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826" r:id="rId3"/>
  </p:sldMasterIdLst>
  <p:notesMasterIdLst>
    <p:notesMasterId r:id="rId6"/>
  </p:notesMasterIdLst>
  <p:sldIdLst>
    <p:sldId id="12905" r:id="rId4"/>
    <p:sldId id="214747525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68C"/>
    <a:srgbClr val="FFD500"/>
    <a:srgbClr val="DAAC00"/>
    <a:srgbClr val="1A2748"/>
    <a:srgbClr val="FABC1E"/>
    <a:srgbClr val="00205B"/>
    <a:srgbClr val="939184"/>
    <a:srgbClr val="FFC500"/>
    <a:srgbClr val="FFE700"/>
    <a:srgbClr val="F3DB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38ED9-AC4C-4E8D-B576-C279552B2B02}" v="9" dt="2024-09-17T21:17:00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ZIRI VIRIDANA VELASCO" userId="94da7bdd-5fcb-4415-8805-ef500e62b609" providerId="ADAL" clId="{47C38ED9-AC4C-4E8D-B576-C279552B2B02}"/>
    <pc:docChg chg="undo custSel delSld modSld sldOrd delMainMaster">
      <pc:chgData name="ATHZIRI VIRIDANA VELASCO" userId="94da7bdd-5fcb-4415-8805-ef500e62b609" providerId="ADAL" clId="{47C38ED9-AC4C-4E8D-B576-C279552B2B02}" dt="2024-09-17T21:17:12.557" v="119" actId="1076"/>
      <pc:docMkLst>
        <pc:docMk/>
      </pc:docMkLst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309339793" sldId="258"/>
        </pc:sldMkLst>
      </pc:sldChg>
      <pc:sldChg chg="delSp modSp del mod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559492210" sldId="259"/>
        </pc:sldMkLst>
        <pc:spChg chg="del mod">
          <ac:chgData name="ATHZIRI VIRIDANA VELASCO" userId="94da7bdd-5fcb-4415-8805-ef500e62b609" providerId="ADAL" clId="{47C38ED9-AC4C-4E8D-B576-C279552B2B02}" dt="2024-09-17T21:12:49.480" v="12" actId="478"/>
          <ac:spMkLst>
            <pc:docMk/>
            <pc:sldMk cId="559492210" sldId="259"/>
            <ac:spMk id="8" creationId="{EB8C5E58-51C5-4292-AF13-9DE21D640CC2}"/>
          </ac:spMkLst>
        </pc:spChg>
        <pc:spChg chg="del">
          <ac:chgData name="ATHZIRI VIRIDANA VELASCO" userId="94da7bdd-5fcb-4415-8805-ef500e62b609" providerId="ADAL" clId="{47C38ED9-AC4C-4E8D-B576-C279552B2B02}" dt="2024-09-17T21:12:42.736" v="6" actId="478"/>
          <ac:spMkLst>
            <pc:docMk/>
            <pc:sldMk cId="559492210" sldId="259"/>
            <ac:spMk id="9" creationId="{BD255C21-96FB-4379-96F8-32C1335B9660}"/>
          </ac:spMkLst>
        </pc:spChg>
        <pc:spChg chg="del mod">
          <ac:chgData name="ATHZIRI VIRIDANA VELASCO" userId="94da7bdd-5fcb-4415-8805-ef500e62b609" providerId="ADAL" clId="{47C38ED9-AC4C-4E8D-B576-C279552B2B02}" dt="2024-09-17T21:12:45.777" v="9" actId="478"/>
          <ac:spMkLst>
            <pc:docMk/>
            <pc:sldMk cId="559492210" sldId="259"/>
            <ac:spMk id="10" creationId="{C0FD9910-E759-4AAA-B5B8-C6B9E5653197}"/>
          </ac:spMkLst>
        </pc:spChg>
        <pc:spChg chg="del">
          <ac:chgData name="ATHZIRI VIRIDANA VELASCO" userId="94da7bdd-5fcb-4415-8805-ef500e62b609" providerId="ADAL" clId="{47C38ED9-AC4C-4E8D-B576-C279552B2B02}" dt="2024-09-17T21:12:55.566" v="18" actId="478"/>
          <ac:spMkLst>
            <pc:docMk/>
            <pc:sldMk cId="559492210" sldId="259"/>
            <ac:spMk id="12" creationId="{62573F51-AD3C-4F69-98D0-DA4FBC3807A7}"/>
          </ac:spMkLst>
        </pc:spChg>
        <pc:spChg chg="del mod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13" creationId="{00DDB515-7B73-4682-95A3-9A48FA253712}"/>
          </ac:spMkLst>
        </pc:spChg>
        <pc:spChg chg="del mod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14" creationId="{9D14D2AB-BD93-49C4-8686-AD0815CA4407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15" creationId="{55F76DAA-BCC1-448D-814F-B762F368EBF9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16" creationId="{E5EEDB43-44BF-4DBA-873D-596F5D41CB53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17" creationId="{450FC649-3D17-4E56-9C70-C80A3F95A6F3}"/>
          </ac:spMkLst>
        </pc:spChg>
        <pc:spChg chg="mod">
          <ac:chgData name="ATHZIRI VIRIDANA VELASCO" userId="94da7bdd-5fcb-4415-8805-ef500e62b609" providerId="ADAL" clId="{47C38ED9-AC4C-4E8D-B576-C279552B2B02}" dt="2024-09-17T21:13:02.887" v="21" actId="6549"/>
          <ac:spMkLst>
            <pc:docMk/>
            <pc:sldMk cId="559492210" sldId="259"/>
            <ac:spMk id="18" creationId="{AEA74D0E-08A4-43D1-B6EB-F722B136D27D}"/>
          </ac:spMkLst>
        </pc:spChg>
        <pc:spChg chg="del">
          <ac:chgData name="ATHZIRI VIRIDANA VELASCO" userId="94da7bdd-5fcb-4415-8805-ef500e62b609" providerId="ADAL" clId="{47C38ED9-AC4C-4E8D-B576-C279552B2B02}" dt="2024-09-17T21:13:06.043" v="23" actId="478"/>
          <ac:spMkLst>
            <pc:docMk/>
            <pc:sldMk cId="559492210" sldId="259"/>
            <ac:spMk id="25" creationId="{12D8F5DB-81BB-4004-8F96-4C839AC94282}"/>
          </ac:spMkLst>
        </pc:spChg>
        <pc:spChg chg="del">
          <ac:chgData name="ATHZIRI VIRIDANA VELASCO" userId="94da7bdd-5fcb-4415-8805-ef500e62b609" providerId="ADAL" clId="{47C38ED9-AC4C-4E8D-B576-C279552B2B02}" dt="2024-09-17T21:13:04.558" v="22" actId="478"/>
          <ac:spMkLst>
            <pc:docMk/>
            <pc:sldMk cId="559492210" sldId="259"/>
            <ac:spMk id="26" creationId="{A1D3EC7F-38EB-4DF1-889A-EE50A549F6A9}"/>
          </ac:spMkLst>
        </pc:spChg>
        <pc:spChg chg="del">
          <ac:chgData name="ATHZIRI VIRIDANA VELASCO" userId="94da7bdd-5fcb-4415-8805-ef500e62b609" providerId="ADAL" clId="{47C38ED9-AC4C-4E8D-B576-C279552B2B02}" dt="2024-09-17T21:13:07.612" v="24" actId="478"/>
          <ac:spMkLst>
            <pc:docMk/>
            <pc:sldMk cId="559492210" sldId="259"/>
            <ac:spMk id="27" creationId="{3ECC1E1C-D435-4953-8A10-D19CA4D5B885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0" creationId="{C7B840DF-4BAE-4544-B440-96DE4B694A8E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1" creationId="{B016396A-CA37-43DE-BF8F-34A7DC124194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2" creationId="{A536113A-681D-48CF-A930-2E099BA7FD8C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3" creationId="{CA00618E-CFF3-43A8-A06D-899FB4D4A350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4" creationId="{3F586112-B955-48C4-82AD-84FA21630550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5" creationId="{81C2200B-DBA6-4BE8-BC9B-240AAC005997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6" creationId="{47068424-D64C-46DB-92E9-C36AC9061D5B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39" creationId="{67B7C892-3CEE-4063-8C62-2280048FE106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40" creationId="{28FE3D47-DB94-4D35-978D-8E8218BF4372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41" creationId="{ED2F9312-9255-42BC-9967-CE4ACD7885DD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42" creationId="{D5472150-5EB8-4F49-8CA1-81FADC8E93F0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45" creationId="{23359F15-EA05-47B3-BAEF-26D082A08715}"/>
          </ac:spMkLst>
        </pc:spChg>
        <pc:spChg chg="del">
          <ac:chgData name="ATHZIRI VIRIDANA VELASCO" userId="94da7bdd-5fcb-4415-8805-ef500e62b609" providerId="ADAL" clId="{47C38ED9-AC4C-4E8D-B576-C279552B2B02}" dt="2024-09-17T21:13:00.558" v="20" actId="478"/>
          <ac:spMkLst>
            <pc:docMk/>
            <pc:sldMk cId="559492210" sldId="259"/>
            <ac:spMk id="46" creationId="{F69B64B7-FA8C-4E89-A2AC-88024661B649}"/>
          </ac:spMkLst>
        </pc:spChg>
        <pc:spChg chg="del">
          <ac:chgData name="ATHZIRI VIRIDANA VELASCO" userId="94da7bdd-5fcb-4415-8805-ef500e62b609" providerId="ADAL" clId="{47C38ED9-AC4C-4E8D-B576-C279552B2B02}" dt="2024-09-17T21:13:09.316" v="25" actId="478"/>
          <ac:spMkLst>
            <pc:docMk/>
            <pc:sldMk cId="559492210" sldId="259"/>
            <ac:spMk id="47" creationId="{64749D72-7F32-4593-B93E-A71146498D6D}"/>
          </ac:spMkLst>
        </pc:spChg>
        <pc:picChg chg="del">
          <ac:chgData name="ATHZIRI VIRIDANA VELASCO" userId="94da7bdd-5fcb-4415-8805-ef500e62b609" providerId="ADAL" clId="{47C38ED9-AC4C-4E8D-B576-C279552B2B02}" dt="2024-09-17T21:13:00.558" v="20" actId="478"/>
          <ac:picMkLst>
            <pc:docMk/>
            <pc:sldMk cId="559492210" sldId="259"/>
            <ac:picMk id="4" creationId="{9EC2210A-9E3E-0E2E-84BE-BCEEC7308D94}"/>
          </ac:picMkLst>
        </pc:picChg>
        <pc:picChg chg="del">
          <ac:chgData name="ATHZIRI VIRIDANA VELASCO" userId="94da7bdd-5fcb-4415-8805-ef500e62b609" providerId="ADAL" clId="{47C38ED9-AC4C-4E8D-B576-C279552B2B02}" dt="2024-09-17T21:13:00.558" v="20" actId="478"/>
          <ac:picMkLst>
            <pc:docMk/>
            <pc:sldMk cId="559492210" sldId="259"/>
            <ac:picMk id="5" creationId="{D54EACE3-A0CC-A67D-B47C-511554127CB1}"/>
          </ac:picMkLst>
        </pc:picChg>
        <pc:picChg chg="del">
          <ac:chgData name="ATHZIRI VIRIDANA VELASCO" userId="94da7bdd-5fcb-4415-8805-ef500e62b609" providerId="ADAL" clId="{47C38ED9-AC4C-4E8D-B576-C279552B2B02}" dt="2024-09-17T21:12:41.920" v="5" actId="478"/>
          <ac:picMkLst>
            <pc:docMk/>
            <pc:sldMk cId="559492210" sldId="259"/>
            <ac:picMk id="11" creationId="{D30C31E3-441B-46C0-8DAB-DEB6803B0A56}"/>
          </ac:picMkLst>
        </pc:picChg>
        <pc:picChg chg="del">
          <ac:chgData name="ATHZIRI VIRIDANA VELASCO" userId="94da7bdd-5fcb-4415-8805-ef500e62b609" providerId="ADAL" clId="{47C38ED9-AC4C-4E8D-B576-C279552B2B02}" dt="2024-09-17T21:13:00.558" v="20" actId="478"/>
          <ac:picMkLst>
            <pc:docMk/>
            <pc:sldMk cId="559492210" sldId="259"/>
            <ac:picMk id="37" creationId="{08EC8E51-F678-44B0-9FC6-A911E5559C6A}"/>
          </ac:picMkLst>
        </pc:picChg>
        <pc:picChg chg="del">
          <ac:chgData name="ATHZIRI VIRIDANA VELASCO" userId="94da7bdd-5fcb-4415-8805-ef500e62b609" providerId="ADAL" clId="{47C38ED9-AC4C-4E8D-B576-C279552B2B02}" dt="2024-09-17T21:12:53.505" v="17" actId="478"/>
          <ac:picMkLst>
            <pc:docMk/>
            <pc:sldMk cId="559492210" sldId="259"/>
            <ac:picMk id="38" creationId="{95E87B2B-026D-4583-B54E-4E4F5D9996EA}"/>
          </ac:picMkLst>
        </pc:picChg>
        <pc:picChg chg="del">
          <ac:chgData name="ATHZIRI VIRIDANA VELASCO" userId="94da7bdd-5fcb-4415-8805-ef500e62b609" providerId="ADAL" clId="{47C38ED9-AC4C-4E8D-B576-C279552B2B02}" dt="2024-09-17T21:13:00.558" v="20" actId="478"/>
          <ac:picMkLst>
            <pc:docMk/>
            <pc:sldMk cId="559492210" sldId="259"/>
            <ac:picMk id="44" creationId="{BA1CC004-221E-4EAE-AE77-234DD13A69D7}"/>
          </ac:picMkLst>
        </pc:picChg>
        <pc:picChg chg="del">
          <ac:chgData name="ATHZIRI VIRIDANA VELASCO" userId="94da7bdd-5fcb-4415-8805-ef500e62b609" providerId="ADAL" clId="{47C38ED9-AC4C-4E8D-B576-C279552B2B02}" dt="2024-09-17T21:12:46.559" v="10" actId="478"/>
          <ac:picMkLst>
            <pc:docMk/>
            <pc:sldMk cId="559492210" sldId="259"/>
            <ac:picMk id="48" creationId="{E9C02E61-155D-4F1A-A626-E0D6A5AA429B}"/>
          </ac:picMkLst>
        </pc:picChg>
        <pc:picChg chg="del">
          <ac:chgData name="ATHZIRI VIRIDANA VELASCO" userId="94da7bdd-5fcb-4415-8805-ef500e62b609" providerId="ADAL" clId="{47C38ED9-AC4C-4E8D-B576-C279552B2B02}" dt="2024-09-17T21:12:51.834" v="15" actId="478"/>
          <ac:picMkLst>
            <pc:docMk/>
            <pc:sldMk cId="559492210" sldId="259"/>
            <ac:picMk id="49" creationId="{CA3D214C-3468-46C2-AB56-06BE79EBBB5B}"/>
          </ac:picMkLst>
        </pc:picChg>
        <pc:picChg chg="del mod">
          <ac:chgData name="ATHZIRI VIRIDANA VELASCO" userId="94da7bdd-5fcb-4415-8805-ef500e62b609" providerId="ADAL" clId="{47C38ED9-AC4C-4E8D-B576-C279552B2B02}" dt="2024-09-17T21:12:50.817" v="14" actId="478"/>
          <ac:picMkLst>
            <pc:docMk/>
            <pc:sldMk cId="559492210" sldId="259"/>
            <ac:picMk id="50" creationId="{EF8D9248-C73A-4ED5-B606-929C466CCC56}"/>
          </ac:picMkLst>
        </pc:picChg>
        <pc:picChg chg="del">
          <ac:chgData name="ATHZIRI VIRIDANA VELASCO" userId="94da7bdd-5fcb-4415-8805-ef500e62b609" providerId="ADAL" clId="{47C38ED9-AC4C-4E8D-B576-C279552B2B02}" dt="2024-09-17T21:13:00.558" v="20" actId="478"/>
          <ac:picMkLst>
            <pc:docMk/>
            <pc:sldMk cId="559492210" sldId="259"/>
            <ac:picMk id="8194" creationId="{063170A6-81B8-ED83-36A2-EB4F7336C574}"/>
          </ac:picMkLst>
        </pc:picChg>
        <pc:cxnChg chg="del">
          <ac:chgData name="ATHZIRI VIRIDANA VELASCO" userId="94da7bdd-5fcb-4415-8805-ef500e62b609" providerId="ADAL" clId="{47C38ED9-AC4C-4E8D-B576-C279552B2B02}" dt="2024-09-17T21:13:00.558" v="20" actId="478"/>
          <ac:cxnSpMkLst>
            <pc:docMk/>
            <pc:sldMk cId="559492210" sldId="259"/>
            <ac:cxnSpMk id="3" creationId="{8AA6D873-F6D0-48AC-A2CF-CE1656B9922D}"/>
          </ac:cxnSpMkLst>
        </pc:cxnChg>
        <pc:cxnChg chg="del">
          <ac:chgData name="ATHZIRI VIRIDANA VELASCO" userId="94da7bdd-5fcb-4415-8805-ef500e62b609" providerId="ADAL" clId="{47C38ED9-AC4C-4E8D-B576-C279552B2B02}" dt="2024-09-17T21:13:00.558" v="20" actId="478"/>
          <ac:cxnSpMkLst>
            <pc:docMk/>
            <pc:sldMk cId="559492210" sldId="259"/>
            <ac:cxnSpMk id="24" creationId="{CAD90845-21AB-4ABE-80EB-81AFCC0FEC53}"/>
          </ac:cxnSpMkLst>
        </pc:cxnChg>
        <pc:cxnChg chg="del">
          <ac:chgData name="ATHZIRI VIRIDANA VELASCO" userId="94da7bdd-5fcb-4415-8805-ef500e62b609" providerId="ADAL" clId="{47C38ED9-AC4C-4E8D-B576-C279552B2B02}" dt="2024-09-17T21:13:00.558" v="20" actId="478"/>
          <ac:cxnSpMkLst>
            <pc:docMk/>
            <pc:sldMk cId="559492210" sldId="259"/>
            <ac:cxnSpMk id="28" creationId="{8C49F7E0-78A3-402F-861C-BF827C0D453E}"/>
          </ac:cxnSpMkLst>
        </pc:cxnChg>
        <pc:cxnChg chg="del">
          <ac:chgData name="ATHZIRI VIRIDANA VELASCO" userId="94da7bdd-5fcb-4415-8805-ef500e62b609" providerId="ADAL" clId="{47C38ED9-AC4C-4E8D-B576-C279552B2B02}" dt="2024-09-17T21:13:00.558" v="20" actId="478"/>
          <ac:cxnSpMkLst>
            <pc:docMk/>
            <pc:sldMk cId="559492210" sldId="259"/>
            <ac:cxnSpMk id="29" creationId="{CB484B7A-4665-41B1-80F8-D6338E6FD9B5}"/>
          </ac:cxnSpMkLst>
        </pc:cxnChg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683643635" sldId="260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779903363" sldId="262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656876441" sldId="263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364895194" sldId="265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09757585" sldId="266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433253730" sldId="269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817270449" sldId="270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138325064" sldId="271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77703947" sldId="272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079584931" sldId="278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765643276" sldId="331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0" sldId="12890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925917828" sldId="12892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370763926" sldId="12896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85912791" sldId="12900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933222780" sldId="12901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175541793" sldId="12902"/>
        </pc:sldMkLst>
      </pc:sldChg>
      <pc:sldChg chg="addSp delSp modSp mod ord">
        <pc:chgData name="ATHZIRI VIRIDANA VELASCO" userId="94da7bdd-5fcb-4415-8805-ef500e62b609" providerId="ADAL" clId="{47C38ED9-AC4C-4E8D-B576-C279552B2B02}" dt="2024-09-17T21:16:49.352" v="114" actId="1076"/>
        <pc:sldMkLst>
          <pc:docMk/>
          <pc:sldMk cId="2687187616" sldId="12905"/>
        </pc:sldMkLst>
        <pc:spChg chg="del">
          <ac:chgData name="ATHZIRI VIRIDANA VELASCO" userId="94da7bdd-5fcb-4415-8805-ef500e62b609" providerId="ADAL" clId="{47C38ED9-AC4C-4E8D-B576-C279552B2B02}" dt="2024-09-17T21:12:31.073" v="4" actId="478"/>
          <ac:spMkLst>
            <pc:docMk/>
            <pc:sldMk cId="2687187616" sldId="12905"/>
            <ac:spMk id="5" creationId="{CEC81D75-A85B-33E3-544D-8FC3DF651118}"/>
          </ac:spMkLst>
        </pc:spChg>
        <pc:spChg chg="add mod">
          <ac:chgData name="ATHZIRI VIRIDANA VELASCO" userId="94da7bdd-5fcb-4415-8805-ef500e62b609" providerId="ADAL" clId="{47C38ED9-AC4C-4E8D-B576-C279552B2B02}" dt="2024-09-17T21:16:35" v="112" actId="1076"/>
          <ac:spMkLst>
            <pc:docMk/>
            <pc:sldMk cId="2687187616" sldId="12905"/>
            <ac:spMk id="6" creationId="{1CD80E57-6C5C-E6BA-3E74-E7FD4E522A14}"/>
          </ac:spMkLst>
        </pc:spChg>
        <pc:spChg chg="add mod">
          <ac:chgData name="ATHZIRI VIRIDANA VELASCO" userId="94da7bdd-5fcb-4415-8805-ef500e62b609" providerId="ADAL" clId="{47C38ED9-AC4C-4E8D-B576-C279552B2B02}" dt="2024-09-17T21:16:49.352" v="114" actId="1076"/>
          <ac:spMkLst>
            <pc:docMk/>
            <pc:sldMk cId="2687187616" sldId="12905"/>
            <ac:spMk id="7" creationId="{CB3E04E9-73D9-1500-783E-B7929F0156C6}"/>
          </ac:spMkLst>
        </pc:spChg>
        <pc:spChg chg="mod">
          <ac:chgData name="ATHZIRI VIRIDANA VELASCO" userId="94da7bdd-5fcb-4415-8805-ef500e62b609" providerId="ADAL" clId="{47C38ED9-AC4C-4E8D-B576-C279552B2B02}" dt="2024-09-17T21:14:45.037" v="99" actId="207"/>
          <ac:spMkLst>
            <pc:docMk/>
            <pc:sldMk cId="2687187616" sldId="12905"/>
            <ac:spMk id="33" creationId="{81E7D4D8-91B5-404F-816D-E170414B43C3}"/>
          </ac:spMkLst>
        </pc:spChg>
        <pc:grpChg chg="del">
          <ac:chgData name="ATHZIRI VIRIDANA VELASCO" userId="94da7bdd-5fcb-4415-8805-ef500e62b609" providerId="ADAL" clId="{47C38ED9-AC4C-4E8D-B576-C279552B2B02}" dt="2024-09-17T21:12:27.679" v="1" actId="478"/>
          <ac:grpSpMkLst>
            <pc:docMk/>
            <pc:sldMk cId="2687187616" sldId="12905"/>
            <ac:grpSpMk id="4" creationId="{B584DEA2-9D05-E473-4756-A6A2A027F369}"/>
          </ac:grpSpMkLst>
        </pc:grpChg>
        <pc:grpChg chg="del">
          <ac:chgData name="ATHZIRI VIRIDANA VELASCO" userId="94da7bdd-5fcb-4415-8805-ef500e62b609" providerId="ADAL" clId="{47C38ED9-AC4C-4E8D-B576-C279552B2B02}" dt="2024-09-17T21:12:30.155" v="3" actId="478"/>
          <ac:grpSpMkLst>
            <pc:docMk/>
            <pc:sldMk cId="2687187616" sldId="12905"/>
            <ac:grpSpMk id="31" creationId="{3E014387-FF6F-091B-B650-F441DB1A1EF7}"/>
          </ac:grpSpMkLst>
        </pc:grpChg>
        <pc:grpChg chg="del">
          <ac:chgData name="ATHZIRI VIRIDANA VELASCO" userId="94da7bdd-5fcb-4415-8805-ef500e62b609" providerId="ADAL" clId="{47C38ED9-AC4C-4E8D-B576-C279552B2B02}" dt="2024-09-17T21:12:28.559" v="2" actId="478"/>
          <ac:grpSpMkLst>
            <pc:docMk/>
            <pc:sldMk cId="2687187616" sldId="12905"/>
            <ac:grpSpMk id="32" creationId="{0B8F0305-4D0A-884E-6167-F30905E21F0F}"/>
          </ac:grpSpMkLst>
        </pc:grpChg>
        <pc:picChg chg="del mod">
          <ac:chgData name="ATHZIRI VIRIDANA VELASCO" userId="94da7bdd-5fcb-4415-8805-ef500e62b609" providerId="ADAL" clId="{47C38ED9-AC4C-4E8D-B576-C279552B2B02}" dt="2024-09-17T21:15:45.275" v="101" actId="478"/>
          <ac:picMkLst>
            <pc:docMk/>
            <pc:sldMk cId="2687187616" sldId="12905"/>
            <ac:picMk id="47" creationId="{00000000-0000-0000-0000-000000000000}"/>
          </ac:picMkLst>
        </pc:picChg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958261084" sldId="12910"/>
        </pc:sldMkLst>
      </pc:sldChg>
      <pc:sldChg chg="del">
        <pc:chgData name="ATHZIRI VIRIDANA VELASCO" userId="94da7bdd-5fcb-4415-8805-ef500e62b609" providerId="ADAL" clId="{47C38ED9-AC4C-4E8D-B576-C279552B2B02}" dt="2024-09-17T21:12:23.637" v="0" actId="2696"/>
        <pc:sldMkLst>
          <pc:docMk/>
          <pc:sldMk cId="3083240290" sldId="12911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034678496" sldId="12912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105810963" sldId="12914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251538311" sldId="2147474384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505747826" sldId="2147474386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794976577" sldId="2147474405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192163842" sldId="2147474406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4196756578" sldId="2147474407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063652870" sldId="2147474408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771572475" sldId="2147474409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527354504" sldId="2147474411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791067448" sldId="2147474412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1163714188" sldId="2147475165"/>
        </pc:sldMkLst>
      </pc:sldChg>
      <pc:sldChg chg="addSp delSp modSp mod ord">
        <pc:chgData name="ATHZIRI VIRIDANA VELASCO" userId="94da7bdd-5fcb-4415-8805-ef500e62b609" providerId="ADAL" clId="{47C38ED9-AC4C-4E8D-B576-C279552B2B02}" dt="2024-09-17T21:17:12.557" v="119" actId="1076"/>
        <pc:sldMkLst>
          <pc:docMk/>
          <pc:sldMk cId="678003800" sldId="2147475252"/>
        </pc:sldMkLst>
        <pc:spChg chg="del topLvl">
          <ac:chgData name="ATHZIRI VIRIDANA VELASCO" userId="94da7bdd-5fcb-4415-8805-ef500e62b609" providerId="ADAL" clId="{47C38ED9-AC4C-4E8D-B576-C279552B2B02}" dt="2024-09-17T21:15:54.728" v="104" actId="478"/>
          <ac:spMkLst>
            <pc:docMk/>
            <pc:sldMk cId="678003800" sldId="2147475252"/>
            <ac:spMk id="2" creationId="{B011445D-5A46-E15F-26F0-D3752FD166AB}"/>
          </ac:spMkLst>
        </pc:spChg>
        <pc:spChg chg="del topLvl">
          <ac:chgData name="ATHZIRI VIRIDANA VELASCO" userId="94da7bdd-5fcb-4415-8805-ef500e62b609" providerId="ADAL" clId="{47C38ED9-AC4C-4E8D-B576-C279552B2B02}" dt="2024-09-17T21:15:56.891" v="105" actId="478"/>
          <ac:spMkLst>
            <pc:docMk/>
            <pc:sldMk cId="678003800" sldId="2147475252"/>
            <ac:spMk id="3" creationId="{8853021F-9FA6-774F-8B31-AEF00703CD10}"/>
          </ac:spMkLst>
        </pc:spChg>
        <pc:spChg chg="add mod">
          <ac:chgData name="ATHZIRI VIRIDANA VELASCO" userId="94da7bdd-5fcb-4415-8805-ef500e62b609" providerId="ADAL" clId="{47C38ED9-AC4C-4E8D-B576-C279552B2B02}" dt="2024-09-17T21:16:02.837" v="106"/>
          <ac:spMkLst>
            <pc:docMk/>
            <pc:sldMk cId="678003800" sldId="2147475252"/>
            <ac:spMk id="6" creationId="{EF6606C4-E075-93F0-68AD-3C78AA9BB149}"/>
          </ac:spMkLst>
        </pc:spChg>
        <pc:spChg chg="del">
          <ac:chgData name="ATHZIRI VIRIDANA VELASCO" userId="94da7bdd-5fcb-4415-8805-ef500e62b609" providerId="ADAL" clId="{47C38ED9-AC4C-4E8D-B576-C279552B2B02}" dt="2024-09-17T21:13:26.389" v="28" actId="478"/>
          <ac:spMkLst>
            <pc:docMk/>
            <pc:sldMk cId="678003800" sldId="2147475252"/>
            <ac:spMk id="7" creationId="{D8255731-4DF1-ADC7-19C3-9D6F771B6FB9}"/>
          </ac:spMkLst>
        </pc:spChg>
        <pc:spChg chg="del">
          <ac:chgData name="ATHZIRI VIRIDANA VELASCO" userId="94da7bdd-5fcb-4415-8805-ef500e62b609" providerId="ADAL" clId="{47C38ED9-AC4C-4E8D-B576-C279552B2B02}" dt="2024-09-17T21:13:37.385" v="37" actId="478"/>
          <ac:spMkLst>
            <pc:docMk/>
            <pc:sldMk cId="678003800" sldId="2147475252"/>
            <ac:spMk id="8" creationId="{CF01469E-CB91-17B2-16DE-F272F7D3ABB6}"/>
          </ac:spMkLst>
        </pc:spChg>
        <pc:spChg chg="add mod">
          <ac:chgData name="ATHZIRI VIRIDANA VELASCO" userId="94da7bdd-5fcb-4415-8805-ef500e62b609" providerId="ADAL" clId="{47C38ED9-AC4C-4E8D-B576-C279552B2B02}" dt="2024-09-17T21:17:12.557" v="119" actId="1076"/>
          <ac:spMkLst>
            <pc:docMk/>
            <pc:sldMk cId="678003800" sldId="2147475252"/>
            <ac:spMk id="9" creationId="{1972763E-C642-4D81-158B-4F0EB6FCE19C}"/>
          </ac:spMkLst>
        </pc:spChg>
        <pc:spChg chg="del">
          <ac:chgData name="ATHZIRI VIRIDANA VELASCO" userId="94da7bdd-5fcb-4415-8805-ef500e62b609" providerId="ADAL" clId="{47C38ED9-AC4C-4E8D-B576-C279552B2B02}" dt="2024-09-17T21:13:28.612" v="30" actId="478"/>
          <ac:spMkLst>
            <pc:docMk/>
            <pc:sldMk cId="678003800" sldId="2147475252"/>
            <ac:spMk id="11" creationId="{DFB4FA12-097E-428B-E9A9-6C2E47E4AD23}"/>
          </ac:spMkLst>
        </pc:spChg>
        <pc:spChg chg="del mod">
          <ac:chgData name="ATHZIRI VIRIDANA VELASCO" userId="94da7bdd-5fcb-4415-8805-ef500e62b609" providerId="ADAL" clId="{47C38ED9-AC4C-4E8D-B576-C279552B2B02}" dt="2024-09-17T21:13:32.330" v="34" actId="478"/>
          <ac:spMkLst>
            <pc:docMk/>
            <pc:sldMk cId="678003800" sldId="2147475252"/>
            <ac:spMk id="25" creationId="{8ECD900F-059A-33C6-47C5-F930C4B3A4BB}"/>
          </ac:spMkLst>
        </pc:spChg>
        <pc:spChg chg="del mod">
          <ac:chgData name="ATHZIRI VIRIDANA VELASCO" userId="94da7bdd-5fcb-4415-8805-ef500e62b609" providerId="ADAL" clId="{47C38ED9-AC4C-4E8D-B576-C279552B2B02}" dt="2024-09-17T21:13:44.899" v="42" actId="478"/>
          <ac:spMkLst>
            <pc:docMk/>
            <pc:sldMk cId="678003800" sldId="2147475252"/>
            <ac:spMk id="26" creationId="{941B18CA-C2D6-113F-6E7E-E77A410390C3}"/>
          </ac:spMkLst>
        </pc:spChg>
        <pc:spChg chg="del">
          <ac:chgData name="ATHZIRI VIRIDANA VELASCO" userId="94da7bdd-5fcb-4415-8805-ef500e62b609" providerId="ADAL" clId="{47C38ED9-AC4C-4E8D-B576-C279552B2B02}" dt="2024-09-17T21:13:35.147" v="36" actId="478"/>
          <ac:spMkLst>
            <pc:docMk/>
            <pc:sldMk cId="678003800" sldId="2147475252"/>
            <ac:spMk id="27" creationId="{47B97860-6969-1E36-8539-07C3E460EF39}"/>
          </ac:spMkLst>
        </pc:spChg>
        <pc:spChg chg="del">
          <ac:chgData name="ATHZIRI VIRIDANA VELASCO" userId="94da7bdd-5fcb-4415-8805-ef500e62b609" providerId="ADAL" clId="{47C38ED9-AC4C-4E8D-B576-C279552B2B02}" dt="2024-09-17T21:13:39.525" v="39" actId="478"/>
          <ac:spMkLst>
            <pc:docMk/>
            <pc:sldMk cId="678003800" sldId="2147475252"/>
            <ac:spMk id="31" creationId="{C27832DB-068B-84AE-8F3D-29300EAB66F7}"/>
          </ac:spMkLst>
        </pc:spChg>
        <pc:spChg chg="del">
          <ac:chgData name="ATHZIRI VIRIDANA VELASCO" userId="94da7bdd-5fcb-4415-8805-ef500e62b609" providerId="ADAL" clId="{47C38ED9-AC4C-4E8D-B576-C279552B2B02}" dt="2024-09-17T21:13:30.469" v="32" actId="478"/>
          <ac:spMkLst>
            <pc:docMk/>
            <pc:sldMk cId="678003800" sldId="2147475252"/>
            <ac:spMk id="32" creationId="{A55B3C51-EC84-9E9F-F8CC-462FF411CFC6}"/>
          </ac:spMkLst>
        </pc:spChg>
        <pc:spChg chg="del">
          <ac:chgData name="ATHZIRI VIRIDANA VELASCO" userId="94da7bdd-5fcb-4415-8805-ef500e62b609" providerId="ADAL" clId="{47C38ED9-AC4C-4E8D-B576-C279552B2B02}" dt="2024-09-17T21:13:33.716" v="35" actId="478"/>
          <ac:spMkLst>
            <pc:docMk/>
            <pc:sldMk cId="678003800" sldId="2147475252"/>
            <ac:spMk id="36" creationId="{CC7B2008-352D-8418-F154-FD793B7A1D7E}"/>
          </ac:spMkLst>
        </pc:spChg>
        <pc:spChg chg="del">
          <ac:chgData name="ATHZIRI VIRIDANA VELASCO" userId="94da7bdd-5fcb-4415-8805-ef500e62b609" providerId="ADAL" clId="{47C38ED9-AC4C-4E8D-B576-C279552B2B02}" dt="2024-09-17T21:13:42.717" v="41" actId="478"/>
          <ac:spMkLst>
            <pc:docMk/>
            <pc:sldMk cId="678003800" sldId="2147475252"/>
            <ac:spMk id="37" creationId="{EFE5F2DC-D603-0E45-FB13-465C573DAAFD}"/>
          </ac:spMkLst>
        </pc:spChg>
        <pc:grpChg chg="del">
          <ac:chgData name="ATHZIRI VIRIDANA VELASCO" userId="94da7bdd-5fcb-4415-8805-ef500e62b609" providerId="ADAL" clId="{47C38ED9-AC4C-4E8D-B576-C279552B2B02}" dt="2024-09-17T21:15:54.728" v="104" actId="478"/>
          <ac:grpSpMkLst>
            <pc:docMk/>
            <pc:sldMk cId="678003800" sldId="2147475252"/>
            <ac:grpSpMk id="5" creationId="{9D8451F3-00AC-EC84-6E10-0D10EF5C7176}"/>
          </ac:grpSpMkLst>
        </pc:grpChg>
        <pc:grpChg chg="del">
          <ac:chgData name="ATHZIRI VIRIDANA VELASCO" userId="94da7bdd-5fcb-4415-8805-ef500e62b609" providerId="ADAL" clId="{47C38ED9-AC4C-4E8D-B576-C279552B2B02}" dt="2024-09-17T21:13:38.422" v="38" actId="478"/>
          <ac:grpSpMkLst>
            <pc:docMk/>
            <pc:sldMk cId="678003800" sldId="2147475252"/>
            <ac:grpSpMk id="28" creationId="{C73F2E97-F971-2CB8-B727-8D2FB877A3EF}"/>
          </ac:grpSpMkLst>
        </pc:grpChg>
        <pc:grpChg chg="del">
          <ac:chgData name="ATHZIRI VIRIDANA VELASCO" userId="94da7bdd-5fcb-4415-8805-ef500e62b609" providerId="ADAL" clId="{47C38ED9-AC4C-4E8D-B576-C279552B2B02}" dt="2024-09-17T21:13:29.603" v="31" actId="478"/>
          <ac:grpSpMkLst>
            <pc:docMk/>
            <pc:sldMk cId="678003800" sldId="2147475252"/>
            <ac:grpSpMk id="33" creationId="{CAAA261B-1E97-6943-899D-5EDA7BB3DD0E}"/>
          </ac:grpSpMkLst>
        </pc:grpChg>
        <pc:picChg chg="add del mod">
          <ac:chgData name="ATHZIRI VIRIDANA VELASCO" userId="94da7bdd-5fcb-4415-8805-ef500e62b609" providerId="ADAL" clId="{47C38ED9-AC4C-4E8D-B576-C279552B2B02}" dt="2024-09-17T21:17:06.844" v="118" actId="21"/>
          <ac:picMkLst>
            <pc:docMk/>
            <pc:sldMk cId="678003800" sldId="2147475252"/>
            <ac:picMk id="4" creationId="{85E519F3-BB31-AF88-AEF8-55E685E026D7}"/>
          </ac:picMkLst>
        </pc:picChg>
        <pc:picChg chg="del">
          <ac:chgData name="ATHZIRI VIRIDANA VELASCO" userId="94da7bdd-5fcb-4415-8805-ef500e62b609" providerId="ADAL" clId="{47C38ED9-AC4C-4E8D-B576-C279552B2B02}" dt="2024-09-17T21:13:27.245" v="29" actId="478"/>
          <ac:picMkLst>
            <pc:docMk/>
            <pc:sldMk cId="678003800" sldId="2147475252"/>
            <ac:picMk id="40" creationId="{EE9FB378-CDB1-F851-2F9F-193249F8AD09}"/>
          </ac:picMkLst>
        </pc:picChg>
      </pc:sldChg>
      <pc:sldChg chg="del">
        <pc:chgData name="ATHZIRI VIRIDANA VELASCO" userId="94da7bdd-5fcb-4415-8805-ef500e62b609" providerId="ADAL" clId="{47C38ED9-AC4C-4E8D-B576-C279552B2B02}" dt="2024-09-17T21:13:51.156" v="45" actId="2696"/>
        <pc:sldMkLst>
          <pc:docMk/>
          <pc:sldMk cId="0" sldId="2147475253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2732869378" sldId="2147475255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3096293132" sldId="2147475256"/>
        </pc:sldMkLst>
      </pc:sldChg>
      <pc:sldChg chg="del">
        <pc:chgData name="ATHZIRI VIRIDANA VELASCO" userId="94da7bdd-5fcb-4415-8805-ef500e62b609" providerId="ADAL" clId="{47C38ED9-AC4C-4E8D-B576-C279552B2B02}" dt="2024-09-17T21:13:58.159" v="46" actId="2696"/>
        <pc:sldMkLst>
          <pc:docMk/>
          <pc:sldMk cId="676110640" sldId="2147475257"/>
        </pc:sldMkLst>
      </pc:sldChg>
      <pc:sldMasterChg chg="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1720190669" sldId="2147483660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720190669" sldId="2147483660"/>
            <pc:sldLayoutMk cId="1539448363" sldId="2147483703"/>
          </pc:sldLayoutMkLst>
        </pc:sldLayoutChg>
      </pc:sldMasterChg>
      <pc:sldMasterChg chg="del 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161800240" sldId="2147483718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99066051" sldId="214748371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205414592" sldId="214748372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986693031" sldId="214748372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658388306" sldId="214748372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2452522137" sldId="214748372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2069486059" sldId="214748372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451101782" sldId="214748372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558819311" sldId="214748372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1154582647" sldId="214748372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297895327" sldId="214748372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4250023154" sldId="214748372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61800240" sldId="2147483718"/>
            <pc:sldLayoutMk cId="2305222594" sldId="2147483730"/>
          </pc:sldLayoutMkLst>
        </pc:sldLayoutChg>
      </pc:sldMasterChg>
      <pc:sldMasterChg chg="del 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2756332993" sldId="2147483731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858982921" sldId="214748373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527155184" sldId="214748373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046649697" sldId="214748373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158537468" sldId="214748373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71738392" sldId="214748373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51553255" sldId="214748373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385156511" sldId="214748373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081381202" sldId="214748373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874045791" sldId="214748374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201625842" sldId="214748374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230989859" sldId="214748374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270672586" sldId="214748374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501386719" sldId="214748374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330939208" sldId="214748374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340429542" sldId="214748374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407721607" sldId="214748374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872354843" sldId="214748374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971371067" sldId="214748374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499148601" sldId="214748375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482860529" sldId="214748375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53335499" sldId="214748375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377877701" sldId="214748375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524338855" sldId="214748375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829140758" sldId="214748375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621303563" sldId="214748375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301184267" sldId="214748375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14867931" sldId="214748375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906492803" sldId="214748375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223713316" sldId="214748376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281152377" sldId="214748376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026649258" sldId="214748376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970090845" sldId="214748376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518325969" sldId="214748376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021440516" sldId="214748376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804842891" sldId="214748376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241319115" sldId="214748376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437604391" sldId="214748376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678550803" sldId="214748376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529787997" sldId="214748377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464192533" sldId="214748377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735001777" sldId="214748377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963386416" sldId="214748377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047871015" sldId="214748377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780021670" sldId="214748377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79090262" sldId="214748377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24733835" sldId="214748377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441050771" sldId="214748377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059505528" sldId="214748377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972158706" sldId="214748378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093611649" sldId="214748378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147540144" sldId="214748378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07619612" sldId="214748378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701488436" sldId="214748378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595240061" sldId="214748378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689997464" sldId="214748378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114125017" sldId="214748378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760457988" sldId="214748378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658678263" sldId="214748378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214969972" sldId="214748379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996242089" sldId="214748379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752060364" sldId="214748379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18235799" sldId="214748379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33615443" sldId="214748379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27744752" sldId="214748379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999455230" sldId="214748379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985079236" sldId="214748379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003893177" sldId="214748379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806304921" sldId="214748379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149022542" sldId="214748380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196316818" sldId="214748380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45276912" sldId="214748380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76210687" sldId="214748380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57025667" sldId="214748380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603811289" sldId="214748380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035751190" sldId="214748380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14146137" sldId="214748380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679849134" sldId="214748380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125833760" sldId="214748380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4084853146" sldId="214748381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55134672" sldId="214748381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624494340" sldId="214748381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524513745" sldId="214748381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661800610" sldId="214748381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91294796" sldId="214748381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470835827" sldId="214748381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525922086" sldId="214748381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2354475959" sldId="214748381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976439814" sldId="214748381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240737687" sldId="214748382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1389488256" sldId="214748382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390964241" sldId="214748382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3121823501" sldId="214748382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756332993" sldId="2147483731"/>
            <pc:sldLayoutMk cId="866874324" sldId="2147483824"/>
          </pc:sldLayoutMkLst>
        </pc:sldLayoutChg>
      </pc:sldMasterChg>
      <pc:sldMasterChg chg="del 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159593549" sldId="2147483884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037365098" sldId="214748388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92496284" sldId="214748388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93073288" sldId="214748388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472056361" sldId="214748388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171776340" sldId="214748388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796188256" sldId="214748389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056177867" sldId="214748389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112785655" sldId="214748389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146867980" sldId="214748389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798691936" sldId="214748389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843363116" sldId="214748389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47361573" sldId="214748389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842545827" sldId="214748389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089492267" sldId="214748389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246308080" sldId="214748389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364805288" sldId="214748390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252001324" sldId="214748390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534037388" sldId="214748390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085011592" sldId="214748390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502024408" sldId="214748390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89252655" sldId="214748390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754572262" sldId="214748390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999203045" sldId="214748390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445717943" sldId="214748390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783007061" sldId="214748390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86447853" sldId="214748391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948324385" sldId="214748391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005247198" sldId="214748391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610130045" sldId="214748391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947338369" sldId="214748391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086669188" sldId="214748391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85195220" sldId="214748391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860444613" sldId="214748391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14695371" sldId="214748391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30237358" sldId="214748392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875902426" sldId="214748392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005024443" sldId="214748392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436049252" sldId="214748392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888617544" sldId="214748392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037874578" sldId="214748392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502225692" sldId="214748392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907861998" sldId="214748392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158822444" sldId="214748392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684637912" sldId="214748392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416081152" sldId="214748393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08316192" sldId="214748393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59611032" sldId="214748393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25664695" sldId="214748393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329791823" sldId="214748393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94745889" sldId="214748393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193305309" sldId="214748393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088415695" sldId="214748393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6038300" sldId="214748393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134042442" sldId="214748393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785058691" sldId="214748394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500929128" sldId="214748394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573251490" sldId="214748394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584503063" sldId="214748394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90244641" sldId="214748394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850975955" sldId="214748394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645946528" sldId="214748394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78247234" sldId="214748394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131477764" sldId="214748394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789664710" sldId="214748394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741642435" sldId="214748395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263433695" sldId="214748395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95848034" sldId="214748395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069787505" sldId="214748395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448734139" sldId="214748395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258492834" sldId="214748395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466179583" sldId="214748395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784060874" sldId="214748395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853848581" sldId="214748395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592073396" sldId="214748395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216101816" sldId="214748396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508910519" sldId="214748396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877004403" sldId="214748396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672912533" sldId="214748396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747909895" sldId="214748396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649644259" sldId="214748396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193427971" sldId="214748396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490455302" sldId="214748396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221663363" sldId="214748396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424678347" sldId="214748396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146215348" sldId="214748397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438331657" sldId="214748397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758404460" sldId="214748397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782027398" sldId="214748397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2122877629" sldId="214748397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298054771" sldId="214748397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011943612" sldId="214748397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45477253" sldId="214748397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019740659" sldId="214748397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1478413503" sldId="214748397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615154555" sldId="214748398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159593549" sldId="2147483884"/>
            <pc:sldLayoutMk cId="3641098181" sldId="2147483981"/>
          </pc:sldLayoutMkLst>
        </pc:sldLayoutChg>
      </pc:sldMasterChg>
      <pc:sldMasterChg chg="del 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2003352297" sldId="2147483982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890364835" sldId="214748398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433008420" sldId="2147483984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715406142" sldId="2147483985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282241304" sldId="214748398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776960134" sldId="214748398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154017361" sldId="214748398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2715221461" sldId="214748398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11306650" sldId="214748399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246492206" sldId="214748399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2415940824" sldId="214748399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4158361228" sldId="214748399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2003352297" sldId="2147483982"/>
            <pc:sldLayoutMk cId="3431992353" sldId="2147483994"/>
          </pc:sldLayoutMkLst>
        </pc:sldLayoutChg>
      </pc:sldMasterChg>
      <pc:sldMasterChg chg="del delSldLayout">
        <pc:chgData name="ATHZIRI VIRIDANA VELASCO" userId="94da7bdd-5fcb-4415-8805-ef500e62b609" providerId="ADAL" clId="{47C38ED9-AC4C-4E8D-B576-C279552B2B02}" dt="2024-09-17T21:13:58.159" v="46" actId="2696"/>
        <pc:sldMasterMkLst>
          <pc:docMk/>
          <pc:sldMasterMk cId="3934256002" sldId="2147483995"/>
        </pc:sldMasterMkLst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4091592380" sldId="2147483996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2823149569" sldId="2147483997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951249720" sldId="2147483998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603538171" sldId="2147483999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430757846" sldId="2147484000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2771899761" sldId="2147484001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913968713" sldId="2147484002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166883565" sldId="2147484003"/>
          </pc:sldLayoutMkLst>
        </pc:sldLayoutChg>
        <pc:sldLayoutChg chg="del">
          <pc:chgData name="ATHZIRI VIRIDANA VELASCO" userId="94da7bdd-5fcb-4415-8805-ef500e62b609" providerId="ADAL" clId="{47C38ED9-AC4C-4E8D-B576-C279552B2B02}" dt="2024-09-17T21:13:58.159" v="46" actId="2696"/>
          <pc:sldLayoutMkLst>
            <pc:docMk/>
            <pc:sldMasterMk cId="3934256002" sldId="2147483995"/>
            <pc:sldLayoutMk cId="1621078658" sldId="214748400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C91E-1A9C-3B44-977D-53824595B84F}" type="datetimeFigureOut">
              <a:rPr lang="es-ES_tradnl" smtClean="0"/>
              <a:t>17/09/2024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8AD44-0082-8C42-8637-297902BCC57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374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8AD44-0082-8C42-8637-297902BCC57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8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emf"/><Relationship Id="rId4" Type="http://schemas.microsoft.com/office/2007/relationships/hdphoto" Target="../media/hdphoto2.wdp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emf"/><Relationship Id="rId4" Type="http://schemas.openxmlformats.org/officeDocument/2006/relationships/image" Target="../media/image32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1.png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FF252F-53C3-43D7-9055-C3B75A276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374"/>
            <a:ext cx="12192000" cy="68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CB5DE-A071-41D1-8AA0-090B12D52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247"/>
            <a:ext cx="12260580" cy="68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7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4B14F5-D2CD-40F1-B95A-796E2EE86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96"/>
            <a:ext cx="12192000" cy="6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7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EA290-377A-4267-AFF6-B0E27E0AC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00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B578B-5DDB-47F7-A83A-CFD6F9DFC9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47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502CC-EE62-4F5B-A3BA-FC4CEE9181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5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A3B17-5B3A-4E89-931A-C464BC13AC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74"/>
            <a:ext cx="12192000" cy="68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6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FF86C-FD09-4D39-9BB2-F8E4F8910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011"/>
            <a:ext cx="12192000" cy="6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6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FEF1C-ECBA-4B99-8901-456374E2A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2" y="0"/>
            <a:ext cx="1218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19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05513-6303-46BD-B664-E0FB560AA3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752"/>
            <a:ext cx="12192000" cy="68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12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C2B258-C865-4883-903F-DBCEAA2FB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1478"/>
            <a:ext cx="12192000" cy="68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2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78" y="170951"/>
            <a:ext cx="4690686" cy="869533"/>
          </a:xfrm>
        </p:spPr>
        <p:txBody>
          <a:bodyPr lIns="0" tIns="0" rIns="0" bIns="0"/>
          <a:lstStyle>
            <a:lvl1pPr>
              <a:defRPr sz="5651" b="1" i="0">
                <a:solidFill>
                  <a:schemeClr val="tx1"/>
                </a:solidFill>
                <a:latin typeface="Flama Condensed"/>
                <a:cs typeface="Flama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359" y="2039431"/>
            <a:ext cx="10643281" cy="449130"/>
          </a:xfrm>
        </p:spPr>
        <p:txBody>
          <a:bodyPr lIns="0" tIns="0" rIns="0" bIns="0"/>
          <a:lstStyle>
            <a:lvl1pPr>
              <a:defRPr sz="2919" b="1" i="0">
                <a:solidFill>
                  <a:schemeClr val="bg1"/>
                </a:solidFill>
                <a:latin typeface="Flama Semicondensed"/>
                <a:cs typeface="Flama Semi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78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78" y="170951"/>
            <a:ext cx="4690686" cy="869533"/>
          </a:xfrm>
        </p:spPr>
        <p:txBody>
          <a:bodyPr lIns="0" tIns="0" rIns="0" bIns="0"/>
          <a:lstStyle>
            <a:lvl1pPr>
              <a:defRPr sz="5651" b="1" i="0">
                <a:solidFill>
                  <a:schemeClr val="tx1"/>
                </a:solidFill>
                <a:latin typeface="Flama Condensed"/>
                <a:cs typeface="Flama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89454" y="2590361"/>
            <a:ext cx="4290464" cy="2866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3" b="1" i="0">
                <a:solidFill>
                  <a:srgbClr val="565656"/>
                </a:solidFill>
                <a:latin typeface="Flama Semicondensed"/>
                <a:cs typeface="Flama Semicondensed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852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52031" y="555625"/>
            <a:ext cx="3785356" cy="920750"/>
          </a:xfrm>
          <a:custGeom>
            <a:avLst/>
            <a:gdLst/>
            <a:ahLst/>
            <a:cxnLst/>
            <a:rect l="l" t="t" r="r" b="b"/>
            <a:pathLst>
              <a:path w="6096000" h="1473200">
                <a:moveTo>
                  <a:pt x="0" y="1473200"/>
                </a:moveTo>
                <a:lnTo>
                  <a:pt x="6096000" y="1473200"/>
                </a:lnTo>
                <a:lnTo>
                  <a:pt x="6096000" y="0"/>
                </a:lnTo>
                <a:lnTo>
                  <a:pt x="0" y="0"/>
                </a:lnTo>
                <a:lnTo>
                  <a:pt x="0" y="1473200"/>
                </a:lnTo>
                <a:close/>
              </a:path>
            </a:pathLst>
          </a:custGeom>
          <a:solidFill>
            <a:srgbClr val="FCC900"/>
          </a:solidFill>
        </p:spPr>
        <p:txBody>
          <a:bodyPr wrap="square" lIns="0" tIns="0" rIns="0" bIns="0" rtlCol="0"/>
          <a:lstStyle/>
          <a:p>
            <a:endParaRPr sz="198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78" y="170951"/>
            <a:ext cx="4690686" cy="869533"/>
          </a:xfrm>
        </p:spPr>
        <p:txBody>
          <a:bodyPr lIns="0" tIns="0" rIns="0" bIns="0"/>
          <a:lstStyle>
            <a:lvl1pPr>
              <a:defRPr sz="5651" b="1" i="0">
                <a:solidFill>
                  <a:schemeClr val="tx1"/>
                </a:solidFill>
                <a:latin typeface="Flama Condensed"/>
                <a:cs typeface="Flama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805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82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89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07700"/>
            <a:ext cx="3045759" cy="184944"/>
          </a:xfrm>
        </p:spPr>
        <p:txBody>
          <a:bodyPr rIns="0" anchor="b"/>
          <a:lstStyle>
            <a:lvl1pPr algn="l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192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5985930"/>
            <a:ext cx="3045758" cy="184944"/>
          </a:xfrm>
        </p:spPr>
        <p:txBody>
          <a:bodyPr rIns="0" anchor="b"/>
          <a:lstStyle>
            <a:lvl1pPr algn="l">
              <a:defRPr lang="en-US" sz="1192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192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6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564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83496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3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9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3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192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52379"/>
            <a:ext cx="1220524" cy="830997"/>
          </a:xfrm>
        </p:spPr>
        <p:txBody>
          <a:bodyPr rIns="0" anchor="b"/>
          <a:lstStyle>
            <a:lvl1pPr marL="0" indent="0" algn="l" defTabSz="908475" rtl="0" eaLnBrk="1" latinLnBrk="0" hangingPunct="1">
              <a:lnSpc>
                <a:spcPct val="90000"/>
              </a:lnSpc>
              <a:spcBef>
                <a:spcPts val="994"/>
              </a:spcBef>
              <a:buFont typeface="Arial" panose="020B0604020202020204" pitchFamily="34" charset="0"/>
              <a:buNone/>
              <a:defRPr lang="en-US" sz="5961" b="1" kern="1200" spc="-298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192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192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4" y="3147154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4968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69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2800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78241" y="6377941"/>
            <a:ext cx="2804160" cy="276999"/>
          </a:xfr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2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9"/>
            <a:ext cx="842723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8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184666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192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9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78241" y="6377941"/>
            <a:ext cx="2804160" cy="276999"/>
          </a:xfr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2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4" y="681040"/>
            <a:ext cx="5421947" cy="5601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4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9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9"/>
            <a:ext cx="842723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460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53ADF-8730-4884-AD18-B0AA70658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938"/>
            <a:ext cx="12220468" cy="68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2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1">
    <p:bg>
      <p:bgPr>
        <a:gradFill>
          <a:gsLst>
            <a:gs pos="100000">
              <a:schemeClr val="accent2"/>
            </a:gs>
            <a:gs pos="1000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B19DAFB-7FA4-A341-8DE2-FD4BDF1C9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3284" y="0"/>
            <a:ext cx="5198717" cy="5481956"/>
          </a:xfrm>
          <a:custGeom>
            <a:avLst/>
            <a:gdLst>
              <a:gd name="connsiteX0" fmla="*/ 0 w 5198717"/>
              <a:gd name="connsiteY0" fmla="*/ 0 h 5481956"/>
              <a:gd name="connsiteX1" fmla="*/ 5198717 w 5198717"/>
              <a:gd name="connsiteY1" fmla="*/ 0 h 5481956"/>
              <a:gd name="connsiteX2" fmla="*/ 5198717 w 5198717"/>
              <a:gd name="connsiteY2" fmla="*/ 5481956 h 5481956"/>
              <a:gd name="connsiteX3" fmla="*/ 5094552 w 5198717"/>
              <a:gd name="connsiteY3" fmla="*/ 5444982 h 5481956"/>
              <a:gd name="connsiteX4" fmla="*/ 108613 w 5198717"/>
              <a:gd name="connsiteY4" fmla="*/ 324352 h 548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717" h="5481956">
                <a:moveTo>
                  <a:pt x="0" y="0"/>
                </a:moveTo>
                <a:lnTo>
                  <a:pt x="5198717" y="0"/>
                </a:lnTo>
                <a:lnTo>
                  <a:pt x="5198717" y="5481956"/>
                </a:lnTo>
                <a:lnTo>
                  <a:pt x="5094552" y="5444982"/>
                </a:lnTo>
                <a:cubicBezTo>
                  <a:pt x="2750405" y="4552795"/>
                  <a:pt x="945524" y="2656694"/>
                  <a:pt x="108613" y="32435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C44331-7400-4D41-B674-FE39E57894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993283 w 12192000"/>
              <a:gd name="connsiteY1" fmla="*/ 0 h 6858000"/>
              <a:gd name="connsiteX2" fmla="*/ 7101896 w 12192000"/>
              <a:gd name="connsiteY2" fmla="*/ 324352 h 6858000"/>
              <a:gd name="connsiteX3" fmla="*/ 12087835 w 12192000"/>
              <a:gd name="connsiteY3" fmla="*/ 5444982 h 6858000"/>
              <a:gd name="connsiteX4" fmla="*/ 12192000 w 12192000"/>
              <a:gd name="connsiteY4" fmla="*/ 5481956 h 6858000"/>
              <a:gd name="connsiteX5" fmla="*/ 12192000 w 12192000"/>
              <a:gd name="connsiteY5" fmla="*/ 6858000 h 6858000"/>
              <a:gd name="connsiteX6" fmla="*/ 8782187 w 12192000"/>
              <a:gd name="connsiteY6" fmla="*/ 6858000 h 6858000"/>
              <a:gd name="connsiteX7" fmla="*/ 8718211 w 12192000"/>
              <a:gd name="connsiteY7" fmla="*/ 6730656 h 6858000"/>
              <a:gd name="connsiteX8" fmla="*/ 2694925 w 12192000"/>
              <a:gd name="connsiteY8" fmla="*/ 1882505 h 6858000"/>
              <a:gd name="connsiteX9" fmla="*/ 137673 w 12192000"/>
              <a:gd name="connsiteY9" fmla="*/ 1536374 h 6858000"/>
              <a:gd name="connsiteX10" fmla="*/ 0 w 12192000"/>
              <a:gd name="connsiteY10" fmla="*/ 1539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993283" y="0"/>
                </a:lnTo>
                <a:lnTo>
                  <a:pt x="7101896" y="324352"/>
                </a:lnTo>
                <a:cubicBezTo>
                  <a:pt x="7938807" y="2656694"/>
                  <a:pt x="9743688" y="4552795"/>
                  <a:pt x="12087835" y="5444982"/>
                </a:cubicBezTo>
                <a:lnTo>
                  <a:pt x="12192000" y="5481956"/>
                </a:lnTo>
                <a:lnTo>
                  <a:pt x="12192000" y="6858000"/>
                </a:lnTo>
                <a:lnTo>
                  <a:pt x="8782187" y="6858000"/>
                </a:lnTo>
                <a:lnTo>
                  <a:pt x="8718211" y="6730656"/>
                </a:lnTo>
                <a:cubicBezTo>
                  <a:pt x="7514189" y="4430232"/>
                  <a:pt x="5396884" y="2620229"/>
                  <a:pt x="2694925" y="1882505"/>
                </a:cubicBezTo>
                <a:cubicBezTo>
                  <a:pt x="1840471" y="1647809"/>
                  <a:pt x="982019" y="1536163"/>
                  <a:pt x="137673" y="1536374"/>
                </a:cubicBezTo>
                <a:lnTo>
                  <a:pt x="0" y="15394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Avantt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F308-9E21-7C43-B259-08FBA863F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385" y="2266122"/>
            <a:ext cx="6540911" cy="3687271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1647E-69B2-7D44-8A52-23E2DB81C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29" y="776854"/>
            <a:ext cx="4773539" cy="53540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0E74C10-B7D6-0B47-9907-E86611C39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385" y="278778"/>
            <a:ext cx="4773539" cy="498475"/>
          </a:xfrm>
        </p:spPr>
        <p:txBody>
          <a:bodyPr anchor="b"/>
          <a:lstStyle>
            <a:lvl1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  <a:lvl2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85848-0696-457D-A4A7-8792001A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4585" y="6179841"/>
            <a:ext cx="1628762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F08DA-50F2-40AB-935B-F399A4FC7C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44"/>
            <a:ext cx="12192000" cy="6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0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2">
    <p:bg>
      <p:bgPr>
        <a:gradFill>
          <a:gsLst>
            <a:gs pos="100000">
              <a:schemeClr val="accent2"/>
            </a:gs>
            <a:gs pos="1000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EAF7FD4-9BEC-7643-819A-91054F704A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04132" y="0"/>
            <a:ext cx="3887869" cy="6858000"/>
          </a:xfrm>
          <a:custGeom>
            <a:avLst/>
            <a:gdLst>
              <a:gd name="connsiteX0" fmla="*/ 1817483 w 3887869"/>
              <a:gd name="connsiteY0" fmla="*/ 0 h 6858000"/>
              <a:gd name="connsiteX1" fmla="*/ 3887869 w 3887869"/>
              <a:gd name="connsiteY1" fmla="*/ 0 h 6858000"/>
              <a:gd name="connsiteX2" fmla="*/ 3887869 w 3887869"/>
              <a:gd name="connsiteY2" fmla="*/ 6858000 h 6858000"/>
              <a:gd name="connsiteX3" fmla="*/ 102887 w 3887869"/>
              <a:gd name="connsiteY3" fmla="*/ 6858000 h 6858000"/>
              <a:gd name="connsiteX4" fmla="*/ 54016 w 3887869"/>
              <a:gd name="connsiteY4" fmla="*/ 6495392 h 6858000"/>
              <a:gd name="connsiteX5" fmla="*/ 9488 w 3887869"/>
              <a:gd name="connsiteY5" fmla="*/ 5068920 h 6858000"/>
              <a:gd name="connsiteX6" fmla="*/ 1689046 w 3887869"/>
              <a:gd name="connsiteY6" fmla="*/ 1745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7869" h="6858000">
                <a:moveTo>
                  <a:pt x="1817483" y="0"/>
                </a:moveTo>
                <a:lnTo>
                  <a:pt x="3887869" y="0"/>
                </a:lnTo>
                <a:lnTo>
                  <a:pt x="3887869" y="6858000"/>
                </a:lnTo>
                <a:lnTo>
                  <a:pt x="102887" y="6858000"/>
                </a:lnTo>
                <a:lnTo>
                  <a:pt x="54016" y="6495392"/>
                </a:lnTo>
                <a:cubicBezTo>
                  <a:pt x="3321" y="6029152"/>
                  <a:pt x="-12099" y="5553083"/>
                  <a:pt x="9488" y="5068920"/>
                </a:cubicBezTo>
                <a:cubicBezTo>
                  <a:pt x="94302" y="3241739"/>
                  <a:pt x="704978" y="1564533"/>
                  <a:pt x="1689046" y="17452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F308-9E21-7C43-B259-08FBA863F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385" y="2266122"/>
            <a:ext cx="7316163" cy="3687271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1647E-69B2-7D44-8A52-23E2DB81C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29" y="776854"/>
            <a:ext cx="4773539" cy="53540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0E74C10-B7D6-0B47-9907-E86611C39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385" y="278778"/>
            <a:ext cx="4773539" cy="498475"/>
          </a:xfrm>
        </p:spPr>
        <p:txBody>
          <a:bodyPr anchor="b"/>
          <a:lstStyle>
            <a:lvl1pPr>
              <a:defRPr b="1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  <a:lvl2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246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3">
    <p:bg>
      <p:bgPr>
        <a:gradFill>
          <a:gsLst>
            <a:gs pos="100000">
              <a:schemeClr val="accent2"/>
            </a:gs>
            <a:gs pos="1000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A377CFC0-2DCD-434A-8122-19B45A8743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2034" y="0"/>
            <a:ext cx="7499966" cy="6858000"/>
          </a:xfrm>
          <a:custGeom>
            <a:avLst/>
            <a:gdLst>
              <a:gd name="connsiteX0" fmla="*/ 0 w 7499966"/>
              <a:gd name="connsiteY0" fmla="*/ 0 h 6858000"/>
              <a:gd name="connsiteX1" fmla="*/ 6076013 w 7499966"/>
              <a:gd name="connsiteY1" fmla="*/ 0 h 6858000"/>
              <a:gd name="connsiteX2" fmla="*/ 6285380 w 7499966"/>
              <a:gd name="connsiteY2" fmla="*/ 127675 h 6858000"/>
              <a:gd name="connsiteX3" fmla="*/ 7132316 w 7499966"/>
              <a:gd name="connsiteY3" fmla="*/ 739543 h 6858000"/>
              <a:gd name="connsiteX4" fmla="*/ 7419434 w 7499966"/>
              <a:gd name="connsiteY4" fmla="*/ 983100 h 6858000"/>
              <a:gd name="connsiteX5" fmla="*/ 7499966 w 7499966"/>
              <a:gd name="connsiteY5" fmla="*/ 1056916 h 6858000"/>
              <a:gd name="connsiteX6" fmla="*/ 7499966 w 7499966"/>
              <a:gd name="connsiteY6" fmla="*/ 6858000 h 6858000"/>
              <a:gd name="connsiteX7" fmla="*/ 6887056 w 7499966"/>
              <a:gd name="connsiteY7" fmla="*/ 6858000 h 6858000"/>
              <a:gd name="connsiteX8" fmla="*/ 6728052 w 7499966"/>
              <a:gd name="connsiteY8" fmla="*/ 6820090 h 6858000"/>
              <a:gd name="connsiteX9" fmla="*/ 6186767 w 7499966"/>
              <a:gd name="connsiteY9" fmla="*/ 6664433 h 6858000"/>
              <a:gd name="connsiteX10" fmla="*/ 5318615 w 7499966"/>
              <a:gd name="connsiteY10" fmla="*/ 6337948 h 6858000"/>
              <a:gd name="connsiteX11" fmla="*/ 4488123 w 7499966"/>
              <a:gd name="connsiteY11" fmla="*/ 5927746 h 6858000"/>
              <a:gd name="connsiteX12" fmla="*/ 3714109 w 7499966"/>
              <a:gd name="connsiteY12" fmla="*/ 5444295 h 6858000"/>
              <a:gd name="connsiteX13" fmla="*/ 3013315 w 7499966"/>
              <a:gd name="connsiteY13" fmla="*/ 4906429 h 6858000"/>
              <a:gd name="connsiteX14" fmla="*/ 2599114 w 7499966"/>
              <a:gd name="connsiteY14" fmla="*/ 4535993 h 6858000"/>
              <a:gd name="connsiteX15" fmla="*/ 2260222 w 7499966"/>
              <a:gd name="connsiteY15" fmla="*/ 4194856 h 6858000"/>
              <a:gd name="connsiteX16" fmla="*/ 1946433 w 7499966"/>
              <a:gd name="connsiteY16" fmla="*/ 3847440 h 6858000"/>
              <a:gd name="connsiteX17" fmla="*/ 1651472 w 7499966"/>
              <a:gd name="connsiteY17" fmla="*/ 3483283 h 6858000"/>
              <a:gd name="connsiteX18" fmla="*/ 1176606 w 7499966"/>
              <a:gd name="connsiteY18" fmla="*/ 2805196 h 6858000"/>
              <a:gd name="connsiteX19" fmla="*/ 768680 w 7499966"/>
              <a:gd name="connsiteY19" fmla="*/ 2095717 h 6858000"/>
              <a:gd name="connsiteX20" fmla="*/ 528108 w 7499966"/>
              <a:gd name="connsiteY20" fmla="*/ 1593429 h 6858000"/>
              <a:gd name="connsiteX21" fmla="*/ 216410 w 7499966"/>
              <a:gd name="connsiteY21" fmla="*/ 781398 h 6858000"/>
              <a:gd name="connsiteX22" fmla="*/ 78081 w 7499966"/>
              <a:gd name="connsiteY22" fmla="*/ 318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499966" h="6858000">
                <a:moveTo>
                  <a:pt x="0" y="0"/>
                </a:moveTo>
                <a:lnTo>
                  <a:pt x="6076013" y="0"/>
                </a:lnTo>
                <a:lnTo>
                  <a:pt x="6285380" y="127675"/>
                </a:lnTo>
                <a:cubicBezTo>
                  <a:pt x="6578871" y="314561"/>
                  <a:pt x="6860889" y="518222"/>
                  <a:pt x="7132316" y="739543"/>
                </a:cubicBezTo>
                <a:cubicBezTo>
                  <a:pt x="7229590" y="819071"/>
                  <a:pt x="7325296" y="900170"/>
                  <a:pt x="7419434" y="983100"/>
                </a:cubicBezTo>
                <a:lnTo>
                  <a:pt x="7499966" y="1056916"/>
                </a:lnTo>
                <a:lnTo>
                  <a:pt x="7499966" y="6858000"/>
                </a:lnTo>
                <a:lnTo>
                  <a:pt x="6887056" y="6858000"/>
                </a:lnTo>
                <a:lnTo>
                  <a:pt x="6728052" y="6820090"/>
                </a:lnTo>
                <a:cubicBezTo>
                  <a:pt x="6546054" y="6773785"/>
                  <a:pt x="6365626" y="6721987"/>
                  <a:pt x="6186767" y="6664433"/>
                </a:cubicBezTo>
                <a:cubicBezTo>
                  <a:pt x="5891805" y="6570255"/>
                  <a:pt x="5603118" y="6461425"/>
                  <a:pt x="5318615" y="6337948"/>
                </a:cubicBezTo>
                <a:cubicBezTo>
                  <a:pt x="5036206" y="6214469"/>
                  <a:pt x="4757981" y="6078431"/>
                  <a:pt x="4488123" y="5927746"/>
                </a:cubicBezTo>
                <a:cubicBezTo>
                  <a:pt x="4222447" y="5779153"/>
                  <a:pt x="3965140" y="5618003"/>
                  <a:pt x="3714109" y="5444295"/>
                </a:cubicBezTo>
                <a:cubicBezTo>
                  <a:pt x="3471447" y="5276866"/>
                  <a:pt x="3239243" y="5096880"/>
                  <a:pt x="3013315" y="4906429"/>
                </a:cubicBezTo>
                <a:cubicBezTo>
                  <a:pt x="2871065" y="4787137"/>
                  <a:pt x="2732998" y="4663657"/>
                  <a:pt x="2599114" y="4535993"/>
                </a:cubicBezTo>
                <a:cubicBezTo>
                  <a:pt x="2484058" y="4425072"/>
                  <a:pt x="2371094" y="4312057"/>
                  <a:pt x="2260222" y="4194856"/>
                </a:cubicBezTo>
                <a:cubicBezTo>
                  <a:pt x="2151441" y="4081841"/>
                  <a:pt x="2048938" y="3966734"/>
                  <a:pt x="1946433" y="3847440"/>
                </a:cubicBezTo>
                <a:cubicBezTo>
                  <a:pt x="1846022" y="3728147"/>
                  <a:pt x="1745608" y="3606761"/>
                  <a:pt x="1651472" y="3483283"/>
                </a:cubicBezTo>
                <a:cubicBezTo>
                  <a:pt x="1484117" y="3263533"/>
                  <a:pt x="1325130" y="3037504"/>
                  <a:pt x="1176606" y="2805196"/>
                </a:cubicBezTo>
                <a:cubicBezTo>
                  <a:pt x="1030170" y="2574981"/>
                  <a:pt x="894194" y="2338488"/>
                  <a:pt x="768680" y="2095717"/>
                </a:cubicBezTo>
                <a:cubicBezTo>
                  <a:pt x="682910" y="1930381"/>
                  <a:pt x="603416" y="1762951"/>
                  <a:pt x="528108" y="1593429"/>
                </a:cubicBezTo>
                <a:cubicBezTo>
                  <a:pt x="410960" y="1327636"/>
                  <a:pt x="308456" y="1057656"/>
                  <a:pt x="216410" y="781398"/>
                </a:cubicBezTo>
                <a:cubicBezTo>
                  <a:pt x="166204" y="628620"/>
                  <a:pt x="120182" y="474272"/>
                  <a:pt x="78081" y="318876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id="{34DBBC31-7619-D848-A469-696E38405C59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8000" y="0"/>
            <a:ext cx="12192000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F39F191C-6FB0-FF4A-A316-2612A3AC2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385" y="1810332"/>
            <a:ext cx="6116311" cy="381890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CA65E3F7-8B8F-7342-A6E2-43E9142F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29" y="776854"/>
            <a:ext cx="3245095" cy="53540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6D9D1F6D-8979-DD45-A68A-0D3998B5B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385" y="278778"/>
            <a:ext cx="3245095" cy="498475"/>
          </a:xfrm>
        </p:spPr>
        <p:txBody>
          <a:bodyPr anchor="b"/>
          <a:lstStyle>
            <a:lvl1pPr>
              <a:defRPr b="1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  <a:lvl2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74A4F5-8C27-FF4C-838E-386895D48AF4}"/>
              </a:ext>
            </a:extLst>
          </p:cNvPr>
          <p:cNvGrpSpPr/>
          <p:nvPr userDrawn="1"/>
        </p:nvGrpSpPr>
        <p:grpSpPr>
          <a:xfrm>
            <a:off x="723900" y="6146368"/>
            <a:ext cx="2679230" cy="302067"/>
            <a:chOff x="9169870" y="6146368"/>
            <a:chExt cx="2679230" cy="302067"/>
          </a:xfrm>
        </p:grpSpPr>
        <p:pic>
          <p:nvPicPr>
            <p:cNvPr id="43" name="Google Shape;8;p1">
              <a:extLst>
                <a:ext uri="{FF2B5EF4-FFF2-40B4-BE49-F238E27FC236}">
                  <a16:creationId xmlns:a16="http://schemas.microsoft.com/office/drawing/2014/main" id="{C4BFE5C9-757E-924F-9554-BD5FD1FBFBDB}"/>
                </a:ext>
              </a:extLst>
            </p:cNvPr>
            <p:cNvPicPr preferRelativeResize="0"/>
            <p:nvPr userDrawn="1"/>
          </p:nvPicPr>
          <p:blipFill rotWithShape="1">
            <a:blip r:embed="rId3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69870" y="6164243"/>
              <a:ext cx="828895" cy="266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433044-D43F-D543-BB08-61895E50D4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2317" y="6146368"/>
              <a:ext cx="1636783" cy="30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83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7FDE-B3AB-1E42-BB8E-C74A2FE4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1837"/>
            <a:ext cx="11506200" cy="1447565"/>
          </a:xfrm>
        </p:spPr>
        <p:txBody>
          <a:bodyPr lIns="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4321-CEE3-8F41-A0CB-BA5AD0A05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A811-219E-AD4B-880C-7427D09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4D23-231C-584B-96C0-DFA94418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9959A-38A8-394E-AE1E-0265AD3E14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85B70B-EF7C-A543-BB6A-90503CFD61D7}"/>
              </a:ext>
            </a:extLst>
          </p:cNvPr>
          <p:cNvCxnSpPr/>
          <p:nvPr userDrawn="1"/>
        </p:nvCxnSpPr>
        <p:spPr>
          <a:xfrm>
            <a:off x="317499" y="441739"/>
            <a:ext cx="9144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057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4321-CEE3-8F41-A0CB-BA5AD0A05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E185ED-0206-554B-8124-238F8E6F9C48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8" name="Google Shape;8;p1">
              <a:extLst>
                <a:ext uri="{FF2B5EF4-FFF2-40B4-BE49-F238E27FC236}">
                  <a16:creationId xmlns:a16="http://schemas.microsoft.com/office/drawing/2014/main" id="{95956BDC-F682-2A47-BB6D-3E8318976DE1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E9959A-38A8-394E-AE1E-0265AD3E14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D7DF5C3-9B47-F540-B25F-E89BD9C2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1837"/>
            <a:ext cx="11506200" cy="1447565"/>
          </a:xfrm>
        </p:spPr>
        <p:txBody>
          <a:bodyPr l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F60E62-5A6A-9C42-AC59-19ED06D937E1}"/>
              </a:ext>
            </a:extLst>
          </p:cNvPr>
          <p:cNvCxnSpPr/>
          <p:nvPr userDrawn="1"/>
        </p:nvCxnSpPr>
        <p:spPr>
          <a:xfrm>
            <a:off x="317499" y="441739"/>
            <a:ext cx="9144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1A1E234-906A-A645-8663-6900C747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AC19548-AF06-494A-B8BD-FA526CCC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5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olumn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C52AD-D0F6-5140-B29A-C545F5D92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2143126"/>
            <a:ext cx="5654677" cy="823912"/>
          </a:xfrm>
        </p:spPr>
        <p:txBody>
          <a:bodyPr bIns="9144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9076C-B0DF-794E-AF0A-412047C9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899" y="2967038"/>
            <a:ext cx="5654677" cy="3209925"/>
          </a:xfrm>
          <a:solidFill>
            <a:schemeClr val="bg1">
              <a:lumMod val="95000"/>
            </a:schemeClr>
          </a:solidFill>
        </p:spPr>
        <p:txBody>
          <a:bodyPr lIns="137160" tIns="137160" rIns="137160" bIns="13716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06380-ED66-D643-B085-63EA12BEC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2143126"/>
            <a:ext cx="5676901" cy="823912"/>
          </a:xfrm>
        </p:spPr>
        <p:txBody>
          <a:bodyPr bIns="9144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B5471-CB38-B442-B06D-4451A31F4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967038"/>
            <a:ext cx="5676901" cy="3209925"/>
          </a:xfrm>
          <a:solidFill>
            <a:schemeClr val="bg1">
              <a:lumMod val="95000"/>
            </a:schemeClr>
          </a:solidFill>
        </p:spPr>
        <p:txBody>
          <a:bodyPr lIns="137160" tIns="137160" rIns="137160" bIns="13716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2E6B21-D4EF-094F-AF68-5B7E0748A37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1" name="Google Shape;8;p1">
              <a:extLst>
                <a:ext uri="{FF2B5EF4-FFF2-40B4-BE49-F238E27FC236}">
                  <a16:creationId xmlns:a16="http://schemas.microsoft.com/office/drawing/2014/main" id="{E8C02BC7-33DF-0547-B41E-FE5A767FF590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5B0788-0169-D046-92E8-627C0DA5B4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5376D5C-6A5A-584B-B231-29417D62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1837"/>
            <a:ext cx="11506200" cy="1447565"/>
          </a:xfrm>
        </p:spPr>
        <p:txBody>
          <a:bodyPr lIns="0"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35188F-1459-8642-AA4B-951F9D1A02DF}"/>
              </a:ext>
            </a:extLst>
          </p:cNvPr>
          <p:cNvCxnSpPr/>
          <p:nvPr userDrawn="1"/>
        </p:nvCxnSpPr>
        <p:spPr>
          <a:xfrm>
            <a:off x="317499" y="441739"/>
            <a:ext cx="9144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B5F7B49-0777-1646-8C54-8D9DB584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4EE73D2-5B90-5E48-B473-C8DFEAD4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5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olumns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9076C-B0DF-794E-AF0A-412047C9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2981561"/>
            <a:ext cx="5654675" cy="3208101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137160" tIns="137160" rIns="137160" bIns="13716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B5471-CB38-B442-B06D-4451A31F4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81561"/>
            <a:ext cx="5676900" cy="3208101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137160" tIns="137160" rIns="137160" bIns="13716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81AD3C-0C7D-824B-85C9-9D29B7CFD064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6" name="Google Shape;8;p1">
              <a:extLst>
                <a:ext uri="{FF2B5EF4-FFF2-40B4-BE49-F238E27FC236}">
                  <a16:creationId xmlns:a16="http://schemas.microsoft.com/office/drawing/2014/main" id="{D5037CCD-ED05-654E-A6CA-5FD72EB1476B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367BC3-298E-5F4B-9932-78BFBFFC28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8DC7D60-A717-0742-A607-E29175B4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2143126"/>
            <a:ext cx="5654677" cy="823912"/>
          </a:xfrm>
        </p:spPr>
        <p:txBody>
          <a:bodyPr bIns="9144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F867DB8-CA57-3C4E-830C-B6E061687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2143126"/>
            <a:ext cx="5676901" cy="823912"/>
          </a:xfrm>
        </p:spPr>
        <p:txBody>
          <a:bodyPr bIns="9144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2BDF679-CD5E-4A46-8D07-DD24A8D9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1837"/>
            <a:ext cx="11506200" cy="1447565"/>
          </a:xfrm>
        </p:spPr>
        <p:txBody>
          <a:bodyPr l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3B60BA-87B6-AE43-9942-8D012DDFC5FC}"/>
              </a:ext>
            </a:extLst>
          </p:cNvPr>
          <p:cNvCxnSpPr/>
          <p:nvPr userDrawn="1"/>
        </p:nvCxnSpPr>
        <p:spPr>
          <a:xfrm>
            <a:off x="317499" y="441739"/>
            <a:ext cx="9144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A39D07C-297F-9F4A-BD8E-99781B85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AB36654-E6C2-654D-A575-91EBD495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0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DCE25D-E516-C849-9E78-BC57C9DF1C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05" y="6330649"/>
            <a:ext cx="300532" cy="2993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1AC68-2631-DA42-9AA5-13362243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1837"/>
            <a:ext cx="11506200" cy="1447565"/>
          </a:xfrm>
        </p:spPr>
        <p:txBody>
          <a:bodyPr lIns="0"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E4A5E-56F7-1C49-A736-65CE3DD66326}"/>
              </a:ext>
            </a:extLst>
          </p:cNvPr>
          <p:cNvCxnSpPr/>
          <p:nvPr userDrawn="1"/>
        </p:nvCxnSpPr>
        <p:spPr>
          <a:xfrm>
            <a:off x="317499" y="441739"/>
            <a:ext cx="9144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7B1B5F6-1BDF-0D46-872F-790B08F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0DB4CB1-AE24-1F46-8A59-D6814B5C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2967" y="6401047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35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g Statemen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40B6-CDA9-9D49-AEB8-931FFFA3C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501650"/>
            <a:ext cx="11506200" cy="5708467"/>
          </a:xfrm>
        </p:spPr>
        <p:txBody>
          <a:bodyPr/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statement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CE62F-8F5E-2C47-8524-B185FCD6E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25BC6F0-4D39-8641-9AB3-6BC61DA0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BA99F5A-6FAB-424F-B618-7A8B0BF1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8898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8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40B6-CDA9-9D49-AEB8-931FFFA3C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924233"/>
            <a:ext cx="11506200" cy="4285884"/>
          </a:xfrm>
        </p:spPr>
        <p:txBody>
          <a:bodyPr anchor="t"/>
          <a:lstStyle>
            <a:lvl1pPr indent="0"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quote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4A346C-B35F-5A47-A5CB-62E9B584AD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9836D51-0DC0-0142-94F3-0715C132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48C0D4-C6A1-FB4C-9058-B58267E9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56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398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g Statement/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40B6-CDA9-9D49-AEB8-931FFFA3C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680920"/>
            <a:ext cx="11506200" cy="4529197"/>
          </a:xfrm>
        </p:spPr>
        <p:txBody>
          <a:bodyPr anchor="t"/>
          <a:lstStyle>
            <a:lvl1pPr algn="ctr">
              <a:defRPr sz="80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quote or statement style</a:t>
            </a:r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B3B27859-34D2-864E-8256-2E396BE3D1BA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888" name="Google Shape;8;p1">
              <a:extLst>
                <a:ext uri="{FF2B5EF4-FFF2-40B4-BE49-F238E27FC236}">
                  <a16:creationId xmlns:a16="http://schemas.microsoft.com/office/drawing/2014/main" id="{93EE43BE-1939-054E-99AA-031EA5D82781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Picture 888">
              <a:extLst>
                <a:ext uri="{FF2B5EF4-FFF2-40B4-BE49-F238E27FC236}">
                  <a16:creationId xmlns:a16="http://schemas.microsoft.com/office/drawing/2014/main" id="{EA1953E2-C02F-7447-9819-786591F668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25FB9C-7D53-654F-AEE4-F93AB00DB9BD}"/>
              </a:ext>
            </a:extLst>
          </p:cNvPr>
          <p:cNvCxnSpPr>
            <a:cxnSpLocks/>
          </p:cNvCxnSpPr>
          <p:nvPr userDrawn="1"/>
        </p:nvCxnSpPr>
        <p:spPr>
          <a:xfrm>
            <a:off x="5181600" y="1254539"/>
            <a:ext cx="1828800" cy="0"/>
          </a:xfrm>
          <a:prstGeom prst="line">
            <a:avLst/>
          </a:prstGeom>
          <a:ln w="127000">
            <a:gradFill flip="none" rotWithShape="1">
              <a:gsLst>
                <a:gs pos="0">
                  <a:srgbClr val="D3A238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ACCBB7D-3F16-3F40-ADD7-B94C88D0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FE0B59-3ACD-2446-ACC8-713B7090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F29B3-A11C-40F8-B38A-533AA362A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08"/>
            <a:ext cx="12192000" cy="684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714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aterm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3850BC76-D863-9F44-94EF-C7F3162E1639}"/>
              </a:ext>
            </a:extLst>
          </p:cNvPr>
          <p:cNvGrpSpPr/>
          <p:nvPr userDrawn="1"/>
        </p:nvGrpSpPr>
        <p:grpSpPr>
          <a:xfrm>
            <a:off x="-10560" y="0"/>
            <a:ext cx="12232086" cy="6858000"/>
            <a:chOff x="-10560" y="0"/>
            <a:chExt cx="12232086" cy="6858000"/>
          </a:xfrm>
          <a:solidFill>
            <a:schemeClr val="accent1">
              <a:alpha val="20000"/>
            </a:schemeClr>
          </a:solidFill>
        </p:grpSpPr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E6392D93-E49D-7C45-99A0-93998DA03013}"/>
                </a:ext>
              </a:extLst>
            </p:cNvPr>
            <p:cNvSpPr/>
            <p:nvPr/>
          </p:nvSpPr>
          <p:spPr>
            <a:xfrm>
              <a:off x="6001290" y="1263840"/>
              <a:ext cx="1810" cy="3018"/>
            </a:xfrm>
            <a:custGeom>
              <a:avLst/>
              <a:gdLst>
                <a:gd name="connsiteX0" fmla="*/ 0 w 1810"/>
                <a:gd name="connsiteY0" fmla="*/ 0 h 3018"/>
                <a:gd name="connsiteX1" fmla="*/ 1811 w 1810"/>
                <a:gd name="connsiteY1" fmla="*/ 0 h 3018"/>
                <a:gd name="connsiteX2" fmla="*/ 0 w 1810"/>
                <a:gd name="connsiteY2" fmla="*/ 0 h 3018"/>
                <a:gd name="connsiteX3" fmla="*/ 0 w 1810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" h="3018">
                  <a:moveTo>
                    <a:pt x="0" y="0"/>
                  </a:moveTo>
                  <a:cubicBezTo>
                    <a:pt x="603" y="0"/>
                    <a:pt x="1207" y="0"/>
                    <a:pt x="1811" y="0"/>
                  </a:cubicBezTo>
                  <a:cubicBezTo>
                    <a:pt x="1207" y="0"/>
                    <a:pt x="60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1BEB5268-DD32-8449-849E-9DC67EB9A489}"/>
                </a:ext>
              </a:extLst>
            </p:cNvPr>
            <p:cNvSpPr/>
            <p:nvPr/>
          </p:nvSpPr>
          <p:spPr>
            <a:xfrm>
              <a:off x="6003101" y="3089118"/>
              <a:ext cx="2716" cy="3018"/>
            </a:xfrm>
            <a:custGeom>
              <a:avLst/>
              <a:gdLst>
                <a:gd name="connsiteX0" fmla="*/ 2716 w 2716"/>
                <a:gd name="connsiteY0" fmla="*/ 0 h 3018"/>
                <a:gd name="connsiteX1" fmla="*/ 1509 w 2716"/>
                <a:gd name="connsiteY1" fmla="*/ 0 h 3018"/>
                <a:gd name="connsiteX2" fmla="*/ 0 w 2716"/>
                <a:gd name="connsiteY2" fmla="*/ 0 h 3018"/>
                <a:gd name="connsiteX3" fmla="*/ 2716 w 2716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6" h="3018">
                  <a:moveTo>
                    <a:pt x="2716" y="0"/>
                  </a:moveTo>
                  <a:cubicBezTo>
                    <a:pt x="2414" y="0"/>
                    <a:pt x="2113" y="0"/>
                    <a:pt x="1509" y="0"/>
                  </a:cubicBezTo>
                  <a:cubicBezTo>
                    <a:pt x="1207" y="0"/>
                    <a:pt x="603" y="0"/>
                    <a:pt x="0" y="0"/>
                  </a:cubicBezTo>
                  <a:cubicBezTo>
                    <a:pt x="1207" y="0"/>
                    <a:pt x="2113" y="0"/>
                    <a:pt x="2716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8BAD8740-F919-BC43-BD9A-CB384901AD0B}"/>
                </a:ext>
              </a:extLst>
            </p:cNvPr>
            <p:cNvSpPr/>
            <p:nvPr/>
          </p:nvSpPr>
          <p:spPr>
            <a:xfrm>
              <a:off x="6004912" y="1573234"/>
              <a:ext cx="2414" cy="3018"/>
            </a:xfrm>
            <a:custGeom>
              <a:avLst/>
              <a:gdLst>
                <a:gd name="connsiteX0" fmla="*/ 2415 w 2414"/>
                <a:gd name="connsiteY0" fmla="*/ 0 h 3018"/>
                <a:gd name="connsiteX1" fmla="*/ 2415 w 2414"/>
                <a:gd name="connsiteY1" fmla="*/ 0 h 3018"/>
                <a:gd name="connsiteX2" fmla="*/ 0 w 2414"/>
                <a:gd name="connsiteY2" fmla="*/ 0 h 3018"/>
                <a:gd name="connsiteX3" fmla="*/ 2415 w 2414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4" h="3018">
                  <a:moveTo>
                    <a:pt x="2415" y="0"/>
                  </a:moveTo>
                  <a:cubicBezTo>
                    <a:pt x="2415" y="0"/>
                    <a:pt x="2415" y="0"/>
                    <a:pt x="2415" y="0"/>
                  </a:cubicBezTo>
                  <a:cubicBezTo>
                    <a:pt x="1811" y="0"/>
                    <a:pt x="906" y="0"/>
                    <a:pt x="0" y="0"/>
                  </a:cubicBezTo>
                  <a:cubicBezTo>
                    <a:pt x="906" y="0"/>
                    <a:pt x="1509" y="0"/>
                    <a:pt x="2415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23BB4C8C-B5DD-414B-8E7E-9963AA80B24D}"/>
                </a:ext>
              </a:extLst>
            </p:cNvPr>
            <p:cNvSpPr/>
            <p:nvPr/>
          </p:nvSpPr>
          <p:spPr>
            <a:xfrm>
              <a:off x="6003570" y="3141640"/>
              <a:ext cx="2548" cy="3018"/>
            </a:xfrm>
            <a:custGeom>
              <a:avLst/>
              <a:gdLst>
                <a:gd name="connsiteX0" fmla="*/ 134 w 2548"/>
                <a:gd name="connsiteY0" fmla="*/ 0 h 3018"/>
                <a:gd name="connsiteX1" fmla="*/ 2549 w 2548"/>
                <a:gd name="connsiteY1" fmla="*/ 0 h 3018"/>
                <a:gd name="connsiteX2" fmla="*/ 134 w 2548"/>
                <a:gd name="connsiteY2" fmla="*/ 0 h 3018"/>
                <a:gd name="connsiteX3" fmla="*/ 134 w 2548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8" h="3018">
                  <a:moveTo>
                    <a:pt x="134" y="0"/>
                  </a:moveTo>
                  <a:cubicBezTo>
                    <a:pt x="1040" y="0"/>
                    <a:pt x="1643" y="0"/>
                    <a:pt x="2549" y="0"/>
                  </a:cubicBezTo>
                  <a:cubicBezTo>
                    <a:pt x="1643" y="0"/>
                    <a:pt x="738" y="0"/>
                    <a:pt x="134" y="0"/>
                  </a:cubicBezTo>
                  <a:cubicBezTo>
                    <a:pt x="-168" y="0"/>
                    <a:pt x="134" y="0"/>
                    <a:pt x="134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C9C8CECE-ABA4-4D43-8F1F-90072980953C}"/>
                </a:ext>
              </a:extLst>
            </p:cNvPr>
            <p:cNvSpPr/>
            <p:nvPr/>
          </p:nvSpPr>
          <p:spPr>
            <a:xfrm>
              <a:off x="5994650" y="2518020"/>
              <a:ext cx="8149" cy="3018"/>
            </a:xfrm>
            <a:custGeom>
              <a:avLst/>
              <a:gdLst>
                <a:gd name="connsiteX0" fmla="*/ 604 w 8149"/>
                <a:gd name="connsiteY0" fmla="*/ 0 h 3018"/>
                <a:gd name="connsiteX1" fmla="*/ 8149 w 8149"/>
                <a:gd name="connsiteY1" fmla="*/ 0 h 3018"/>
                <a:gd name="connsiteX2" fmla="*/ 0 w 8149"/>
                <a:gd name="connsiteY2" fmla="*/ 0 h 3018"/>
                <a:gd name="connsiteX3" fmla="*/ 604 w 814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9" h="3018">
                  <a:moveTo>
                    <a:pt x="604" y="0"/>
                  </a:moveTo>
                  <a:cubicBezTo>
                    <a:pt x="3018" y="0"/>
                    <a:pt x="5433" y="0"/>
                    <a:pt x="8149" y="0"/>
                  </a:cubicBezTo>
                  <a:cubicBezTo>
                    <a:pt x="5433" y="0"/>
                    <a:pt x="2716" y="0"/>
                    <a:pt x="0" y="0"/>
                  </a:cubicBezTo>
                  <a:cubicBezTo>
                    <a:pt x="302" y="0"/>
                    <a:pt x="604" y="0"/>
                    <a:pt x="604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C12ADDD7-3D11-1B48-BA3B-9B23EB79E571}"/>
                </a:ext>
              </a:extLst>
            </p:cNvPr>
            <p:cNvSpPr/>
            <p:nvPr/>
          </p:nvSpPr>
          <p:spPr>
            <a:xfrm>
              <a:off x="5987104" y="321468"/>
              <a:ext cx="7847" cy="3018"/>
            </a:xfrm>
            <a:custGeom>
              <a:avLst/>
              <a:gdLst>
                <a:gd name="connsiteX0" fmla="*/ 0 w 7847"/>
                <a:gd name="connsiteY0" fmla="*/ 0 h 3018"/>
                <a:gd name="connsiteX1" fmla="*/ 6942 w 7847"/>
                <a:gd name="connsiteY1" fmla="*/ 0 h 3018"/>
                <a:gd name="connsiteX2" fmla="*/ 7847 w 7847"/>
                <a:gd name="connsiteY2" fmla="*/ 0 h 3018"/>
                <a:gd name="connsiteX3" fmla="*/ 0 w 7847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" h="3018">
                  <a:moveTo>
                    <a:pt x="0" y="0"/>
                  </a:moveTo>
                  <a:cubicBezTo>
                    <a:pt x="2415" y="0"/>
                    <a:pt x="4527" y="0"/>
                    <a:pt x="6942" y="0"/>
                  </a:cubicBezTo>
                  <a:cubicBezTo>
                    <a:pt x="7244" y="0"/>
                    <a:pt x="7545" y="0"/>
                    <a:pt x="7847" y="0"/>
                  </a:cubicBezTo>
                  <a:cubicBezTo>
                    <a:pt x="5131" y="0"/>
                    <a:pt x="2716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BE18B746-474E-3247-996A-F10D3A8C8FC1}"/>
                </a:ext>
              </a:extLst>
            </p:cNvPr>
            <p:cNvSpPr/>
            <p:nvPr/>
          </p:nvSpPr>
          <p:spPr>
            <a:xfrm>
              <a:off x="6011250" y="636598"/>
              <a:ext cx="1207" cy="3018"/>
            </a:xfrm>
            <a:custGeom>
              <a:avLst/>
              <a:gdLst>
                <a:gd name="connsiteX0" fmla="*/ 0 w 1207"/>
                <a:gd name="connsiteY0" fmla="*/ 0 h 3018"/>
                <a:gd name="connsiteX1" fmla="*/ 1207 w 1207"/>
                <a:gd name="connsiteY1" fmla="*/ 0 h 3018"/>
                <a:gd name="connsiteX2" fmla="*/ 1207 w 1207"/>
                <a:gd name="connsiteY2" fmla="*/ 0 h 3018"/>
                <a:gd name="connsiteX3" fmla="*/ 0 w 1207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" h="3018">
                  <a:moveTo>
                    <a:pt x="0" y="0"/>
                  </a:moveTo>
                  <a:cubicBezTo>
                    <a:pt x="302" y="0"/>
                    <a:pt x="906" y="0"/>
                    <a:pt x="1207" y="0"/>
                  </a:cubicBezTo>
                  <a:cubicBezTo>
                    <a:pt x="1207" y="0"/>
                    <a:pt x="1207" y="0"/>
                    <a:pt x="1207" y="0"/>
                  </a:cubicBezTo>
                  <a:cubicBezTo>
                    <a:pt x="906" y="0"/>
                    <a:pt x="302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FB1C75-51D9-EF42-83B2-74DDFA470037}"/>
                </a:ext>
              </a:extLst>
            </p:cNvPr>
            <p:cNvSpPr/>
            <p:nvPr/>
          </p:nvSpPr>
          <p:spPr>
            <a:xfrm>
              <a:off x="6008533" y="274682"/>
              <a:ext cx="1509" cy="3018"/>
            </a:xfrm>
            <a:custGeom>
              <a:avLst/>
              <a:gdLst>
                <a:gd name="connsiteX0" fmla="*/ 1509 w 1509"/>
                <a:gd name="connsiteY0" fmla="*/ 0 h 3018"/>
                <a:gd name="connsiteX1" fmla="*/ 302 w 1509"/>
                <a:gd name="connsiteY1" fmla="*/ 0 h 3018"/>
                <a:gd name="connsiteX2" fmla="*/ 0 w 1509"/>
                <a:gd name="connsiteY2" fmla="*/ 0 h 3018"/>
                <a:gd name="connsiteX3" fmla="*/ 1509 w 150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" h="3018">
                  <a:moveTo>
                    <a:pt x="1509" y="0"/>
                  </a:moveTo>
                  <a:cubicBezTo>
                    <a:pt x="1207" y="0"/>
                    <a:pt x="906" y="0"/>
                    <a:pt x="302" y="0"/>
                  </a:cubicBezTo>
                  <a:cubicBezTo>
                    <a:pt x="302" y="0"/>
                    <a:pt x="0" y="0"/>
                    <a:pt x="0" y="0"/>
                  </a:cubicBezTo>
                  <a:cubicBezTo>
                    <a:pt x="604" y="0"/>
                    <a:pt x="1207" y="0"/>
                    <a:pt x="1509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780ED32F-701F-8443-B946-8DE40E789EA3}"/>
                </a:ext>
              </a:extLst>
            </p:cNvPr>
            <p:cNvSpPr/>
            <p:nvPr/>
          </p:nvSpPr>
          <p:spPr>
            <a:xfrm>
              <a:off x="5994650" y="2152784"/>
              <a:ext cx="436" cy="3018"/>
            </a:xfrm>
            <a:custGeom>
              <a:avLst/>
              <a:gdLst>
                <a:gd name="connsiteX0" fmla="*/ 302 w 436"/>
                <a:gd name="connsiteY0" fmla="*/ 0 h 3018"/>
                <a:gd name="connsiteX1" fmla="*/ 0 w 436"/>
                <a:gd name="connsiteY1" fmla="*/ 0 h 3018"/>
                <a:gd name="connsiteX2" fmla="*/ 302 w 436"/>
                <a:gd name="connsiteY2" fmla="*/ 0 h 3018"/>
                <a:gd name="connsiteX3" fmla="*/ 302 w 436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" h="3018">
                  <a:moveTo>
                    <a:pt x="302" y="0"/>
                  </a:moveTo>
                  <a:cubicBezTo>
                    <a:pt x="302" y="0"/>
                    <a:pt x="0" y="0"/>
                    <a:pt x="0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604" y="0"/>
                    <a:pt x="302" y="0"/>
                    <a:pt x="302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5777AB54-72DF-3547-A0BD-8C43E60800F8}"/>
                </a:ext>
              </a:extLst>
            </p:cNvPr>
            <p:cNvSpPr/>
            <p:nvPr/>
          </p:nvSpPr>
          <p:spPr>
            <a:xfrm>
              <a:off x="6002497" y="4967522"/>
              <a:ext cx="1811" cy="3018"/>
            </a:xfrm>
            <a:custGeom>
              <a:avLst/>
              <a:gdLst>
                <a:gd name="connsiteX0" fmla="*/ 1811 w 1811"/>
                <a:gd name="connsiteY0" fmla="*/ 0 h 3018"/>
                <a:gd name="connsiteX1" fmla="*/ 302 w 1811"/>
                <a:gd name="connsiteY1" fmla="*/ 0 h 3018"/>
                <a:gd name="connsiteX2" fmla="*/ 0 w 1811"/>
                <a:gd name="connsiteY2" fmla="*/ 0 h 3018"/>
                <a:gd name="connsiteX3" fmla="*/ 1811 w 1811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1" h="3018">
                  <a:moveTo>
                    <a:pt x="1811" y="0"/>
                  </a:moveTo>
                  <a:cubicBezTo>
                    <a:pt x="1207" y="0"/>
                    <a:pt x="906" y="0"/>
                    <a:pt x="302" y="0"/>
                  </a:cubicBezTo>
                  <a:cubicBezTo>
                    <a:pt x="302" y="0"/>
                    <a:pt x="0" y="0"/>
                    <a:pt x="0" y="0"/>
                  </a:cubicBezTo>
                  <a:cubicBezTo>
                    <a:pt x="604" y="0"/>
                    <a:pt x="1207" y="0"/>
                    <a:pt x="1811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89852815-D850-E54F-9E4D-7122E43E37A2}"/>
                </a:ext>
              </a:extLst>
            </p:cNvPr>
            <p:cNvSpPr/>
            <p:nvPr/>
          </p:nvSpPr>
          <p:spPr>
            <a:xfrm>
              <a:off x="6004006" y="4077370"/>
              <a:ext cx="2112" cy="3018"/>
            </a:xfrm>
            <a:custGeom>
              <a:avLst/>
              <a:gdLst>
                <a:gd name="connsiteX0" fmla="*/ 0 w 2112"/>
                <a:gd name="connsiteY0" fmla="*/ 0 h 3018"/>
                <a:gd name="connsiteX1" fmla="*/ 0 w 2112"/>
                <a:gd name="connsiteY1" fmla="*/ 0 h 3018"/>
                <a:gd name="connsiteX2" fmla="*/ 2113 w 2112"/>
                <a:gd name="connsiteY2" fmla="*/ 0 h 3018"/>
                <a:gd name="connsiteX3" fmla="*/ 0 w 2112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2" h="3018">
                  <a:moveTo>
                    <a:pt x="0" y="0"/>
                  </a:moveTo>
                  <a:cubicBezTo>
                    <a:pt x="0" y="0"/>
                    <a:pt x="302" y="0"/>
                    <a:pt x="0" y="0"/>
                  </a:cubicBezTo>
                  <a:cubicBezTo>
                    <a:pt x="906" y="0"/>
                    <a:pt x="1509" y="0"/>
                    <a:pt x="2113" y="0"/>
                  </a:cubicBezTo>
                  <a:cubicBezTo>
                    <a:pt x="1509" y="0"/>
                    <a:pt x="604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9FF93C9A-564B-DA4D-B8DF-3BC8479E4744}"/>
                </a:ext>
              </a:extLst>
            </p:cNvPr>
            <p:cNvSpPr/>
            <p:nvPr/>
          </p:nvSpPr>
          <p:spPr>
            <a:xfrm>
              <a:off x="5992235" y="4395519"/>
              <a:ext cx="9054" cy="3018"/>
            </a:xfrm>
            <a:custGeom>
              <a:avLst/>
              <a:gdLst>
                <a:gd name="connsiteX0" fmla="*/ 0 w 9054"/>
                <a:gd name="connsiteY0" fmla="*/ 0 h 3018"/>
                <a:gd name="connsiteX1" fmla="*/ 2716 w 9054"/>
                <a:gd name="connsiteY1" fmla="*/ 0 h 3018"/>
                <a:gd name="connsiteX2" fmla="*/ 9055 w 9054"/>
                <a:gd name="connsiteY2" fmla="*/ 0 h 3018"/>
                <a:gd name="connsiteX3" fmla="*/ 0 w 9054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4" h="3018">
                  <a:moveTo>
                    <a:pt x="0" y="0"/>
                  </a:moveTo>
                  <a:cubicBezTo>
                    <a:pt x="905" y="0"/>
                    <a:pt x="1811" y="0"/>
                    <a:pt x="2716" y="0"/>
                  </a:cubicBezTo>
                  <a:cubicBezTo>
                    <a:pt x="4829" y="0"/>
                    <a:pt x="6942" y="0"/>
                    <a:pt x="9055" y="0"/>
                  </a:cubicBezTo>
                  <a:cubicBezTo>
                    <a:pt x="6036" y="0"/>
                    <a:pt x="3018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DF5FDE74-8003-3D4F-83CE-F571D95DA366}"/>
                </a:ext>
              </a:extLst>
            </p:cNvPr>
            <p:cNvSpPr/>
            <p:nvPr/>
          </p:nvSpPr>
          <p:spPr>
            <a:xfrm>
              <a:off x="5994952" y="2198966"/>
              <a:ext cx="8149" cy="3018"/>
            </a:xfrm>
            <a:custGeom>
              <a:avLst/>
              <a:gdLst>
                <a:gd name="connsiteX0" fmla="*/ 5735 w 8149"/>
                <a:gd name="connsiteY0" fmla="*/ 0 h 3018"/>
                <a:gd name="connsiteX1" fmla="*/ 8149 w 8149"/>
                <a:gd name="connsiteY1" fmla="*/ 0 h 3018"/>
                <a:gd name="connsiteX2" fmla="*/ 0 w 8149"/>
                <a:gd name="connsiteY2" fmla="*/ 0 h 3018"/>
                <a:gd name="connsiteX3" fmla="*/ 5735 w 814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9" h="3018">
                  <a:moveTo>
                    <a:pt x="5735" y="0"/>
                  </a:moveTo>
                  <a:cubicBezTo>
                    <a:pt x="6640" y="0"/>
                    <a:pt x="7545" y="0"/>
                    <a:pt x="8149" y="0"/>
                  </a:cubicBezTo>
                  <a:cubicBezTo>
                    <a:pt x="5433" y="0"/>
                    <a:pt x="2716" y="0"/>
                    <a:pt x="0" y="0"/>
                  </a:cubicBezTo>
                  <a:cubicBezTo>
                    <a:pt x="1811" y="0"/>
                    <a:pt x="3622" y="0"/>
                    <a:pt x="5735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728B8B1-EDE6-F74C-84B7-B2C93626620F}"/>
                </a:ext>
              </a:extLst>
            </p:cNvPr>
            <p:cNvSpPr/>
            <p:nvPr/>
          </p:nvSpPr>
          <p:spPr>
            <a:xfrm>
              <a:off x="6007930" y="5328231"/>
              <a:ext cx="1509" cy="3018"/>
            </a:xfrm>
            <a:custGeom>
              <a:avLst/>
              <a:gdLst>
                <a:gd name="connsiteX0" fmla="*/ 0 w 1509"/>
                <a:gd name="connsiteY0" fmla="*/ 0 h 3018"/>
                <a:gd name="connsiteX1" fmla="*/ 603 w 1509"/>
                <a:gd name="connsiteY1" fmla="*/ 0 h 3018"/>
                <a:gd name="connsiteX2" fmla="*/ 1509 w 1509"/>
                <a:gd name="connsiteY2" fmla="*/ 0 h 3018"/>
                <a:gd name="connsiteX3" fmla="*/ 0 w 150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" h="3018">
                  <a:moveTo>
                    <a:pt x="0" y="0"/>
                  </a:moveTo>
                  <a:cubicBezTo>
                    <a:pt x="302" y="0"/>
                    <a:pt x="302" y="0"/>
                    <a:pt x="603" y="0"/>
                  </a:cubicBezTo>
                  <a:cubicBezTo>
                    <a:pt x="906" y="0"/>
                    <a:pt x="1207" y="0"/>
                    <a:pt x="1509" y="0"/>
                  </a:cubicBezTo>
                  <a:cubicBezTo>
                    <a:pt x="1207" y="0"/>
                    <a:pt x="603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48D2897-F747-B74D-9781-6567DED2BC5D}"/>
                </a:ext>
              </a:extLst>
            </p:cNvPr>
            <p:cNvSpPr/>
            <p:nvPr/>
          </p:nvSpPr>
          <p:spPr>
            <a:xfrm>
              <a:off x="6008232" y="3450732"/>
              <a:ext cx="1509" cy="3018"/>
            </a:xfrm>
            <a:custGeom>
              <a:avLst/>
              <a:gdLst>
                <a:gd name="connsiteX0" fmla="*/ 0 w 1509"/>
                <a:gd name="connsiteY0" fmla="*/ 0 h 3018"/>
                <a:gd name="connsiteX1" fmla="*/ 604 w 1509"/>
                <a:gd name="connsiteY1" fmla="*/ 0 h 3018"/>
                <a:gd name="connsiteX2" fmla="*/ 1509 w 1509"/>
                <a:gd name="connsiteY2" fmla="*/ 0 h 3018"/>
                <a:gd name="connsiteX3" fmla="*/ 0 w 150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" h="3018">
                  <a:moveTo>
                    <a:pt x="0" y="0"/>
                  </a:moveTo>
                  <a:cubicBezTo>
                    <a:pt x="0" y="0"/>
                    <a:pt x="302" y="0"/>
                    <a:pt x="604" y="0"/>
                  </a:cubicBezTo>
                  <a:cubicBezTo>
                    <a:pt x="906" y="0"/>
                    <a:pt x="1207" y="0"/>
                    <a:pt x="1509" y="0"/>
                  </a:cubicBezTo>
                  <a:cubicBezTo>
                    <a:pt x="906" y="0"/>
                    <a:pt x="302" y="0"/>
                    <a:pt x="0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5B0E266C-ACF6-0346-88DE-0235C7B44872}"/>
                </a:ext>
              </a:extLst>
            </p:cNvPr>
            <p:cNvSpPr/>
            <p:nvPr/>
          </p:nvSpPr>
          <p:spPr>
            <a:xfrm>
              <a:off x="6004610" y="5020043"/>
              <a:ext cx="1509" cy="3018"/>
            </a:xfrm>
            <a:custGeom>
              <a:avLst/>
              <a:gdLst>
                <a:gd name="connsiteX0" fmla="*/ 905 w 1509"/>
                <a:gd name="connsiteY0" fmla="*/ 0 h 3018"/>
                <a:gd name="connsiteX1" fmla="*/ 1509 w 1509"/>
                <a:gd name="connsiteY1" fmla="*/ 0 h 3018"/>
                <a:gd name="connsiteX2" fmla="*/ 0 w 1509"/>
                <a:gd name="connsiteY2" fmla="*/ 0 h 3018"/>
                <a:gd name="connsiteX3" fmla="*/ 905 w 1509"/>
                <a:gd name="connsiteY3" fmla="*/ 0 h 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9" h="3018">
                  <a:moveTo>
                    <a:pt x="905" y="0"/>
                  </a:moveTo>
                  <a:cubicBezTo>
                    <a:pt x="1207" y="0"/>
                    <a:pt x="1207" y="0"/>
                    <a:pt x="1509" y="0"/>
                  </a:cubicBezTo>
                  <a:cubicBezTo>
                    <a:pt x="905" y="0"/>
                    <a:pt x="603" y="0"/>
                    <a:pt x="0" y="0"/>
                  </a:cubicBezTo>
                  <a:cubicBezTo>
                    <a:pt x="302" y="0"/>
                    <a:pt x="603" y="0"/>
                    <a:pt x="905" y="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grpSp>
          <p:nvGrpSpPr>
            <p:cNvPr id="1117" name="Graphic 15">
              <a:extLst>
                <a:ext uri="{FF2B5EF4-FFF2-40B4-BE49-F238E27FC236}">
                  <a16:creationId xmlns:a16="http://schemas.microsoft.com/office/drawing/2014/main" id="{A77F721D-92DE-B345-ABF3-6E0694CD0FE8}"/>
                </a:ext>
              </a:extLst>
            </p:cNvPr>
            <p:cNvGrpSpPr/>
            <p:nvPr userDrawn="1"/>
          </p:nvGrpSpPr>
          <p:grpSpPr>
            <a:xfrm>
              <a:off x="-10560" y="0"/>
              <a:ext cx="5323175" cy="6858000"/>
              <a:chOff x="-10560" y="0"/>
              <a:chExt cx="5323175" cy="6858000"/>
            </a:xfrm>
            <a:grpFill/>
          </p:grpSpPr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BF8F2AF0-27E7-2E4B-BBED-1B9EF64B002C}"/>
                  </a:ext>
                </a:extLst>
              </p:cNvPr>
              <p:cNvSpPr/>
              <p:nvPr/>
            </p:nvSpPr>
            <p:spPr>
              <a:xfrm>
                <a:off x="626537" y="0"/>
                <a:ext cx="288920" cy="286756"/>
              </a:xfrm>
              <a:custGeom>
                <a:avLst/>
                <a:gdLst>
                  <a:gd name="connsiteX0" fmla="*/ 31043 w 288920"/>
                  <a:gd name="connsiteY0" fmla="*/ 286756 h 286756"/>
                  <a:gd name="connsiteX1" fmla="*/ 33458 w 288920"/>
                  <a:gd name="connsiteY1" fmla="*/ 286756 h 286756"/>
                  <a:gd name="connsiteX2" fmla="*/ 137283 w 288920"/>
                  <a:gd name="connsiteY2" fmla="*/ 269249 h 286756"/>
                  <a:gd name="connsiteX3" fmla="*/ 270989 w 288920"/>
                  <a:gd name="connsiteY3" fmla="*/ 135228 h 286756"/>
                  <a:gd name="connsiteX4" fmla="*/ 287891 w 288920"/>
                  <a:gd name="connsiteY4" fmla="*/ 43466 h 286756"/>
                  <a:gd name="connsiteX5" fmla="*/ 282760 w 288920"/>
                  <a:gd name="connsiteY5" fmla="*/ 8150 h 286756"/>
                  <a:gd name="connsiteX6" fmla="*/ 254389 w 288920"/>
                  <a:gd name="connsiteY6" fmla="*/ 0 h 286756"/>
                  <a:gd name="connsiteX7" fmla="*/ 247447 w 288920"/>
                  <a:gd name="connsiteY7" fmla="*/ 0 h 286756"/>
                  <a:gd name="connsiteX8" fmla="*/ 245335 w 288920"/>
                  <a:gd name="connsiteY8" fmla="*/ 0 h 286756"/>
                  <a:gd name="connsiteX9" fmla="*/ 244731 w 288920"/>
                  <a:gd name="connsiteY9" fmla="*/ 0 h 286756"/>
                  <a:gd name="connsiteX10" fmla="*/ 244127 w 288920"/>
                  <a:gd name="connsiteY10" fmla="*/ 0 h 286756"/>
                  <a:gd name="connsiteX11" fmla="*/ 235375 w 288920"/>
                  <a:gd name="connsiteY11" fmla="*/ 604 h 286756"/>
                  <a:gd name="connsiteX12" fmla="*/ 220887 w 288920"/>
                  <a:gd name="connsiteY12" fmla="*/ 1509 h 286756"/>
                  <a:gd name="connsiteX13" fmla="*/ 191007 w 288920"/>
                  <a:gd name="connsiteY13" fmla="*/ 6037 h 286756"/>
                  <a:gd name="connsiteX14" fmla="*/ 10821 w 288920"/>
                  <a:gd name="connsiteY14" fmla="*/ 177789 h 286756"/>
                  <a:gd name="connsiteX15" fmla="*/ 2068 w 288920"/>
                  <a:gd name="connsiteY15" fmla="*/ 238460 h 286756"/>
                  <a:gd name="connsiteX16" fmla="*/ 559 w 288920"/>
                  <a:gd name="connsiteY16" fmla="*/ 253251 h 286756"/>
                  <a:gd name="connsiteX17" fmla="*/ 5388 w 288920"/>
                  <a:gd name="connsiteY17" fmla="*/ 278908 h 286756"/>
                  <a:gd name="connsiteX18" fmla="*/ 31043 w 288920"/>
                  <a:gd name="connsiteY18" fmla="*/ 286756 h 286756"/>
                  <a:gd name="connsiteX19" fmla="*/ 254087 w 288920"/>
                  <a:gd name="connsiteY19" fmla="*/ 12376 h 286756"/>
                  <a:gd name="connsiteX20" fmla="*/ 255597 w 288920"/>
                  <a:gd name="connsiteY20" fmla="*/ 12376 h 286756"/>
                  <a:gd name="connsiteX21" fmla="*/ 252880 w 288920"/>
                  <a:gd name="connsiteY21" fmla="*/ 12376 h 286756"/>
                  <a:gd name="connsiteX22" fmla="*/ 254087 w 288920"/>
                  <a:gd name="connsiteY22" fmla="*/ 12376 h 286756"/>
                  <a:gd name="connsiteX23" fmla="*/ 39192 w 288920"/>
                  <a:gd name="connsiteY23" fmla="*/ 274682 h 286756"/>
                  <a:gd name="connsiteX24" fmla="*/ 33458 w 288920"/>
                  <a:gd name="connsiteY24" fmla="*/ 274682 h 286756"/>
                  <a:gd name="connsiteX25" fmla="*/ 31043 w 288920"/>
                  <a:gd name="connsiteY25" fmla="*/ 274682 h 286756"/>
                  <a:gd name="connsiteX26" fmla="*/ 39192 w 288920"/>
                  <a:gd name="connsiteY26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8920" h="286756">
                    <a:moveTo>
                      <a:pt x="31043" y="286756"/>
                    </a:moveTo>
                    <a:cubicBezTo>
                      <a:pt x="31647" y="286756"/>
                      <a:pt x="32552" y="286756"/>
                      <a:pt x="33458" y="286756"/>
                    </a:cubicBezTo>
                    <a:cubicBezTo>
                      <a:pt x="66356" y="286756"/>
                      <a:pt x="100160" y="281021"/>
                      <a:pt x="137283" y="269249"/>
                    </a:cubicBezTo>
                    <a:cubicBezTo>
                      <a:pt x="204589" y="247516"/>
                      <a:pt x="249560" y="202540"/>
                      <a:pt x="270989" y="135228"/>
                    </a:cubicBezTo>
                    <a:cubicBezTo>
                      <a:pt x="281553" y="102629"/>
                      <a:pt x="285477" y="69123"/>
                      <a:pt x="287891" y="43466"/>
                    </a:cubicBezTo>
                    <a:cubicBezTo>
                      <a:pt x="289400" y="28374"/>
                      <a:pt x="290306" y="16602"/>
                      <a:pt x="282760" y="8150"/>
                    </a:cubicBezTo>
                    <a:cubicBezTo>
                      <a:pt x="275818" y="604"/>
                      <a:pt x="265557" y="0"/>
                      <a:pt x="254389" y="0"/>
                    </a:cubicBezTo>
                    <a:cubicBezTo>
                      <a:pt x="252277" y="0"/>
                      <a:pt x="250164" y="0"/>
                      <a:pt x="247447" y="0"/>
                    </a:cubicBezTo>
                    <a:lnTo>
                      <a:pt x="245335" y="0"/>
                    </a:lnTo>
                    <a:lnTo>
                      <a:pt x="244731" y="0"/>
                    </a:lnTo>
                    <a:lnTo>
                      <a:pt x="244127" y="0"/>
                    </a:lnTo>
                    <a:cubicBezTo>
                      <a:pt x="241411" y="302"/>
                      <a:pt x="238393" y="302"/>
                      <a:pt x="235375" y="604"/>
                    </a:cubicBezTo>
                    <a:cubicBezTo>
                      <a:pt x="230847" y="906"/>
                      <a:pt x="226018" y="1207"/>
                      <a:pt x="220887" y="1509"/>
                    </a:cubicBezTo>
                    <a:cubicBezTo>
                      <a:pt x="210022" y="2717"/>
                      <a:pt x="200062" y="4528"/>
                      <a:pt x="191007" y="6037"/>
                    </a:cubicBezTo>
                    <a:cubicBezTo>
                      <a:pt x="92312" y="25355"/>
                      <a:pt x="31647" y="83008"/>
                      <a:pt x="10821" y="177789"/>
                    </a:cubicBezTo>
                    <a:cubicBezTo>
                      <a:pt x="6294" y="198013"/>
                      <a:pt x="4181" y="218538"/>
                      <a:pt x="2068" y="238460"/>
                    </a:cubicBezTo>
                    <a:cubicBezTo>
                      <a:pt x="1465" y="243290"/>
                      <a:pt x="1163" y="248120"/>
                      <a:pt x="559" y="253251"/>
                    </a:cubicBezTo>
                    <a:cubicBezTo>
                      <a:pt x="-346" y="262910"/>
                      <a:pt x="-950" y="271966"/>
                      <a:pt x="5388" y="278908"/>
                    </a:cubicBezTo>
                    <a:cubicBezTo>
                      <a:pt x="12028" y="286152"/>
                      <a:pt x="21687" y="286756"/>
                      <a:pt x="31043" y="286756"/>
                    </a:cubicBezTo>
                    <a:close/>
                    <a:moveTo>
                      <a:pt x="254087" y="12376"/>
                    </a:moveTo>
                    <a:cubicBezTo>
                      <a:pt x="254691" y="12376"/>
                      <a:pt x="255295" y="12376"/>
                      <a:pt x="255597" y="12376"/>
                    </a:cubicBezTo>
                    <a:cubicBezTo>
                      <a:pt x="254691" y="12376"/>
                      <a:pt x="253786" y="12376"/>
                      <a:pt x="252880" y="12376"/>
                    </a:cubicBezTo>
                    <a:cubicBezTo>
                      <a:pt x="253484" y="12376"/>
                      <a:pt x="253786" y="12376"/>
                      <a:pt x="254087" y="12376"/>
                    </a:cubicBezTo>
                    <a:close/>
                    <a:moveTo>
                      <a:pt x="39192" y="274682"/>
                    </a:moveTo>
                    <a:cubicBezTo>
                      <a:pt x="37381" y="274682"/>
                      <a:pt x="35268" y="274682"/>
                      <a:pt x="33458" y="274682"/>
                    </a:cubicBezTo>
                    <a:cubicBezTo>
                      <a:pt x="32552" y="274682"/>
                      <a:pt x="31948" y="274682"/>
                      <a:pt x="31043" y="274682"/>
                    </a:cubicBezTo>
                    <a:cubicBezTo>
                      <a:pt x="33759" y="274682"/>
                      <a:pt x="36476" y="274682"/>
                      <a:pt x="3919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35BB9F1E-3A76-8143-A034-DBA341855DA5}"/>
                  </a:ext>
                </a:extLst>
              </p:cNvPr>
              <p:cNvSpPr/>
              <p:nvPr/>
            </p:nvSpPr>
            <p:spPr>
              <a:xfrm>
                <a:off x="306867" y="5944606"/>
                <a:ext cx="286379" cy="286152"/>
              </a:xfrm>
              <a:custGeom>
                <a:avLst/>
                <a:gdLst>
                  <a:gd name="connsiteX0" fmla="*/ 32898 w 286379"/>
                  <a:gd name="connsiteY0" fmla="*/ 286152 h 286152"/>
                  <a:gd name="connsiteX1" fmla="*/ 40142 w 286379"/>
                  <a:gd name="connsiteY1" fmla="*/ 285851 h 286152"/>
                  <a:gd name="connsiteX2" fmla="*/ 118917 w 286379"/>
                  <a:gd name="connsiteY2" fmla="*/ 273777 h 286152"/>
                  <a:gd name="connsiteX3" fmla="*/ 250510 w 286379"/>
                  <a:gd name="connsiteY3" fmla="*/ 176280 h 286152"/>
                  <a:gd name="connsiteX4" fmla="*/ 286125 w 286379"/>
                  <a:gd name="connsiteY4" fmla="*/ 31694 h 286152"/>
                  <a:gd name="connsiteX5" fmla="*/ 280692 w 286379"/>
                  <a:gd name="connsiteY5" fmla="*/ 7546 h 286152"/>
                  <a:gd name="connsiteX6" fmla="*/ 256245 w 286379"/>
                  <a:gd name="connsiteY6" fmla="*/ 0 h 286152"/>
                  <a:gd name="connsiteX7" fmla="*/ 251415 w 286379"/>
                  <a:gd name="connsiteY7" fmla="*/ 0 h 286152"/>
                  <a:gd name="connsiteX8" fmla="*/ 138535 w 286379"/>
                  <a:gd name="connsiteY8" fmla="*/ 21431 h 286152"/>
                  <a:gd name="connsiteX9" fmla="*/ 42557 w 286379"/>
                  <a:gd name="connsiteY9" fmla="*/ 95686 h 286152"/>
                  <a:gd name="connsiteX10" fmla="*/ 0 w 286379"/>
                  <a:gd name="connsiteY10" fmla="*/ 236649 h 286152"/>
                  <a:gd name="connsiteX11" fmla="*/ 0 w 286379"/>
                  <a:gd name="connsiteY11" fmla="*/ 236951 h 286152"/>
                  <a:gd name="connsiteX12" fmla="*/ 0 w 286379"/>
                  <a:gd name="connsiteY12" fmla="*/ 237253 h 286152"/>
                  <a:gd name="connsiteX13" fmla="*/ 0 w 286379"/>
                  <a:gd name="connsiteY13" fmla="*/ 246006 h 286152"/>
                  <a:gd name="connsiteX14" fmla="*/ 5735 w 286379"/>
                  <a:gd name="connsiteY14" fmla="*/ 275890 h 286152"/>
                  <a:gd name="connsiteX15" fmla="*/ 32898 w 286379"/>
                  <a:gd name="connsiteY15" fmla="*/ 286152 h 286152"/>
                  <a:gd name="connsiteX16" fmla="*/ 251114 w 286379"/>
                  <a:gd name="connsiteY16" fmla="*/ 11772 h 286152"/>
                  <a:gd name="connsiteX17" fmla="*/ 255641 w 286379"/>
                  <a:gd name="connsiteY17" fmla="*/ 11772 h 286152"/>
                  <a:gd name="connsiteX18" fmla="*/ 250208 w 286379"/>
                  <a:gd name="connsiteY18" fmla="*/ 11772 h 286152"/>
                  <a:gd name="connsiteX19" fmla="*/ 251114 w 286379"/>
                  <a:gd name="connsiteY19" fmla="*/ 11772 h 286152"/>
                  <a:gd name="connsiteX20" fmla="*/ 34709 w 286379"/>
                  <a:gd name="connsiteY20" fmla="*/ 273777 h 286152"/>
                  <a:gd name="connsiteX21" fmla="*/ 33200 w 286379"/>
                  <a:gd name="connsiteY21" fmla="*/ 273777 h 286152"/>
                  <a:gd name="connsiteX22" fmla="*/ 32295 w 286379"/>
                  <a:gd name="connsiteY22" fmla="*/ 273777 h 286152"/>
                  <a:gd name="connsiteX23" fmla="*/ 34709 w 286379"/>
                  <a:gd name="connsiteY23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79" h="286152">
                    <a:moveTo>
                      <a:pt x="32898" y="286152"/>
                    </a:moveTo>
                    <a:cubicBezTo>
                      <a:pt x="35011" y="286152"/>
                      <a:pt x="37426" y="286152"/>
                      <a:pt x="40142" y="285851"/>
                    </a:cubicBezTo>
                    <a:cubicBezTo>
                      <a:pt x="65495" y="284945"/>
                      <a:pt x="92055" y="280719"/>
                      <a:pt x="118917" y="273777"/>
                    </a:cubicBezTo>
                    <a:cubicBezTo>
                      <a:pt x="180488" y="256873"/>
                      <a:pt x="223648" y="224877"/>
                      <a:pt x="250510" y="176280"/>
                    </a:cubicBezTo>
                    <a:cubicBezTo>
                      <a:pt x="276466" y="129191"/>
                      <a:pt x="283106" y="76670"/>
                      <a:pt x="286125" y="31694"/>
                    </a:cubicBezTo>
                    <a:cubicBezTo>
                      <a:pt x="286728" y="23544"/>
                      <a:pt x="286728" y="14187"/>
                      <a:pt x="280692" y="7546"/>
                    </a:cubicBezTo>
                    <a:cubicBezTo>
                      <a:pt x="274656" y="905"/>
                      <a:pt x="265601" y="302"/>
                      <a:pt x="256245" y="0"/>
                    </a:cubicBezTo>
                    <a:cubicBezTo>
                      <a:pt x="254735" y="0"/>
                      <a:pt x="252925" y="0"/>
                      <a:pt x="251415" y="0"/>
                    </a:cubicBezTo>
                    <a:cubicBezTo>
                      <a:pt x="212783" y="0"/>
                      <a:pt x="174753" y="7244"/>
                      <a:pt x="138535" y="21431"/>
                    </a:cubicBezTo>
                    <a:cubicBezTo>
                      <a:pt x="94771" y="38335"/>
                      <a:pt x="63382" y="62784"/>
                      <a:pt x="42557" y="95686"/>
                    </a:cubicBezTo>
                    <a:cubicBezTo>
                      <a:pt x="17506" y="135530"/>
                      <a:pt x="3320" y="181713"/>
                      <a:pt x="0" y="236649"/>
                    </a:cubicBezTo>
                    <a:lnTo>
                      <a:pt x="0" y="236951"/>
                    </a:lnTo>
                    <a:lnTo>
                      <a:pt x="0" y="237253"/>
                    </a:lnTo>
                    <a:lnTo>
                      <a:pt x="0" y="246006"/>
                    </a:lnTo>
                    <a:cubicBezTo>
                      <a:pt x="0" y="258382"/>
                      <a:pt x="302" y="268645"/>
                      <a:pt x="5735" y="275890"/>
                    </a:cubicBezTo>
                    <a:cubicBezTo>
                      <a:pt x="12676" y="286152"/>
                      <a:pt x="25956" y="286152"/>
                      <a:pt x="32898" y="286152"/>
                    </a:cubicBezTo>
                    <a:close/>
                    <a:moveTo>
                      <a:pt x="251114" y="11772"/>
                    </a:moveTo>
                    <a:cubicBezTo>
                      <a:pt x="252623" y="11772"/>
                      <a:pt x="254132" y="11772"/>
                      <a:pt x="255641" y="11772"/>
                    </a:cubicBezTo>
                    <a:cubicBezTo>
                      <a:pt x="253830" y="11772"/>
                      <a:pt x="252019" y="11772"/>
                      <a:pt x="250208" y="11772"/>
                    </a:cubicBezTo>
                    <a:cubicBezTo>
                      <a:pt x="250812" y="11772"/>
                      <a:pt x="251114" y="11772"/>
                      <a:pt x="251114" y="11772"/>
                    </a:cubicBezTo>
                    <a:close/>
                    <a:moveTo>
                      <a:pt x="34709" y="273777"/>
                    </a:moveTo>
                    <a:cubicBezTo>
                      <a:pt x="34106" y="273777"/>
                      <a:pt x="33502" y="273777"/>
                      <a:pt x="33200" y="273777"/>
                    </a:cubicBezTo>
                    <a:cubicBezTo>
                      <a:pt x="32898" y="273777"/>
                      <a:pt x="32596" y="273777"/>
                      <a:pt x="32295" y="273777"/>
                    </a:cubicBezTo>
                    <a:cubicBezTo>
                      <a:pt x="32898" y="274078"/>
                      <a:pt x="33804" y="274078"/>
                      <a:pt x="34709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6BFF150-8ADB-E444-AAB0-E46C11E481E7}"/>
                  </a:ext>
                </a:extLst>
              </p:cNvPr>
              <p:cNvSpPr/>
              <p:nvPr/>
            </p:nvSpPr>
            <p:spPr>
              <a:xfrm>
                <a:off x="306252" y="2505343"/>
                <a:ext cx="286952" cy="286756"/>
              </a:xfrm>
              <a:custGeom>
                <a:avLst/>
                <a:gdLst>
                  <a:gd name="connsiteX0" fmla="*/ 17517 w 286952"/>
                  <a:gd name="connsiteY0" fmla="*/ 137341 h 286756"/>
                  <a:gd name="connsiteX1" fmla="*/ 75768 w 286952"/>
                  <a:gd name="connsiteY1" fmla="*/ 227594 h 286756"/>
                  <a:gd name="connsiteX2" fmla="*/ 256256 w 286952"/>
                  <a:gd name="connsiteY2" fmla="*/ 286756 h 286756"/>
                  <a:gd name="connsiteX3" fmla="*/ 260783 w 286952"/>
                  <a:gd name="connsiteY3" fmla="*/ 286756 h 286756"/>
                  <a:gd name="connsiteX4" fmla="*/ 280703 w 286952"/>
                  <a:gd name="connsiteY4" fmla="*/ 279814 h 286756"/>
                  <a:gd name="connsiteX5" fmla="*/ 286740 w 286952"/>
                  <a:gd name="connsiteY5" fmla="*/ 254760 h 286756"/>
                  <a:gd name="connsiteX6" fmla="*/ 259878 w 286952"/>
                  <a:gd name="connsiteY6" fmla="*/ 127078 h 286756"/>
                  <a:gd name="connsiteX7" fmla="*/ 201928 w 286952"/>
                  <a:gd name="connsiteY7" fmla="*/ 51012 h 286756"/>
                  <a:gd name="connsiteX8" fmla="*/ 48906 w 286952"/>
                  <a:gd name="connsiteY8" fmla="*/ 0 h 286756"/>
                  <a:gd name="connsiteX9" fmla="*/ 48302 w 286952"/>
                  <a:gd name="connsiteY9" fmla="*/ 0 h 286756"/>
                  <a:gd name="connsiteX10" fmla="*/ 47699 w 286952"/>
                  <a:gd name="connsiteY10" fmla="*/ 0 h 286756"/>
                  <a:gd name="connsiteX11" fmla="*/ 38644 w 286952"/>
                  <a:gd name="connsiteY11" fmla="*/ 0 h 286756"/>
                  <a:gd name="connsiteX12" fmla="*/ 8160 w 286952"/>
                  <a:gd name="connsiteY12" fmla="*/ 7546 h 286756"/>
                  <a:gd name="connsiteX13" fmla="*/ 11 w 286952"/>
                  <a:gd name="connsiteY13" fmla="*/ 37429 h 286756"/>
                  <a:gd name="connsiteX14" fmla="*/ 17517 w 286952"/>
                  <a:gd name="connsiteY14" fmla="*/ 137341 h 286756"/>
                  <a:gd name="connsiteX15" fmla="*/ 261689 w 286952"/>
                  <a:gd name="connsiteY15" fmla="*/ 274682 h 286756"/>
                  <a:gd name="connsiteX16" fmla="*/ 261085 w 286952"/>
                  <a:gd name="connsiteY16" fmla="*/ 274682 h 286756"/>
                  <a:gd name="connsiteX17" fmla="*/ 260481 w 286952"/>
                  <a:gd name="connsiteY17" fmla="*/ 274682 h 286756"/>
                  <a:gd name="connsiteX18" fmla="*/ 261689 w 286952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952" h="286756">
                    <a:moveTo>
                      <a:pt x="17517" y="137341"/>
                    </a:moveTo>
                    <a:cubicBezTo>
                      <a:pt x="30495" y="176280"/>
                      <a:pt x="49510" y="205559"/>
                      <a:pt x="75768" y="227594"/>
                    </a:cubicBezTo>
                    <a:cubicBezTo>
                      <a:pt x="131906" y="274380"/>
                      <a:pt x="198608" y="283738"/>
                      <a:pt x="256256" y="286756"/>
                    </a:cubicBezTo>
                    <a:cubicBezTo>
                      <a:pt x="258067" y="286756"/>
                      <a:pt x="259576" y="286756"/>
                      <a:pt x="260783" y="286756"/>
                    </a:cubicBezTo>
                    <a:cubicBezTo>
                      <a:pt x="266518" y="286756"/>
                      <a:pt x="274667" y="286152"/>
                      <a:pt x="280703" y="279814"/>
                    </a:cubicBezTo>
                    <a:cubicBezTo>
                      <a:pt x="287041" y="272871"/>
                      <a:pt x="287343" y="263212"/>
                      <a:pt x="286740" y="254760"/>
                    </a:cubicBezTo>
                    <a:cubicBezTo>
                      <a:pt x="284627" y="218840"/>
                      <a:pt x="279798" y="171450"/>
                      <a:pt x="259878" y="127078"/>
                    </a:cubicBezTo>
                    <a:cubicBezTo>
                      <a:pt x="244485" y="93573"/>
                      <a:pt x="226074" y="69425"/>
                      <a:pt x="201928" y="51012"/>
                    </a:cubicBezTo>
                    <a:cubicBezTo>
                      <a:pt x="153034" y="13885"/>
                      <a:pt x="97197" y="4528"/>
                      <a:pt x="48906" y="0"/>
                    </a:cubicBezTo>
                    <a:lnTo>
                      <a:pt x="48302" y="0"/>
                    </a:lnTo>
                    <a:lnTo>
                      <a:pt x="47699" y="0"/>
                    </a:lnTo>
                    <a:lnTo>
                      <a:pt x="38644" y="0"/>
                    </a:lnTo>
                    <a:cubicBezTo>
                      <a:pt x="25062" y="302"/>
                      <a:pt x="15102" y="906"/>
                      <a:pt x="8160" y="7546"/>
                    </a:cubicBezTo>
                    <a:cubicBezTo>
                      <a:pt x="917" y="14489"/>
                      <a:pt x="313" y="24450"/>
                      <a:pt x="11" y="37429"/>
                    </a:cubicBezTo>
                    <a:cubicBezTo>
                      <a:pt x="-291" y="68218"/>
                      <a:pt x="5444" y="100818"/>
                      <a:pt x="17517" y="137341"/>
                    </a:cubicBezTo>
                    <a:close/>
                    <a:moveTo>
                      <a:pt x="261689" y="274682"/>
                    </a:moveTo>
                    <a:cubicBezTo>
                      <a:pt x="261387" y="274682"/>
                      <a:pt x="261387" y="274682"/>
                      <a:pt x="261085" y="274682"/>
                    </a:cubicBezTo>
                    <a:cubicBezTo>
                      <a:pt x="261085" y="274682"/>
                      <a:pt x="260783" y="274682"/>
                      <a:pt x="260481" y="274682"/>
                    </a:cubicBezTo>
                    <a:cubicBezTo>
                      <a:pt x="261085" y="274682"/>
                      <a:pt x="261387" y="274682"/>
                      <a:pt x="26168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0C7D003A-724D-0A41-98C7-F0CDA030E91B}"/>
                  </a:ext>
                </a:extLst>
              </p:cNvPr>
              <p:cNvSpPr/>
              <p:nvPr/>
            </p:nvSpPr>
            <p:spPr>
              <a:xfrm>
                <a:off x="307168" y="5007064"/>
                <a:ext cx="286202" cy="290076"/>
              </a:xfrm>
              <a:custGeom>
                <a:avLst/>
                <a:gdLst>
                  <a:gd name="connsiteX0" fmla="*/ 25655 w 286202"/>
                  <a:gd name="connsiteY0" fmla="*/ 290076 h 290076"/>
                  <a:gd name="connsiteX1" fmla="*/ 32295 w 286202"/>
                  <a:gd name="connsiteY1" fmla="*/ 289775 h 290076"/>
                  <a:gd name="connsiteX2" fmla="*/ 40444 w 286202"/>
                  <a:gd name="connsiteY2" fmla="*/ 288869 h 290076"/>
                  <a:gd name="connsiteX3" fmla="*/ 121633 w 286202"/>
                  <a:gd name="connsiteY3" fmla="*/ 275286 h 290076"/>
                  <a:gd name="connsiteX4" fmla="*/ 225761 w 286202"/>
                  <a:gd name="connsiteY4" fmla="*/ 213709 h 290076"/>
                  <a:gd name="connsiteX5" fmla="*/ 286125 w 286202"/>
                  <a:gd name="connsiteY5" fmla="*/ 28676 h 290076"/>
                  <a:gd name="connsiteX6" fmla="*/ 280088 w 286202"/>
                  <a:gd name="connsiteY6" fmla="*/ 6641 h 290076"/>
                  <a:gd name="connsiteX7" fmla="*/ 262281 w 286202"/>
                  <a:gd name="connsiteY7" fmla="*/ 0 h 290076"/>
                  <a:gd name="connsiteX8" fmla="*/ 256848 w 286202"/>
                  <a:gd name="connsiteY8" fmla="*/ 302 h 290076"/>
                  <a:gd name="connsiteX9" fmla="*/ 246888 w 286202"/>
                  <a:gd name="connsiteY9" fmla="*/ 1207 h 290076"/>
                  <a:gd name="connsiteX10" fmla="*/ 151513 w 286202"/>
                  <a:gd name="connsiteY10" fmla="*/ 17809 h 290076"/>
                  <a:gd name="connsiteX11" fmla="*/ 30484 w 286202"/>
                  <a:gd name="connsiteY11" fmla="*/ 118023 h 290076"/>
                  <a:gd name="connsiteX12" fmla="*/ 0 w 286202"/>
                  <a:gd name="connsiteY12" fmla="*/ 236045 h 290076"/>
                  <a:gd name="connsiteX13" fmla="*/ 0 w 286202"/>
                  <a:gd name="connsiteY13" fmla="*/ 236347 h 290076"/>
                  <a:gd name="connsiteX14" fmla="*/ 0 w 286202"/>
                  <a:gd name="connsiteY14" fmla="*/ 236649 h 290076"/>
                  <a:gd name="connsiteX15" fmla="*/ 0 w 286202"/>
                  <a:gd name="connsiteY15" fmla="*/ 247214 h 290076"/>
                  <a:gd name="connsiteX16" fmla="*/ 0 w 286202"/>
                  <a:gd name="connsiteY16" fmla="*/ 260495 h 290076"/>
                  <a:gd name="connsiteX17" fmla="*/ 25655 w 286202"/>
                  <a:gd name="connsiteY17" fmla="*/ 290076 h 290076"/>
                  <a:gd name="connsiteX18" fmla="*/ 261979 w 286202"/>
                  <a:gd name="connsiteY18" fmla="*/ 12074 h 290076"/>
                  <a:gd name="connsiteX19" fmla="*/ 261979 w 286202"/>
                  <a:gd name="connsiteY19" fmla="*/ 12074 h 290076"/>
                  <a:gd name="connsiteX20" fmla="*/ 260470 w 286202"/>
                  <a:gd name="connsiteY20" fmla="*/ 12074 h 290076"/>
                  <a:gd name="connsiteX21" fmla="*/ 261979 w 286202"/>
                  <a:gd name="connsiteY21" fmla="*/ 12074 h 290076"/>
                  <a:gd name="connsiteX22" fmla="*/ 25655 w 286202"/>
                  <a:gd name="connsiteY22" fmla="*/ 278002 h 290076"/>
                  <a:gd name="connsiteX23" fmla="*/ 25655 w 286202"/>
                  <a:gd name="connsiteY23" fmla="*/ 278002 h 290076"/>
                  <a:gd name="connsiteX24" fmla="*/ 23844 w 286202"/>
                  <a:gd name="connsiteY24" fmla="*/ 278002 h 290076"/>
                  <a:gd name="connsiteX25" fmla="*/ 25655 w 286202"/>
                  <a:gd name="connsiteY25" fmla="*/ 278002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202" h="290076">
                    <a:moveTo>
                      <a:pt x="25655" y="290076"/>
                    </a:moveTo>
                    <a:cubicBezTo>
                      <a:pt x="27767" y="290076"/>
                      <a:pt x="29880" y="290076"/>
                      <a:pt x="32295" y="289775"/>
                    </a:cubicBezTo>
                    <a:cubicBezTo>
                      <a:pt x="35011" y="289473"/>
                      <a:pt x="37727" y="289171"/>
                      <a:pt x="40444" y="288869"/>
                    </a:cubicBezTo>
                    <a:cubicBezTo>
                      <a:pt x="67306" y="286152"/>
                      <a:pt x="94771" y="283436"/>
                      <a:pt x="121633" y="275286"/>
                    </a:cubicBezTo>
                    <a:cubicBezTo>
                      <a:pt x="183506" y="256873"/>
                      <a:pt x="210670" y="231216"/>
                      <a:pt x="225761" y="213709"/>
                    </a:cubicBezTo>
                    <a:cubicBezTo>
                      <a:pt x="274354" y="156659"/>
                      <a:pt x="283408" y="88140"/>
                      <a:pt x="286125" y="28676"/>
                    </a:cubicBezTo>
                    <a:cubicBezTo>
                      <a:pt x="286426" y="21733"/>
                      <a:pt x="286125" y="12979"/>
                      <a:pt x="280088" y="6641"/>
                    </a:cubicBezTo>
                    <a:cubicBezTo>
                      <a:pt x="273750" y="0"/>
                      <a:pt x="264997" y="0"/>
                      <a:pt x="262281" y="0"/>
                    </a:cubicBezTo>
                    <a:cubicBezTo>
                      <a:pt x="260470" y="0"/>
                      <a:pt x="258659" y="0"/>
                      <a:pt x="256848" y="302"/>
                    </a:cubicBezTo>
                    <a:cubicBezTo>
                      <a:pt x="253528" y="604"/>
                      <a:pt x="250208" y="905"/>
                      <a:pt x="246888" y="1207"/>
                    </a:cubicBezTo>
                    <a:cubicBezTo>
                      <a:pt x="215499" y="4226"/>
                      <a:pt x="182902" y="7244"/>
                      <a:pt x="151513" y="17809"/>
                    </a:cubicBezTo>
                    <a:cubicBezTo>
                      <a:pt x="93564" y="37429"/>
                      <a:pt x="54026" y="70029"/>
                      <a:pt x="30484" y="118023"/>
                    </a:cubicBezTo>
                    <a:cubicBezTo>
                      <a:pt x="12073" y="156056"/>
                      <a:pt x="1509" y="196805"/>
                      <a:pt x="0" y="236045"/>
                    </a:cubicBezTo>
                    <a:lnTo>
                      <a:pt x="0" y="236347"/>
                    </a:lnTo>
                    <a:lnTo>
                      <a:pt x="0" y="236649"/>
                    </a:lnTo>
                    <a:cubicBezTo>
                      <a:pt x="0" y="240875"/>
                      <a:pt x="0" y="244195"/>
                      <a:pt x="0" y="247214"/>
                    </a:cubicBezTo>
                    <a:cubicBezTo>
                      <a:pt x="0" y="252345"/>
                      <a:pt x="0" y="256269"/>
                      <a:pt x="0" y="260495"/>
                    </a:cubicBezTo>
                    <a:cubicBezTo>
                      <a:pt x="302" y="269551"/>
                      <a:pt x="1509" y="290076"/>
                      <a:pt x="25655" y="290076"/>
                    </a:cubicBezTo>
                    <a:close/>
                    <a:moveTo>
                      <a:pt x="261979" y="12074"/>
                    </a:moveTo>
                    <a:cubicBezTo>
                      <a:pt x="261979" y="12074"/>
                      <a:pt x="261979" y="12074"/>
                      <a:pt x="261979" y="12074"/>
                    </a:cubicBezTo>
                    <a:cubicBezTo>
                      <a:pt x="261677" y="12074"/>
                      <a:pt x="261074" y="12074"/>
                      <a:pt x="260470" y="12074"/>
                    </a:cubicBezTo>
                    <a:cubicBezTo>
                      <a:pt x="261074" y="12074"/>
                      <a:pt x="261677" y="12074"/>
                      <a:pt x="261979" y="12074"/>
                    </a:cubicBezTo>
                    <a:close/>
                    <a:moveTo>
                      <a:pt x="25655" y="278002"/>
                    </a:moveTo>
                    <a:cubicBezTo>
                      <a:pt x="25655" y="278002"/>
                      <a:pt x="25655" y="278002"/>
                      <a:pt x="25655" y="278002"/>
                    </a:cubicBezTo>
                    <a:cubicBezTo>
                      <a:pt x="25051" y="278002"/>
                      <a:pt x="24447" y="278002"/>
                      <a:pt x="23844" y="278002"/>
                    </a:cubicBezTo>
                    <a:cubicBezTo>
                      <a:pt x="24447" y="278002"/>
                      <a:pt x="25051" y="278002"/>
                      <a:pt x="25655" y="27800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6B29C98C-0B47-AD45-BC26-2DD78C681C70}"/>
                  </a:ext>
                </a:extLst>
              </p:cNvPr>
              <p:cNvSpPr/>
              <p:nvPr/>
            </p:nvSpPr>
            <p:spPr>
              <a:xfrm>
                <a:off x="307165" y="2187496"/>
                <a:ext cx="286440" cy="286454"/>
              </a:xfrm>
              <a:custGeom>
                <a:avLst/>
                <a:gdLst>
                  <a:gd name="connsiteX0" fmla="*/ 33807 w 286440"/>
                  <a:gd name="connsiteY0" fmla="*/ 286454 h 286454"/>
                  <a:gd name="connsiteX1" fmla="*/ 110167 w 286440"/>
                  <a:gd name="connsiteY1" fmla="*/ 276191 h 286454"/>
                  <a:gd name="connsiteX2" fmla="*/ 274357 w 286440"/>
                  <a:gd name="connsiteY2" fmla="*/ 113495 h 286454"/>
                  <a:gd name="connsiteX3" fmla="*/ 283411 w 286440"/>
                  <a:gd name="connsiteY3" fmla="*/ 59464 h 286454"/>
                  <a:gd name="connsiteX4" fmla="*/ 284619 w 286440"/>
                  <a:gd name="connsiteY4" fmla="*/ 49503 h 286454"/>
                  <a:gd name="connsiteX5" fmla="*/ 280393 w 286440"/>
                  <a:gd name="connsiteY5" fmla="*/ 9357 h 286454"/>
                  <a:gd name="connsiteX6" fmla="*/ 249909 w 286440"/>
                  <a:gd name="connsiteY6" fmla="*/ 0 h 286454"/>
                  <a:gd name="connsiteX7" fmla="*/ 235724 w 286440"/>
                  <a:gd name="connsiteY7" fmla="*/ 302 h 286454"/>
                  <a:gd name="connsiteX8" fmla="*/ 160269 w 286440"/>
                  <a:gd name="connsiteY8" fmla="*/ 13583 h 286454"/>
                  <a:gd name="connsiteX9" fmla="*/ 71534 w 286440"/>
                  <a:gd name="connsiteY9" fmla="*/ 60973 h 286454"/>
                  <a:gd name="connsiteX10" fmla="*/ 3 w 286440"/>
                  <a:gd name="connsiteY10" fmla="*/ 260495 h 286454"/>
                  <a:gd name="connsiteX11" fmla="*/ 28676 w 286440"/>
                  <a:gd name="connsiteY11" fmla="*/ 286454 h 286454"/>
                  <a:gd name="connsiteX12" fmla="*/ 33807 w 286440"/>
                  <a:gd name="connsiteY12" fmla="*/ 286454 h 286454"/>
                  <a:gd name="connsiteX13" fmla="*/ 249607 w 286440"/>
                  <a:gd name="connsiteY13" fmla="*/ 12074 h 286454"/>
                  <a:gd name="connsiteX14" fmla="*/ 249909 w 286440"/>
                  <a:gd name="connsiteY14" fmla="*/ 12074 h 286454"/>
                  <a:gd name="connsiteX15" fmla="*/ 249004 w 286440"/>
                  <a:gd name="connsiteY15" fmla="*/ 12074 h 286454"/>
                  <a:gd name="connsiteX16" fmla="*/ 249607 w 286440"/>
                  <a:gd name="connsiteY16" fmla="*/ 12074 h 286454"/>
                  <a:gd name="connsiteX17" fmla="*/ 36523 w 286440"/>
                  <a:gd name="connsiteY17" fmla="*/ 274380 h 286454"/>
                  <a:gd name="connsiteX18" fmla="*/ 33807 w 286440"/>
                  <a:gd name="connsiteY18" fmla="*/ 274380 h 286454"/>
                  <a:gd name="connsiteX19" fmla="*/ 28978 w 286440"/>
                  <a:gd name="connsiteY19" fmla="*/ 274380 h 286454"/>
                  <a:gd name="connsiteX20" fmla="*/ 36523 w 286440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40" h="286454">
                    <a:moveTo>
                      <a:pt x="33807" y="286454"/>
                    </a:moveTo>
                    <a:cubicBezTo>
                      <a:pt x="56443" y="286454"/>
                      <a:pt x="79985" y="283134"/>
                      <a:pt x="110167" y="276191"/>
                    </a:cubicBezTo>
                    <a:cubicBezTo>
                      <a:pt x="197695" y="255666"/>
                      <a:pt x="252928" y="201031"/>
                      <a:pt x="274357" y="113495"/>
                    </a:cubicBezTo>
                    <a:cubicBezTo>
                      <a:pt x="278884" y="95384"/>
                      <a:pt x="280997" y="76971"/>
                      <a:pt x="283411" y="59464"/>
                    </a:cubicBezTo>
                    <a:cubicBezTo>
                      <a:pt x="283713" y="56144"/>
                      <a:pt x="284317" y="52824"/>
                      <a:pt x="284619" y="49503"/>
                    </a:cubicBezTo>
                    <a:cubicBezTo>
                      <a:pt x="287033" y="31694"/>
                      <a:pt x="288240" y="18413"/>
                      <a:pt x="280393" y="9357"/>
                    </a:cubicBezTo>
                    <a:cubicBezTo>
                      <a:pt x="272848" y="604"/>
                      <a:pt x="260775" y="0"/>
                      <a:pt x="249909" y="0"/>
                    </a:cubicBezTo>
                    <a:cubicBezTo>
                      <a:pt x="246287" y="0"/>
                      <a:pt x="241760" y="0"/>
                      <a:pt x="235724" y="302"/>
                    </a:cubicBezTo>
                    <a:cubicBezTo>
                      <a:pt x="210673" y="604"/>
                      <a:pt x="183811" y="7546"/>
                      <a:pt x="160269" y="13583"/>
                    </a:cubicBezTo>
                    <a:cubicBezTo>
                      <a:pt x="122843" y="23846"/>
                      <a:pt x="93869" y="39240"/>
                      <a:pt x="71534" y="60973"/>
                    </a:cubicBezTo>
                    <a:cubicBezTo>
                      <a:pt x="22338" y="108665"/>
                      <a:pt x="-299" y="172054"/>
                      <a:pt x="3" y="260495"/>
                    </a:cubicBezTo>
                    <a:cubicBezTo>
                      <a:pt x="3" y="268042"/>
                      <a:pt x="2719" y="285549"/>
                      <a:pt x="28676" y="286454"/>
                    </a:cubicBezTo>
                    <a:cubicBezTo>
                      <a:pt x="30185" y="286454"/>
                      <a:pt x="31996" y="286454"/>
                      <a:pt x="33807" y="286454"/>
                    </a:cubicBezTo>
                    <a:close/>
                    <a:moveTo>
                      <a:pt x="249607" y="12074"/>
                    </a:moveTo>
                    <a:cubicBezTo>
                      <a:pt x="249607" y="12074"/>
                      <a:pt x="249909" y="12074"/>
                      <a:pt x="249909" y="12074"/>
                    </a:cubicBezTo>
                    <a:cubicBezTo>
                      <a:pt x="249607" y="12074"/>
                      <a:pt x="249306" y="12074"/>
                      <a:pt x="249004" y="12074"/>
                    </a:cubicBezTo>
                    <a:cubicBezTo>
                      <a:pt x="249306" y="12074"/>
                      <a:pt x="249607" y="12074"/>
                      <a:pt x="249607" y="12074"/>
                    </a:cubicBezTo>
                    <a:close/>
                    <a:moveTo>
                      <a:pt x="36523" y="274380"/>
                    </a:moveTo>
                    <a:cubicBezTo>
                      <a:pt x="35618" y="274380"/>
                      <a:pt x="34712" y="274380"/>
                      <a:pt x="33807" y="274380"/>
                    </a:cubicBezTo>
                    <a:cubicBezTo>
                      <a:pt x="32298" y="274380"/>
                      <a:pt x="30487" y="274380"/>
                      <a:pt x="28978" y="274380"/>
                    </a:cubicBezTo>
                    <a:cubicBezTo>
                      <a:pt x="31392" y="274380"/>
                      <a:pt x="34109" y="274380"/>
                      <a:pt x="3652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14081287-B7A3-1149-8721-7B3E00E52FC5}"/>
                  </a:ext>
                </a:extLst>
              </p:cNvPr>
              <p:cNvSpPr/>
              <p:nvPr/>
            </p:nvSpPr>
            <p:spPr>
              <a:xfrm>
                <a:off x="306565" y="1252067"/>
                <a:ext cx="286639" cy="286454"/>
              </a:xfrm>
              <a:custGeom>
                <a:avLst/>
                <a:gdLst>
                  <a:gd name="connsiteX0" fmla="*/ 34407 w 286639"/>
                  <a:gd name="connsiteY0" fmla="*/ 286454 h 286454"/>
                  <a:gd name="connsiteX1" fmla="*/ 40444 w 286639"/>
                  <a:gd name="connsiteY1" fmla="*/ 286454 h 286454"/>
                  <a:gd name="connsiteX2" fmla="*/ 152721 w 286639"/>
                  <a:gd name="connsiteY2" fmla="*/ 262910 h 286454"/>
                  <a:gd name="connsiteX3" fmla="*/ 258055 w 286639"/>
                  <a:gd name="connsiteY3" fmla="*/ 162093 h 286454"/>
                  <a:gd name="connsiteX4" fmla="*/ 286426 w 286639"/>
                  <a:gd name="connsiteY4" fmla="*/ 32298 h 286454"/>
                  <a:gd name="connsiteX5" fmla="*/ 280390 w 286639"/>
                  <a:gd name="connsiteY5" fmla="*/ 7244 h 286454"/>
                  <a:gd name="connsiteX6" fmla="*/ 256848 w 286639"/>
                  <a:gd name="connsiteY6" fmla="*/ 0 h 286454"/>
                  <a:gd name="connsiteX7" fmla="*/ 254132 w 286639"/>
                  <a:gd name="connsiteY7" fmla="*/ 0 h 286454"/>
                  <a:gd name="connsiteX8" fmla="*/ 152419 w 286639"/>
                  <a:gd name="connsiteY8" fmla="*/ 16904 h 286454"/>
                  <a:gd name="connsiteX9" fmla="*/ 51611 w 286639"/>
                  <a:gd name="connsiteY9" fmla="*/ 83612 h 286454"/>
                  <a:gd name="connsiteX10" fmla="*/ 0 w 286639"/>
                  <a:gd name="connsiteY10" fmla="*/ 233329 h 286454"/>
                  <a:gd name="connsiteX11" fmla="*/ 0 w 286639"/>
                  <a:gd name="connsiteY11" fmla="*/ 233933 h 286454"/>
                  <a:gd name="connsiteX12" fmla="*/ 0 w 286639"/>
                  <a:gd name="connsiteY12" fmla="*/ 234536 h 286454"/>
                  <a:gd name="connsiteX13" fmla="*/ 0 w 286639"/>
                  <a:gd name="connsiteY13" fmla="*/ 246007 h 286454"/>
                  <a:gd name="connsiteX14" fmla="*/ 5735 w 286639"/>
                  <a:gd name="connsiteY14" fmla="*/ 276493 h 286454"/>
                  <a:gd name="connsiteX15" fmla="*/ 34407 w 286639"/>
                  <a:gd name="connsiteY15" fmla="*/ 286454 h 286454"/>
                  <a:gd name="connsiteX16" fmla="*/ 256848 w 286639"/>
                  <a:gd name="connsiteY16" fmla="*/ 12074 h 286454"/>
                  <a:gd name="connsiteX17" fmla="*/ 257150 w 286639"/>
                  <a:gd name="connsiteY17" fmla="*/ 12074 h 286454"/>
                  <a:gd name="connsiteX18" fmla="*/ 254434 w 286639"/>
                  <a:gd name="connsiteY18" fmla="*/ 12074 h 286454"/>
                  <a:gd name="connsiteX19" fmla="*/ 256848 w 286639"/>
                  <a:gd name="connsiteY19" fmla="*/ 12074 h 286454"/>
                  <a:gd name="connsiteX20" fmla="*/ 35313 w 286639"/>
                  <a:gd name="connsiteY20" fmla="*/ 274380 h 286454"/>
                  <a:gd name="connsiteX21" fmla="*/ 34407 w 286639"/>
                  <a:gd name="connsiteY21" fmla="*/ 274380 h 286454"/>
                  <a:gd name="connsiteX22" fmla="*/ 32596 w 286639"/>
                  <a:gd name="connsiteY22" fmla="*/ 274380 h 286454"/>
                  <a:gd name="connsiteX23" fmla="*/ 35313 w 286639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39" h="286454">
                    <a:moveTo>
                      <a:pt x="34407" y="286454"/>
                    </a:moveTo>
                    <a:cubicBezTo>
                      <a:pt x="36218" y="286454"/>
                      <a:pt x="38331" y="286454"/>
                      <a:pt x="40444" y="286454"/>
                    </a:cubicBezTo>
                    <a:cubicBezTo>
                      <a:pt x="79982" y="285247"/>
                      <a:pt x="117710" y="277399"/>
                      <a:pt x="152721" y="262910"/>
                    </a:cubicBezTo>
                    <a:cubicBezTo>
                      <a:pt x="200710" y="243290"/>
                      <a:pt x="236324" y="209181"/>
                      <a:pt x="258055" y="162093"/>
                    </a:cubicBezTo>
                    <a:cubicBezTo>
                      <a:pt x="278579" y="117721"/>
                      <a:pt x="283710" y="71538"/>
                      <a:pt x="286426" y="32298"/>
                    </a:cubicBezTo>
                    <a:cubicBezTo>
                      <a:pt x="287030" y="23846"/>
                      <a:pt x="286728" y="14187"/>
                      <a:pt x="280390" y="7244"/>
                    </a:cubicBezTo>
                    <a:cubicBezTo>
                      <a:pt x="274052" y="604"/>
                      <a:pt x="264997" y="0"/>
                      <a:pt x="256848" y="0"/>
                    </a:cubicBezTo>
                    <a:cubicBezTo>
                      <a:pt x="255943" y="0"/>
                      <a:pt x="255037" y="0"/>
                      <a:pt x="254132" y="0"/>
                    </a:cubicBezTo>
                    <a:cubicBezTo>
                      <a:pt x="217008" y="604"/>
                      <a:pt x="183506" y="6339"/>
                      <a:pt x="152419" y="16904"/>
                    </a:cubicBezTo>
                    <a:cubicBezTo>
                      <a:pt x="106844" y="31996"/>
                      <a:pt x="74851" y="53427"/>
                      <a:pt x="51611" y="83612"/>
                    </a:cubicBezTo>
                    <a:cubicBezTo>
                      <a:pt x="14789" y="131606"/>
                      <a:pt x="4829" y="188957"/>
                      <a:pt x="0" y="233329"/>
                    </a:cubicBezTo>
                    <a:lnTo>
                      <a:pt x="0" y="233933"/>
                    </a:lnTo>
                    <a:lnTo>
                      <a:pt x="0" y="234536"/>
                    </a:lnTo>
                    <a:lnTo>
                      <a:pt x="0" y="246007"/>
                    </a:lnTo>
                    <a:cubicBezTo>
                      <a:pt x="0" y="259892"/>
                      <a:pt x="302" y="269249"/>
                      <a:pt x="5735" y="276493"/>
                    </a:cubicBezTo>
                    <a:cubicBezTo>
                      <a:pt x="12676" y="285851"/>
                      <a:pt x="23542" y="286454"/>
                      <a:pt x="34407" y="286454"/>
                    </a:cubicBezTo>
                    <a:close/>
                    <a:moveTo>
                      <a:pt x="256848" y="12074"/>
                    </a:moveTo>
                    <a:cubicBezTo>
                      <a:pt x="256848" y="12074"/>
                      <a:pt x="257150" y="12074"/>
                      <a:pt x="257150" y="12074"/>
                    </a:cubicBezTo>
                    <a:cubicBezTo>
                      <a:pt x="256245" y="12074"/>
                      <a:pt x="255339" y="12074"/>
                      <a:pt x="254434" y="12074"/>
                    </a:cubicBezTo>
                    <a:cubicBezTo>
                      <a:pt x="255339" y="12074"/>
                      <a:pt x="255943" y="12074"/>
                      <a:pt x="256848" y="12074"/>
                    </a:cubicBezTo>
                    <a:close/>
                    <a:moveTo>
                      <a:pt x="35313" y="274380"/>
                    </a:moveTo>
                    <a:cubicBezTo>
                      <a:pt x="35011" y="274380"/>
                      <a:pt x="34709" y="274380"/>
                      <a:pt x="34407" y="274380"/>
                    </a:cubicBezTo>
                    <a:cubicBezTo>
                      <a:pt x="33804" y="274380"/>
                      <a:pt x="33200" y="274380"/>
                      <a:pt x="32596" y="274380"/>
                    </a:cubicBezTo>
                    <a:cubicBezTo>
                      <a:pt x="33502" y="274380"/>
                      <a:pt x="34407" y="274380"/>
                      <a:pt x="3531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1AE086BA-4917-2B4C-922C-6844EA58AA3D}"/>
                  </a:ext>
                </a:extLst>
              </p:cNvPr>
              <p:cNvSpPr/>
              <p:nvPr/>
            </p:nvSpPr>
            <p:spPr>
              <a:xfrm>
                <a:off x="312299" y="1561462"/>
                <a:ext cx="286788" cy="286454"/>
              </a:xfrm>
              <a:custGeom>
                <a:avLst/>
                <a:gdLst>
                  <a:gd name="connsiteX0" fmla="*/ 279183 w 286788"/>
                  <a:gd name="connsiteY0" fmla="*/ 189259 h 286454"/>
                  <a:gd name="connsiteX1" fmla="*/ 223648 w 286788"/>
                  <a:gd name="connsiteY1" fmla="*/ 72142 h 286454"/>
                  <a:gd name="connsiteX2" fmla="*/ 28975 w 286788"/>
                  <a:gd name="connsiteY2" fmla="*/ 0 h 286454"/>
                  <a:gd name="connsiteX3" fmla="*/ 27164 w 286788"/>
                  <a:gd name="connsiteY3" fmla="*/ 0 h 286454"/>
                  <a:gd name="connsiteX4" fmla="*/ 5433 w 286788"/>
                  <a:gd name="connsiteY4" fmla="*/ 8150 h 286454"/>
                  <a:gd name="connsiteX5" fmla="*/ 0 w 286788"/>
                  <a:gd name="connsiteY5" fmla="*/ 30185 h 286454"/>
                  <a:gd name="connsiteX6" fmla="*/ 12375 w 286788"/>
                  <a:gd name="connsiteY6" fmla="*/ 118626 h 286454"/>
                  <a:gd name="connsiteX7" fmla="*/ 84509 w 286788"/>
                  <a:gd name="connsiteY7" fmla="*/ 234838 h 286454"/>
                  <a:gd name="connsiteX8" fmla="*/ 238739 w 286788"/>
                  <a:gd name="connsiteY8" fmla="*/ 286454 h 286454"/>
                  <a:gd name="connsiteX9" fmla="*/ 239343 w 286788"/>
                  <a:gd name="connsiteY9" fmla="*/ 286454 h 286454"/>
                  <a:gd name="connsiteX10" fmla="*/ 239946 w 286788"/>
                  <a:gd name="connsiteY10" fmla="*/ 286454 h 286454"/>
                  <a:gd name="connsiteX11" fmla="*/ 249605 w 286788"/>
                  <a:gd name="connsiteY11" fmla="*/ 286454 h 286454"/>
                  <a:gd name="connsiteX12" fmla="*/ 252623 w 286788"/>
                  <a:gd name="connsiteY12" fmla="*/ 286454 h 286454"/>
                  <a:gd name="connsiteX13" fmla="*/ 279485 w 286788"/>
                  <a:gd name="connsiteY13" fmla="*/ 278908 h 286454"/>
                  <a:gd name="connsiteX14" fmla="*/ 286728 w 286788"/>
                  <a:gd name="connsiteY14" fmla="*/ 248120 h 286454"/>
                  <a:gd name="connsiteX15" fmla="*/ 279183 w 286788"/>
                  <a:gd name="connsiteY15" fmla="*/ 189259 h 286454"/>
                  <a:gd name="connsiteX16" fmla="*/ 26560 w 286788"/>
                  <a:gd name="connsiteY16" fmla="*/ 11772 h 286454"/>
                  <a:gd name="connsiteX17" fmla="*/ 27164 w 286788"/>
                  <a:gd name="connsiteY17" fmla="*/ 11772 h 286454"/>
                  <a:gd name="connsiteX18" fmla="*/ 28673 w 286788"/>
                  <a:gd name="connsiteY18" fmla="*/ 11772 h 286454"/>
                  <a:gd name="connsiteX19" fmla="*/ 26560 w 286788"/>
                  <a:gd name="connsiteY19" fmla="*/ 11772 h 286454"/>
                  <a:gd name="connsiteX20" fmla="*/ 252321 w 286788"/>
                  <a:gd name="connsiteY20" fmla="*/ 274078 h 286454"/>
                  <a:gd name="connsiteX21" fmla="*/ 249303 w 286788"/>
                  <a:gd name="connsiteY21" fmla="*/ 274078 h 286454"/>
                  <a:gd name="connsiteX22" fmla="*/ 252925 w 286788"/>
                  <a:gd name="connsiteY22" fmla="*/ 274078 h 286454"/>
                  <a:gd name="connsiteX23" fmla="*/ 252321 w 286788"/>
                  <a:gd name="connsiteY23" fmla="*/ 274078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788" h="286454">
                    <a:moveTo>
                      <a:pt x="279183" y="189259"/>
                    </a:moveTo>
                    <a:cubicBezTo>
                      <a:pt x="268619" y="138247"/>
                      <a:pt x="251114" y="100818"/>
                      <a:pt x="223648" y="72142"/>
                    </a:cubicBezTo>
                    <a:cubicBezTo>
                      <a:pt x="165095" y="11168"/>
                      <a:pt x="88735" y="1509"/>
                      <a:pt x="28975" y="0"/>
                    </a:cubicBezTo>
                    <a:cubicBezTo>
                      <a:pt x="28371" y="0"/>
                      <a:pt x="27767" y="0"/>
                      <a:pt x="27164" y="0"/>
                    </a:cubicBezTo>
                    <a:cubicBezTo>
                      <a:pt x="20222" y="0"/>
                      <a:pt x="11167" y="906"/>
                      <a:pt x="5433" y="8150"/>
                    </a:cubicBezTo>
                    <a:cubicBezTo>
                      <a:pt x="905" y="13885"/>
                      <a:pt x="0" y="21129"/>
                      <a:pt x="0" y="30185"/>
                    </a:cubicBezTo>
                    <a:cubicBezTo>
                      <a:pt x="0" y="60370"/>
                      <a:pt x="4225" y="90253"/>
                      <a:pt x="12375" y="118626"/>
                    </a:cubicBezTo>
                    <a:cubicBezTo>
                      <a:pt x="32898" y="188957"/>
                      <a:pt x="63382" y="218538"/>
                      <a:pt x="84509" y="234838"/>
                    </a:cubicBezTo>
                    <a:cubicBezTo>
                      <a:pt x="131895" y="271060"/>
                      <a:pt x="186524" y="281021"/>
                      <a:pt x="238739" y="286454"/>
                    </a:cubicBezTo>
                    <a:lnTo>
                      <a:pt x="239343" y="286454"/>
                    </a:lnTo>
                    <a:lnTo>
                      <a:pt x="239946" y="286454"/>
                    </a:lnTo>
                    <a:lnTo>
                      <a:pt x="249605" y="286454"/>
                    </a:lnTo>
                    <a:cubicBezTo>
                      <a:pt x="250510" y="286454"/>
                      <a:pt x="251717" y="286454"/>
                      <a:pt x="252623" y="286454"/>
                    </a:cubicBezTo>
                    <a:cubicBezTo>
                      <a:pt x="262885" y="286454"/>
                      <a:pt x="272543" y="285851"/>
                      <a:pt x="279485" y="278908"/>
                    </a:cubicBezTo>
                    <a:cubicBezTo>
                      <a:pt x="286426" y="271664"/>
                      <a:pt x="287030" y="261703"/>
                      <a:pt x="286728" y="248120"/>
                    </a:cubicBezTo>
                    <a:cubicBezTo>
                      <a:pt x="286426" y="225783"/>
                      <a:pt x="282503" y="204955"/>
                      <a:pt x="279183" y="189259"/>
                    </a:cubicBezTo>
                    <a:close/>
                    <a:moveTo>
                      <a:pt x="26560" y="11772"/>
                    </a:moveTo>
                    <a:cubicBezTo>
                      <a:pt x="26862" y="11772"/>
                      <a:pt x="26862" y="11772"/>
                      <a:pt x="27164" y="11772"/>
                    </a:cubicBezTo>
                    <a:cubicBezTo>
                      <a:pt x="27767" y="11772"/>
                      <a:pt x="28069" y="11772"/>
                      <a:pt x="28673" y="11772"/>
                    </a:cubicBezTo>
                    <a:cubicBezTo>
                      <a:pt x="27767" y="11772"/>
                      <a:pt x="27164" y="11772"/>
                      <a:pt x="26560" y="11772"/>
                    </a:cubicBezTo>
                    <a:close/>
                    <a:moveTo>
                      <a:pt x="252321" y="274078"/>
                    </a:moveTo>
                    <a:cubicBezTo>
                      <a:pt x="251415" y="274078"/>
                      <a:pt x="250510" y="274078"/>
                      <a:pt x="249303" y="274078"/>
                    </a:cubicBezTo>
                    <a:cubicBezTo>
                      <a:pt x="250510" y="274078"/>
                      <a:pt x="251717" y="274078"/>
                      <a:pt x="252925" y="274078"/>
                    </a:cubicBezTo>
                    <a:cubicBezTo>
                      <a:pt x="252623" y="274078"/>
                      <a:pt x="252321" y="274078"/>
                      <a:pt x="252321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EA0288E6-7851-634B-A62A-34B4ACC25F11}"/>
                  </a:ext>
                </a:extLst>
              </p:cNvPr>
              <p:cNvSpPr/>
              <p:nvPr/>
            </p:nvSpPr>
            <p:spPr>
              <a:xfrm>
                <a:off x="622172" y="309394"/>
                <a:ext cx="286142" cy="287359"/>
              </a:xfrm>
              <a:custGeom>
                <a:avLst/>
                <a:gdLst>
                  <a:gd name="connsiteX0" fmla="*/ 24543 w 286142"/>
                  <a:gd name="connsiteY0" fmla="*/ 154546 h 287359"/>
                  <a:gd name="connsiteX1" fmla="*/ 128368 w 286142"/>
                  <a:gd name="connsiteY1" fmla="*/ 259892 h 287359"/>
                  <a:gd name="connsiteX2" fmla="*/ 234911 w 286142"/>
                  <a:gd name="connsiteY2" fmla="*/ 285549 h 287359"/>
                  <a:gd name="connsiteX3" fmla="*/ 255434 w 286142"/>
                  <a:gd name="connsiteY3" fmla="*/ 287360 h 287359"/>
                  <a:gd name="connsiteX4" fmla="*/ 277769 w 286142"/>
                  <a:gd name="connsiteY4" fmla="*/ 279512 h 287359"/>
                  <a:gd name="connsiteX5" fmla="*/ 285918 w 286142"/>
                  <a:gd name="connsiteY5" fmla="*/ 236649 h 287359"/>
                  <a:gd name="connsiteX6" fmla="*/ 273845 w 286142"/>
                  <a:gd name="connsiteY6" fmla="*/ 163300 h 287359"/>
                  <a:gd name="connsiteX7" fmla="*/ 179074 w 286142"/>
                  <a:gd name="connsiteY7" fmla="*/ 35316 h 287359"/>
                  <a:gd name="connsiteX8" fmla="*/ 35710 w 286142"/>
                  <a:gd name="connsiteY8" fmla="*/ 0 h 287359"/>
                  <a:gd name="connsiteX9" fmla="*/ 33597 w 286142"/>
                  <a:gd name="connsiteY9" fmla="*/ 0 h 287359"/>
                  <a:gd name="connsiteX10" fmla="*/ 6735 w 286142"/>
                  <a:gd name="connsiteY10" fmla="*/ 7546 h 287359"/>
                  <a:gd name="connsiteX11" fmla="*/ 95 w 286142"/>
                  <a:gd name="connsiteY11" fmla="*/ 35316 h 287359"/>
                  <a:gd name="connsiteX12" fmla="*/ 24543 w 286142"/>
                  <a:gd name="connsiteY12" fmla="*/ 154546 h 287359"/>
                  <a:gd name="connsiteX13" fmla="*/ 255434 w 286142"/>
                  <a:gd name="connsiteY13" fmla="*/ 275286 h 287359"/>
                  <a:gd name="connsiteX14" fmla="*/ 255434 w 286142"/>
                  <a:gd name="connsiteY14" fmla="*/ 275286 h 287359"/>
                  <a:gd name="connsiteX15" fmla="*/ 255434 w 286142"/>
                  <a:gd name="connsiteY15" fmla="*/ 275286 h 287359"/>
                  <a:gd name="connsiteX16" fmla="*/ 255434 w 286142"/>
                  <a:gd name="connsiteY16" fmla="*/ 275286 h 287359"/>
                  <a:gd name="connsiteX17" fmla="*/ 35106 w 286142"/>
                  <a:gd name="connsiteY17" fmla="*/ 12074 h 287359"/>
                  <a:gd name="connsiteX18" fmla="*/ 38728 w 286142"/>
                  <a:gd name="connsiteY18" fmla="*/ 12074 h 287359"/>
                  <a:gd name="connsiteX19" fmla="*/ 32993 w 286142"/>
                  <a:gd name="connsiteY19" fmla="*/ 12074 h 287359"/>
                  <a:gd name="connsiteX20" fmla="*/ 35106 w 286142"/>
                  <a:gd name="connsiteY20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42" h="287359">
                    <a:moveTo>
                      <a:pt x="24543" y="154546"/>
                    </a:moveTo>
                    <a:cubicBezTo>
                      <a:pt x="44764" y="202842"/>
                      <a:pt x="79775" y="238460"/>
                      <a:pt x="128368" y="259892"/>
                    </a:cubicBezTo>
                    <a:cubicBezTo>
                      <a:pt x="162776" y="274984"/>
                      <a:pt x="198390" y="280719"/>
                      <a:pt x="234911" y="285549"/>
                    </a:cubicBezTo>
                    <a:cubicBezTo>
                      <a:pt x="244267" y="287058"/>
                      <a:pt x="250303" y="287360"/>
                      <a:pt x="255434" y="287360"/>
                    </a:cubicBezTo>
                    <a:cubicBezTo>
                      <a:pt x="261772" y="287360"/>
                      <a:pt x="270827" y="286454"/>
                      <a:pt x="277769" y="279512"/>
                    </a:cubicBezTo>
                    <a:cubicBezTo>
                      <a:pt x="286522" y="270456"/>
                      <a:pt x="286522" y="255968"/>
                      <a:pt x="285918" y="236649"/>
                    </a:cubicBezTo>
                    <a:cubicBezTo>
                      <a:pt x="285918" y="216727"/>
                      <a:pt x="281994" y="192579"/>
                      <a:pt x="273845" y="163300"/>
                    </a:cubicBezTo>
                    <a:cubicBezTo>
                      <a:pt x="256642" y="102327"/>
                      <a:pt x="225554" y="60672"/>
                      <a:pt x="179074" y="35316"/>
                    </a:cubicBezTo>
                    <a:cubicBezTo>
                      <a:pt x="135914" y="11772"/>
                      <a:pt x="87623" y="0"/>
                      <a:pt x="35710" y="0"/>
                    </a:cubicBezTo>
                    <a:lnTo>
                      <a:pt x="33597" y="0"/>
                    </a:lnTo>
                    <a:cubicBezTo>
                      <a:pt x="23335" y="0"/>
                      <a:pt x="13375" y="604"/>
                      <a:pt x="6735" y="7546"/>
                    </a:cubicBezTo>
                    <a:cubicBezTo>
                      <a:pt x="-207" y="14791"/>
                      <a:pt x="-207" y="24752"/>
                      <a:pt x="95" y="35316"/>
                    </a:cubicBezTo>
                    <a:cubicBezTo>
                      <a:pt x="1906" y="80895"/>
                      <a:pt x="10055" y="119834"/>
                      <a:pt x="24543" y="154546"/>
                    </a:cubicBezTo>
                    <a:close/>
                    <a:moveTo>
                      <a:pt x="255434" y="275286"/>
                    </a:moveTo>
                    <a:cubicBezTo>
                      <a:pt x="255434" y="275286"/>
                      <a:pt x="255434" y="275286"/>
                      <a:pt x="255434" y="275286"/>
                    </a:cubicBezTo>
                    <a:cubicBezTo>
                      <a:pt x="255132" y="275286"/>
                      <a:pt x="255132" y="275286"/>
                      <a:pt x="255434" y="275286"/>
                    </a:cubicBezTo>
                    <a:cubicBezTo>
                      <a:pt x="255434" y="275286"/>
                      <a:pt x="255434" y="275286"/>
                      <a:pt x="255434" y="275286"/>
                    </a:cubicBezTo>
                    <a:close/>
                    <a:moveTo>
                      <a:pt x="35106" y="12074"/>
                    </a:moveTo>
                    <a:cubicBezTo>
                      <a:pt x="36313" y="12074"/>
                      <a:pt x="37521" y="12074"/>
                      <a:pt x="38728" y="12074"/>
                    </a:cubicBezTo>
                    <a:cubicBezTo>
                      <a:pt x="36917" y="12074"/>
                      <a:pt x="34804" y="12074"/>
                      <a:pt x="32993" y="12074"/>
                    </a:cubicBezTo>
                    <a:cubicBezTo>
                      <a:pt x="33597" y="12074"/>
                      <a:pt x="34201" y="12074"/>
                      <a:pt x="3510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6" name="Freeform 1125">
                <a:extLst>
                  <a:ext uri="{FF2B5EF4-FFF2-40B4-BE49-F238E27FC236}">
                    <a16:creationId xmlns:a16="http://schemas.microsoft.com/office/drawing/2014/main" id="{8DE8D011-7FDE-1046-B1C5-E8C9D4FD8470}"/>
                  </a:ext>
                </a:extLst>
              </p:cNvPr>
              <p:cNvSpPr/>
              <p:nvPr/>
            </p:nvSpPr>
            <p:spPr>
              <a:xfrm>
                <a:off x="621284" y="4382841"/>
                <a:ext cx="287006" cy="286756"/>
              </a:xfrm>
              <a:custGeom>
                <a:avLst/>
                <a:gdLst>
                  <a:gd name="connsiteX0" fmla="*/ 31165 w 287006"/>
                  <a:gd name="connsiteY0" fmla="*/ 286756 h 286756"/>
                  <a:gd name="connsiteX1" fmla="*/ 31165 w 287006"/>
                  <a:gd name="connsiteY1" fmla="*/ 286756 h 286756"/>
                  <a:gd name="connsiteX2" fmla="*/ 31165 w 287006"/>
                  <a:gd name="connsiteY2" fmla="*/ 286756 h 286756"/>
                  <a:gd name="connsiteX3" fmla="*/ 117184 w 287006"/>
                  <a:gd name="connsiteY3" fmla="*/ 274682 h 286756"/>
                  <a:gd name="connsiteX4" fmla="*/ 230969 w 287006"/>
                  <a:gd name="connsiteY4" fmla="*/ 207370 h 286756"/>
                  <a:gd name="connsiteX5" fmla="*/ 286504 w 287006"/>
                  <a:gd name="connsiteY5" fmla="*/ 49201 h 286756"/>
                  <a:gd name="connsiteX6" fmla="*/ 286504 w 287006"/>
                  <a:gd name="connsiteY6" fmla="*/ 48598 h 286756"/>
                  <a:gd name="connsiteX7" fmla="*/ 286504 w 287006"/>
                  <a:gd name="connsiteY7" fmla="*/ 47994 h 286756"/>
                  <a:gd name="connsiteX8" fmla="*/ 286504 w 287006"/>
                  <a:gd name="connsiteY8" fmla="*/ 46787 h 286756"/>
                  <a:gd name="connsiteX9" fmla="*/ 286806 w 287006"/>
                  <a:gd name="connsiteY9" fmla="*/ 43466 h 286756"/>
                  <a:gd name="connsiteX10" fmla="*/ 279261 w 287006"/>
                  <a:gd name="connsiteY10" fmla="*/ 8150 h 286756"/>
                  <a:gd name="connsiteX11" fmla="*/ 251795 w 287006"/>
                  <a:gd name="connsiteY11" fmla="*/ 0 h 286756"/>
                  <a:gd name="connsiteX12" fmla="*/ 244250 w 287006"/>
                  <a:gd name="connsiteY12" fmla="*/ 0 h 286756"/>
                  <a:gd name="connsiteX13" fmla="*/ 134086 w 287006"/>
                  <a:gd name="connsiteY13" fmla="*/ 23242 h 286756"/>
                  <a:gd name="connsiteX14" fmla="*/ 44747 w 287006"/>
                  <a:gd name="connsiteY14" fmla="*/ 94177 h 286756"/>
                  <a:gd name="connsiteX15" fmla="*/ 78 w 287006"/>
                  <a:gd name="connsiteY15" fmla="*/ 255968 h 286756"/>
                  <a:gd name="connsiteX16" fmla="*/ 6114 w 287006"/>
                  <a:gd name="connsiteY16" fmla="*/ 279210 h 286756"/>
                  <a:gd name="connsiteX17" fmla="*/ 31165 w 287006"/>
                  <a:gd name="connsiteY17" fmla="*/ 286756 h 286756"/>
                  <a:gd name="connsiteX18" fmla="*/ 251795 w 287006"/>
                  <a:gd name="connsiteY18" fmla="*/ 12376 h 286756"/>
                  <a:gd name="connsiteX19" fmla="*/ 253002 w 287006"/>
                  <a:gd name="connsiteY19" fmla="*/ 12376 h 286756"/>
                  <a:gd name="connsiteX20" fmla="*/ 250286 w 287006"/>
                  <a:gd name="connsiteY20" fmla="*/ 12376 h 286756"/>
                  <a:gd name="connsiteX21" fmla="*/ 251795 w 287006"/>
                  <a:gd name="connsiteY21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06" h="286756">
                    <a:moveTo>
                      <a:pt x="31165" y="286756"/>
                    </a:moveTo>
                    <a:lnTo>
                      <a:pt x="31165" y="286756"/>
                    </a:lnTo>
                    <a:lnTo>
                      <a:pt x="31165" y="286756"/>
                    </a:lnTo>
                    <a:cubicBezTo>
                      <a:pt x="58329" y="286756"/>
                      <a:pt x="87304" y="282530"/>
                      <a:pt x="117184" y="274682"/>
                    </a:cubicBezTo>
                    <a:cubicBezTo>
                      <a:pt x="168493" y="260797"/>
                      <a:pt x="204409" y="239668"/>
                      <a:pt x="230969" y="207370"/>
                    </a:cubicBezTo>
                    <a:cubicBezTo>
                      <a:pt x="272319" y="157565"/>
                      <a:pt x="282279" y="96592"/>
                      <a:pt x="286504" y="49201"/>
                    </a:cubicBezTo>
                    <a:lnTo>
                      <a:pt x="286504" y="48598"/>
                    </a:lnTo>
                    <a:lnTo>
                      <a:pt x="286504" y="47994"/>
                    </a:lnTo>
                    <a:cubicBezTo>
                      <a:pt x="286504" y="47692"/>
                      <a:pt x="286504" y="47390"/>
                      <a:pt x="286504" y="46787"/>
                    </a:cubicBezTo>
                    <a:cubicBezTo>
                      <a:pt x="286504" y="45881"/>
                      <a:pt x="286806" y="44674"/>
                      <a:pt x="286806" y="43466"/>
                    </a:cubicBezTo>
                    <a:cubicBezTo>
                      <a:pt x="287410" y="27770"/>
                      <a:pt x="287108" y="15998"/>
                      <a:pt x="279261" y="8150"/>
                    </a:cubicBezTo>
                    <a:cubicBezTo>
                      <a:pt x="272017" y="604"/>
                      <a:pt x="261453" y="0"/>
                      <a:pt x="251795" y="0"/>
                    </a:cubicBezTo>
                    <a:cubicBezTo>
                      <a:pt x="249682" y="0"/>
                      <a:pt x="247268" y="0"/>
                      <a:pt x="244250" y="0"/>
                    </a:cubicBezTo>
                    <a:cubicBezTo>
                      <a:pt x="205918" y="1207"/>
                      <a:pt x="168795" y="9055"/>
                      <a:pt x="134086" y="23242"/>
                    </a:cubicBezTo>
                    <a:cubicBezTo>
                      <a:pt x="94547" y="39542"/>
                      <a:pt x="65271" y="62785"/>
                      <a:pt x="44747" y="94177"/>
                    </a:cubicBezTo>
                    <a:cubicBezTo>
                      <a:pt x="16678" y="137643"/>
                      <a:pt x="2492" y="188957"/>
                      <a:pt x="78" y="255968"/>
                    </a:cubicBezTo>
                    <a:cubicBezTo>
                      <a:pt x="-224" y="263816"/>
                      <a:pt x="78" y="272569"/>
                      <a:pt x="6114" y="279210"/>
                    </a:cubicBezTo>
                    <a:cubicBezTo>
                      <a:pt x="12452" y="285850"/>
                      <a:pt x="21507" y="286454"/>
                      <a:pt x="31165" y="286756"/>
                    </a:cubicBezTo>
                    <a:close/>
                    <a:moveTo>
                      <a:pt x="251795" y="12376"/>
                    </a:moveTo>
                    <a:cubicBezTo>
                      <a:pt x="252097" y="12376"/>
                      <a:pt x="252700" y="12376"/>
                      <a:pt x="253002" y="12376"/>
                    </a:cubicBezTo>
                    <a:cubicBezTo>
                      <a:pt x="252097" y="12376"/>
                      <a:pt x="251191" y="12376"/>
                      <a:pt x="250286" y="12376"/>
                    </a:cubicBezTo>
                    <a:cubicBezTo>
                      <a:pt x="250890" y="12376"/>
                      <a:pt x="251493" y="12376"/>
                      <a:pt x="25179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7" name="Freeform 1126">
                <a:extLst>
                  <a:ext uri="{FF2B5EF4-FFF2-40B4-BE49-F238E27FC236}">
                    <a16:creationId xmlns:a16="http://schemas.microsoft.com/office/drawing/2014/main" id="{F954C682-5B83-0540-93A8-6592B5A8CC1C}"/>
                  </a:ext>
                </a:extLst>
              </p:cNvPr>
              <p:cNvSpPr/>
              <p:nvPr/>
            </p:nvSpPr>
            <p:spPr>
              <a:xfrm>
                <a:off x="621614" y="2811719"/>
                <a:ext cx="286746" cy="290076"/>
              </a:xfrm>
              <a:custGeom>
                <a:avLst/>
                <a:gdLst>
                  <a:gd name="connsiteX0" fmla="*/ 286477 w 286746"/>
                  <a:gd name="connsiteY0" fmla="*/ 46183 h 290076"/>
                  <a:gd name="connsiteX1" fmla="*/ 286477 w 286746"/>
                  <a:gd name="connsiteY1" fmla="*/ 46183 h 290076"/>
                  <a:gd name="connsiteX2" fmla="*/ 279233 w 286746"/>
                  <a:gd name="connsiteY2" fmla="*/ 6942 h 290076"/>
                  <a:gd name="connsiteX3" fmla="*/ 260520 w 286746"/>
                  <a:gd name="connsiteY3" fmla="*/ 0 h 290076"/>
                  <a:gd name="connsiteX4" fmla="*/ 260520 w 286746"/>
                  <a:gd name="connsiteY4" fmla="*/ 0 h 290076"/>
                  <a:gd name="connsiteX5" fmla="*/ 242109 w 286746"/>
                  <a:gd name="connsiteY5" fmla="*/ 2717 h 290076"/>
                  <a:gd name="connsiteX6" fmla="*/ 241204 w 286746"/>
                  <a:gd name="connsiteY6" fmla="*/ 2717 h 290076"/>
                  <a:gd name="connsiteX7" fmla="*/ 238487 w 286746"/>
                  <a:gd name="connsiteY7" fmla="*/ 2717 h 290076"/>
                  <a:gd name="connsiteX8" fmla="*/ 184462 w 286746"/>
                  <a:gd name="connsiteY8" fmla="*/ 9659 h 290076"/>
                  <a:gd name="connsiteX9" fmla="*/ 43814 w 286746"/>
                  <a:gd name="connsiteY9" fmla="*/ 97497 h 290076"/>
                  <a:gd name="connsiteX10" fmla="*/ 50 w 286746"/>
                  <a:gd name="connsiteY10" fmla="*/ 259288 h 290076"/>
                  <a:gd name="connsiteX11" fmla="*/ 6992 w 286746"/>
                  <a:gd name="connsiteY11" fmla="*/ 283436 h 290076"/>
                  <a:gd name="connsiteX12" fmla="*/ 26007 w 286746"/>
                  <a:gd name="connsiteY12" fmla="*/ 290076 h 290076"/>
                  <a:gd name="connsiteX13" fmla="*/ 34156 w 286746"/>
                  <a:gd name="connsiteY13" fmla="*/ 289473 h 290076"/>
                  <a:gd name="connsiteX14" fmla="*/ 38985 w 286746"/>
                  <a:gd name="connsiteY14" fmla="*/ 288869 h 290076"/>
                  <a:gd name="connsiteX15" fmla="*/ 123494 w 286746"/>
                  <a:gd name="connsiteY15" fmla="*/ 275286 h 290076"/>
                  <a:gd name="connsiteX16" fmla="*/ 271989 w 286746"/>
                  <a:gd name="connsiteY16" fmla="*/ 131606 h 290076"/>
                  <a:gd name="connsiteX17" fmla="*/ 286477 w 286746"/>
                  <a:gd name="connsiteY17" fmla="*/ 46183 h 290076"/>
                  <a:gd name="connsiteX18" fmla="*/ 286477 w 286746"/>
                  <a:gd name="connsiteY18" fmla="*/ 46183 h 290076"/>
                  <a:gd name="connsiteX19" fmla="*/ 26007 w 286746"/>
                  <a:gd name="connsiteY19" fmla="*/ 277701 h 290076"/>
                  <a:gd name="connsiteX20" fmla="*/ 25101 w 286746"/>
                  <a:gd name="connsiteY20" fmla="*/ 277701 h 290076"/>
                  <a:gd name="connsiteX21" fmla="*/ 26309 w 286746"/>
                  <a:gd name="connsiteY21" fmla="*/ 277701 h 290076"/>
                  <a:gd name="connsiteX22" fmla="*/ 26007 w 286746"/>
                  <a:gd name="connsiteY22" fmla="*/ 277701 h 290076"/>
                  <a:gd name="connsiteX23" fmla="*/ 236375 w 286746"/>
                  <a:gd name="connsiteY23" fmla="*/ 14791 h 290076"/>
                  <a:gd name="connsiteX24" fmla="*/ 238789 w 286746"/>
                  <a:gd name="connsiteY24" fmla="*/ 14791 h 290076"/>
                  <a:gd name="connsiteX25" fmla="*/ 241204 w 286746"/>
                  <a:gd name="connsiteY25" fmla="*/ 14791 h 290076"/>
                  <a:gd name="connsiteX26" fmla="*/ 236375 w 286746"/>
                  <a:gd name="connsiteY26" fmla="*/ 14791 h 290076"/>
                  <a:gd name="connsiteX27" fmla="*/ 260520 w 286746"/>
                  <a:gd name="connsiteY27" fmla="*/ 12074 h 290076"/>
                  <a:gd name="connsiteX28" fmla="*/ 260520 w 286746"/>
                  <a:gd name="connsiteY28" fmla="*/ 12074 h 290076"/>
                  <a:gd name="connsiteX29" fmla="*/ 261124 w 286746"/>
                  <a:gd name="connsiteY29" fmla="*/ 12074 h 290076"/>
                  <a:gd name="connsiteX30" fmla="*/ 260520 w 286746"/>
                  <a:gd name="connsiteY30" fmla="*/ 12074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6746" h="290076">
                    <a:moveTo>
                      <a:pt x="286477" y="46183"/>
                    </a:moveTo>
                    <a:lnTo>
                      <a:pt x="286477" y="46183"/>
                    </a:lnTo>
                    <a:cubicBezTo>
                      <a:pt x="287080" y="27468"/>
                      <a:pt x="287382" y="15092"/>
                      <a:pt x="279233" y="6942"/>
                    </a:cubicBezTo>
                    <a:cubicBezTo>
                      <a:pt x="274706" y="2415"/>
                      <a:pt x="268669" y="0"/>
                      <a:pt x="260520" y="0"/>
                    </a:cubicBezTo>
                    <a:cubicBezTo>
                      <a:pt x="260520" y="0"/>
                      <a:pt x="260520" y="0"/>
                      <a:pt x="260520" y="0"/>
                    </a:cubicBezTo>
                    <a:cubicBezTo>
                      <a:pt x="255691" y="0"/>
                      <a:pt x="249655" y="906"/>
                      <a:pt x="242109" y="2717"/>
                    </a:cubicBezTo>
                    <a:lnTo>
                      <a:pt x="241204" y="2717"/>
                    </a:lnTo>
                    <a:cubicBezTo>
                      <a:pt x="240298" y="2717"/>
                      <a:pt x="239393" y="2717"/>
                      <a:pt x="238487" y="2717"/>
                    </a:cubicBezTo>
                    <a:cubicBezTo>
                      <a:pt x="218567" y="2717"/>
                      <a:pt x="199855" y="6339"/>
                      <a:pt x="184462" y="9659"/>
                    </a:cubicBezTo>
                    <a:cubicBezTo>
                      <a:pt x="96029" y="29581"/>
                      <a:pt x="61621" y="69123"/>
                      <a:pt x="43814" y="97497"/>
                    </a:cubicBezTo>
                    <a:cubicBezTo>
                      <a:pt x="15443" y="141869"/>
                      <a:pt x="1258" y="193183"/>
                      <a:pt x="50" y="259288"/>
                    </a:cubicBezTo>
                    <a:cubicBezTo>
                      <a:pt x="-252" y="268042"/>
                      <a:pt x="654" y="277097"/>
                      <a:pt x="6992" y="283436"/>
                    </a:cubicBezTo>
                    <a:cubicBezTo>
                      <a:pt x="13028" y="289473"/>
                      <a:pt x="20574" y="290076"/>
                      <a:pt x="26007" y="290076"/>
                    </a:cubicBezTo>
                    <a:cubicBezTo>
                      <a:pt x="28421" y="290076"/>
                      <a:pt x="31138" y="289775"/>
                      <a:pt x="34156" y="289473"/>
                    </a:cubicBezTo>
                    <a:lnTo>
                      <a:pt x="38985" y="288869"/>
                    </a:lnTo>
                    <a:cubicBezTo>
                      <a:pt x="66752" y="286153"/>
                      <a:pt x="95425" y="283134"/>
                      <a:pt x="123494" y="275286"/>
                    </a:cubicBezTo>
                    <a:cubicBezTo>
                      <a:pt x="198949" y="254157"/>
                      <a:pt x="248749" y="205861"/>
                      <a:pt x="271989" y="131606"/>
                    </a:cubicBezTo>
                    <a:cubicBezTo>
                      <a:pt x="280440" y="102629"/>
                      <a:pt x="285571" y="73953"/>
                      <a:pt x="286477" y="46183"/>
                    </a:cubicBezTo>
                    <a:lnTo>
                      <a:pt x="286477" y="46183"/>
                    </a:lnTo>
                    <a:close/>
                    <a:moveTo>
                      <a:pt x="26007" y="277701"/>
                    </a:moveTo>
                    <a:cubicBezTo>
                      <a:pt x="25705" y="277701"/>
                      <a:pt x="25403" y="277701"/>
                      <a:pt x="25101" y="277701"/>
                    </a:cubicBezTo>
                    <a:cubicBezTo>
                      <a:pt x="25403" y="277701"/>
                      <a:pt x="26007" y="277701"/>
                      <a:pt x="26309" y="277701"/>
                    </a:cubicBezTo>
                    <a:cubicBezTo>
                      <a:pt x="26309" y="277701"/>
                      <a:pt x="26007" y="277701"/>
                      <a:pt x="26007" y="277701"/>
                    </a:cubicBezTo>
                    <a:close/>
                    <a:moveTo>
                      <a:pt x="236375" y="14791"/>
                    </a:moveTo>
                    <a:cubicBezTo>
                      <a:pt x="237280" y="14791"/>
                      <a:pt x="237884" y="14791"/>
                      <a:pt x="238789" y="14791"/>
                    </a:cubicBezTo>
                    <a:cubicBezTo>
                      <a:pt x="239695" y="14791"/>
                      <a:pt x="240600" y="14791"/>
                      <a:pt x="241204" y="14791"/>
                    </a:cubicBezTo>
                    <a:cubicBezTo>
                      <a:pt x="239393" y="14791"/>
                      <a:pt x="237884" y="14791"/>
                      <a:pt x="236375" y="14791"/>
                    </a:cubicBezTo>
                    <a:close/>
                    <a:moveTo>
                      <a:pt x="260520" y="12074"/>
                    </a:moveTo>
                    <a:cubicBezTo>
                      <a:pt x="260520" y="12074"/>
                      <a:pt x="260520" y="12074"/>
                      <a:pt x="260520" y="12074"/>
                    </a:cubicBezTo>
                    <a:cubicBezTo>
                      <a:pt x="260822" y="12074"/>
                      <a:pt x="260822" y="12074"/>
                      <a:pt x="261124" y="12074"/>
                    </a:cubicBezTo>
                    <a:cubicBezTo>
                      <a:pt x="260822" y="12376"/>
                      <a:pt x="260822" y="12074"/>
                      <a:pt x="26052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8" name="Freeform 1127">
                <a:extLst>
                  <a:ext uri="{FF2B5EF4-FFF2-40B4-BE49-F238E27FC236}">
                    <a16:creationId xmlns:a16="http://schemas.microsoft.com/office/drawing/2014/main" id="{36A09365-386F-5746-ACDB-A9459B729F02}"/>
                  </a:ext>
                </a:extLst>
              </p:cNvPr>
              <p:cNvSpPr/>
              <p:nvPr/>
            </p:nvSpPr>
            <p:spPr>
              <a:xfrm>
                <a:off x="627497" y="3756505"/>
                <a:ext cx="288398" cy="287057"/>
              </a:xfrm>
              <a:custGeom>
                <a:avLst/>
                <a:gdLst>
                  <a:gd name="connsiteX0" fmla="*/ 283008 w 288398"/>
                  <a:gd name="connsiteY0" fmla="*/ 8452 h 287057"/>
                  <a:gd name="connsiteX1" fmla="*/ 260674 w 288398"/>
                  <a:gd name="connsiteY1" fmla="*/ 302 h 287057"/>
                  <a:gd name="connsiteX2" fmla="*/ 250110 w 288398"/>
                  <a:gd name="connsiteY2" fmla="*/ 0 h 287057"/>
                  <a:gd name="connsiteX3" fmla="*/ 160772 w 288398"/>
                  <a:gd name="connsiteY3" fmla="*/ 14187 h 287057"/>
                  <a:gd name="connsiteX4" fmla="*/ 12276 w 288398"/>
                  <a:gd name="connsiteY4" fmla="*/ 169035 h 287057"/>
                  <a:gd name="connsiteX5" fmla="*/ 807 w 288398"/>
                  <a:gd name="connsiteY5" fmla="*/ 244799 h 287057"/>
                  <a:gd name="connsiteX6" fmla="*/ 6240 w 288398"/>
                  <a:gd name="connsiteY6" fmla="*/ 279512 h 287057"/>
                  <a:gd name="connsiteX7" fmla="*/ 30989 w 288398"/>
                  <a:gd name="connsiteY7" fmla="*/ 287058 h 287057"/>
                  <a:gd name="connsiteX8" fmla="*/ 39440 w 288398"/>
                  <a:gd name="connsiteY8" fmla="*/ 286756 h 287057"/>
                  <a:gd name="connsiteX9" fmla="*/ 42760 w 288398"/>
                  <a:gd name="connsiteY9" fmla="*/ 286454 h 287057"/>
                  <a:gd name="connsiteX10" fmla="*/ 43967 w 288398"/>
                  <a:gd name="connsiteY10" fmla="*/ 286454 h 287057"/>
                  <a:gd name="connsiteX11" fmla="*/ 44269 w 288398"/>
                  <a:gd name="connsiteY11" fmla="*/ 286454 h 287057"/>
                  <a:gd name="connsiteX12" fmla="*/ 44571 w 288398"/>
                  <a:gd name="connsiteY12" fmla="*/ 286454 h 287057"/>
                  <a:gd name="connsiteX13" fmla="*/ 136928 w 288398"/>
                  <a:gd name="connsiteY13" fmla="*/ 269249 h 287057"/>
                  <a:gd name="connsiteX14" fmla="*/ 256448 w 288398"/>
                  <a:gd name="connsiteY14" fmla="*/ 167828 h 287057"/>
                  <a:gd name="connsiteX15" fmla="*/ 288139 w 288398"/>
                  <a:gd name="connsiteY15" fmla="*/ 29581 h 287057"/>
                  <a:gd name="connsiteX16" fmla="*/ 283008 w 288398"/>
                  <a:gd name="connsiteY16" fmla="*/ 8452 h 287057"/>
                  <a:gd name="connsiteX17" fmla="*/ 30989 w 288398"/>
                  <a:gd name="connsiteY17" fmla="*/ 275286 h 287057"/>
                  <a:gd name="connsiteX18" fmla="*/ 30687 w 288398"/>
                  <a:gd name="connsiteY18" fmla="*/ 275286 h 287057"/>
                  <a:gd name="connsiteX19" fmla="*/ 33404 w 288398"/>
                  <a:gd name="connsiteY19" fmla="*/ 275286 h 287057"/>
                  <a:gd name="connsiteX20" fmla="*/ 30989 w 288398"/>
                  <a:gd name="connsiteY20" fmla="*/ 275286 h 287057"/>
                  <a:gd name="connsiteX21" fmla="*/ 249506 w 288398"/>
                  <a:gd name="connsiteY21" fmla="*/ 12074 h 287057"/>
                  <a:gd name="connsiteX22" fmla="*/ 250110 w 288398"/>
                  <a:gd name="connsiteY22" fmla="*/ 12074 h 287057"/>
                  <a:gd name="connsiteX23" fmla="*/ 251015 w 288398"/>
                  <a:gd name="connsiteY23" fmla="*/ 12074 h 287057"/>
                  <a:gd name="connsiteX24" fmla="*/ 249506 w 288398"/>
                  <a:gd name="connsiteY24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398" h="287057">
                    <a:moveTo>
                      <a:pt x="283008" y="8452"/>
                    </a:moveTo>
                    <a:cubicBezTo>
                      <a:pt x="277274" y="2113"/>
                      <a:pt x="268823" y="604"/>
                      <a:pt x="260674" y="302"/>
                    </a:cubicBezTo>
                    <a:cubicBezTo>
                      <a:pt x="257052" y="0"/>
                      <a:pt x="253430" y="0"/>
                      <a:pt x="250110" y="0"/>
                    </a:cubicBezTo>
                    <a:cubicBezTo>
                      <a:pt x="222946" y="0"/>
                      <a:pt x="194575" y="4528"/>
                      <a:pt x="160772" y="14187"/>
                    </a:cubicBezTo>
                    <a:cubicBezTo>
                      <a:pt x="82600" y="36222"/>
                      <a:pt x="32800" y="88140"/>
                      <a:pt x="12276" y="169035"/>
                    </a:cubicBezTo>
                    <a:cubicBezTo>
                      <a:pt x="5938" y="192881"/>
                      <a:pt x="3222" y="216425"/>
                      <a:pt x="807" y="244799"/>
                    </a:cubicBezTo>
                    <a:cubicBezTo>
                      <a:pt x="-400" y="260495"/>
                      <a:pt x="-1305" y="271664"/>
                      <a:pt x="6240" y="279512"/>
                    </a:cubicBezTo>
                    <a:cubicBezTo>
                      <a:pt x="12578" y="286454"/>
                      <a:pt x="22538" y="287058"/>
                      <a:pt x="30989" y="287058"/>
                    </a:cubicBezTo>
                    <a:cubicBezTo>
                      <a:pt x="33404" y="287058"/>
                      <a:pt x="35818" y="287058"/>
                      <a:pt x="39440" y="286756"/>
                    </a:cubicBezTo>
                    <a:cubicBezTo>
                      <a:pt x="40647" y="286756"/>
                      <a:pt x="41855" y="286756"/>
                      <a:pt x="42760" y="286454"/>
                    </a:cubicBezTo>
                    <a:cubicBezTo>
                      <a:pt x="43062" y="286454"/>
                      <a:pt x="43364" y="286454"/>
                      <a:pt x="43967" y="286454"/>
                    </a:cubicBezTo>
                    <a:lnTo>
                      <a:pt x="44269" y="286454"/>
                    </a:lnTo>
                    <a:lnTo>
                      <a:pt x="44571" y="286454"/>
                    </a:lnTo>
                    <a:cubicBezTo>
                      <a:pt x="75357" y="285247"/>
                      <a:pt x="106444" y="279512"/>
                      <a:pt x="136928" y="269249"/>
                    </a:cubicBezTo>
                    <a:cubicBezTo>
                      <a:pt x="192764" y="250836"/>
                      <a:pt x="231699" y="217633"/>
                      <a:pt x="256448" y="167828"/>
                    </a:cubicBezTo>
                    <a:cubicBezTo>
                      <a:pt x="278783" y="123154"/>
                      <a:pt x="284216" y="74859"/>
                      <a:pt x="288139" y="29581"/>
                    </a:cubicBezTo>
                    <a:cubicBezTo>
                      <a:pt x="288743" y="22940"/>
                      <a:pt x="288743" y="14791"/>
                      <a:pt x="283008" y="8452"/>
                    </a:cubicBezTo>
                    <a:close/>
                    <a:moveTo>
                      <a:pt x="30989" y="275286"/>
                    </a:moveTo>
                    <a:cubicBezTo>
                      <a:pt x="30989" y="275286"/>
                      <a:pt x="30687" y="275286"/>
                      <a:pt x="30687" y="275286"/>
                    </a:cubicBezTo>
                    <a:cubicBezTo>
                      <a:pt x="31593" y="275286"/>
                      <a:pt x="32498" y="275286"/>
                      <a:pt x="33404" y="275286"/>
                    </a:cubicBezTo>
                    <a:cubicBezTo>
                      <a:pt x="32498" y="275286"/>
                      <a:pt x="31895" y="275286"/>
                      <a:pt x="30989" y="275286"/>
                    </a:cubicBezTo>
                    <a:close/>
                    <a:moveTo>
                      <a:pt x="249506" y="12074"/>
                    </a:moveTo>
                    <a:cubicBezTo>
                      <a:pt x="249808" y="12074"/>
                      <a:pt x="249808" y="12074"/>
                      <a:pt x="250110" y="12074"/>
                    </a:cubicBezTo>
                    <a:cubicBezTo>
                      <a:pt x="250412" y="12074"/>
                      <a:pt x="250714" y="12074"/>
                      <a:pt x="251015" y="12074"/>
                    </a:cubicBezTo>
                    <a:cubicBezTo>
                      <a:pt x="250714" y="12074"/>
                      <a:pt x="250110" y="12074"/>
                      <a:pt x="24950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29" name="Freeform 1128">
                <a:extLst>
                  <a:ext uri="{FF2B5EF4-FFF2-40B4-BE49-F238E27FC236}">
                    <a16:creationId xmlns:a16="http://schemas.microsoft.com/office/drawing/2014/main" id="{131141A1-14B7-C74C-AF9C-2AA7065FB632}"/>
                  </a:ext>
                </a:extLst>
              </p:cNvPr>
              <p:cNvSpPr/>
              <p:nvPr/>
            </p:nvSpPr>
            <p:spPr>
              <a:xfrm>
                <a:off x="621565" y="2187496"/>
                <a:ext cx="287061" cy="286454"/>
              </a:xfrm>
              <a:custGeom>
                <a:avLst/>
                <a:gdLst>
                  <a:gd name="connsiteX0" fmla="*/ 270228 w 287061"/>
                  <a:gd name="connsiteY0" fmla="*/ 152132 h 286454"/>
                  <a:gd name="connsiteX1" fmla="*/ 204431 w 287061"/>
                  <a:gd name="connsiteY1" fmla="*/ 52824 h 286454"/>
                  <a:gd name="connsiteX2" fmla="*/ 30885 w 287061"/>
                  <a:gd name="connsiteY2" fmla="*/ 0 h 286454"/>
                  <a:gd name="connsiteX3" fmla="*/ 28772 w 287061"/>
                  <a:gd name="connsiteY3" fmla="*/ 0 h 286454"/>
                  <a:gd name="connsiteX4" fmla="*/ 99 w 287061"/>
                  <a:gd name="connsiteY4" fmla="*/ 30487 h 286454"/>
                  <a:gd name="connsiteX5" fmla="*/ 10361 w 287061"/>
                  <a:gd name="connsiteY5" fmla="*/ 109873 h 286454"/>
                  <a:gd name="connsiteX6" fmla="*/ 126562 w 287061"/>
                  <a:gd name="connsiteY6" fmla="*/ 259590 h 286454"/>
                  <a:gd name="connsiteX7" fmla="*/ 243064 w 287061"/>
                  <a:gd name="connsiteY7" fmla="*/ 286152 h 286454"/>
                  <a:gd name="connsiteX8" fmla="*/ 254835 w 287061"/>
                  <a:gd name="connsiteY8" fmla="*/ 286454 h 286454"/>
                  <a:gd name="connsiteX9" fmla="*/ 279584 w 287061"/>
                  <a:gd name="connsiteY9" fmla="*/ 278606 h 286454"/>
                  <a:gd name="connsiteX10" fmla="*/ 286828 w 287061"/>
                  <a:gd name="connsiteY10" fmla="*/ 241781 h 286454"/>
                  <a:gd name="connsiteX11" fmla="*/ 270228 w 287061"/>
                  <a:gd name="connsiteY11" fmla="*/ 152132 h 286454"/>
                  <a:gd name="connsiteX12" fmla="*/ 28470 w 287061"/>
                  <a:gd name="connsiteY12" fmla="*/ 12074 h 286454"/>
                  <a:gd name="connsiteX13" fmla="*/ 28772 w 287061"/>
                  <a:gd name="connsiteY13" fmla="*/ 12074 h 286454"/>
                  <a:gd name="connsiteX14" fmla="*/ 30885 w 287061"/>
                  <a:gd name="connsiteY14" fmla="*/ 12074 h 286454"/>
                  <a:gd name="connsiteX15" fmla="*/ 28470 w 287061"/>
                  <a:gd name="connsiteY15" fmla="*/ 12074 h 286454"/>
                  <a:gd name="connsiteX16" fmla="*/ 254533 w 287061"/>
                  <a:gd name="connsiteY16" fmla="*/ 274682 h 286454"/>
                  <a:gd name="connsiteX17" fmla="*/ 253627 w 287061"/>
                  <a:gd name="connsiteY17" fmla="*/ 274682 h 286454"/>
                  <a:gd name="connsiteX18" fmla="*/ 256344 w 287061"/>
                  <a:gd name="connsiteY18" fmla="*/ 274682 h 286454"/>
                  <a:gd name="connsiteX19" fmla="*/ 254533 w 287061"/>
                  <a:gd name="connsiteY19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061" h="286454">
                    <a:moveTo>
                      <a:pt x="270228" y="152132"/>
                    </a:moveTo>
                    <a:cubicBezTo>
                      <a:pt x="255740" y="108062"/>
                      <a:pt x="234311" y="75764"/>
                      <a:pt x="204431" y="52824"/>
                    </a:cubicBezTo>
                    <a:cubicBezTo>
                      <a:pt x="158856" y="17809"/>
                      <a:pt x="102114" y="604"/>
                      <a:pt x="30885" y="0"/>
                    </a:cubicBezTo>
                    <a:cubicBezTo>
                      <a:pt x="30281" y="0"/>
                      <a:pt x="29376" y="0"/>
                      <a:pt x="28772" y="0"/>
                    </a:cubicBezTo>
                    <a:cubicBezTo>
                      <a:pt x="5230" y="0"/>
                      <a:pt x="401" y="11772"/>
                      <a:pt x="99" y="30487"/>
                    </a:cubicBezTo>
                    <a:cubicBezTo>
                      <a:pt x="-806" y="58860"/>
                      <a:pt x="4627" y="86631"/>
                      <a:pt x="10361" y="109873"/>
                    </a:cubicBezTo>
                    <a:cubicBezTo>
                      <a:pt x="27565" y="183524"/>
                      <a:pt x="65594" y="232423"/>
                      <a:pt x="126562" y="259590"/>
                    </a:cubicBezTo>
                    <a:cubicBezTo>
                      <a:pt x="160969" y="274682"/>
                      <a:pt x="199300" y="283436"/>
                      <a:pt x="243064" y="286152"/>
                    </a:cubicBezTo>
                    <a:cubicBezTo>
                      <a:pt x="247893" y="286454"/>
                      <a:pt x="251515" y="286454"/>
                      <a:pt x="254835" y="286454"/>
                    </a:cubicBezTo>
                    <a:cubicBezTo>
                      <a:pt x="263286" y="286454"/>
                      <a:pt x="272944" y="285549"/>
                      <a:pt x="279584" y="278606"/>
                    </a:cubicBezTo>
                    <a:cubicBezTo>
                      <a:pt x="287431" y="270456"/>
                      <a:pt x="287431" y="258684"/>
                      <a:pt x="286828" y="241781"/>
                    </a:cubicBezTo>
                    <a:cubicBezTo>
                      <a:pt x="285017" y="211294"/>
                      <a:pt x="279282" y="181109"/>
                      <a:pt x="270228" y="152132"/>
                    </a:cubicBezTo>
                    <a:close/>
                    <a:moveTo>
                      <a:pt x="28470" y="12074"/>
                    </a:moveTo>
                    <a:cubicBezTo>
                      <a:pt x="28470" y="12074"/>
                      <a:pt x="28772" y="12074"/>
                      <a:pt x="28772" y="12074"/>
                    </a:cubicBezTo>
                    <a:cubicBezTo>
                      <a:pt x="29376" y="12074"/>
                      <a:pt x="29979" y="12074"/>
                      <a:pt x="30885" y="12074"/>
                    </a:cubicBezTo>
                    <a:cubicBezTo>
                      <a:pt x="29979" y="12074"/>
                      <a:pt x="29074" y="12074"/>
                      <a:pt x="28470" y="12074"/>
                    </a:cubicBezTo>
                    <a:close/>
                    <a:moveTo>
                      <a:pt x="254533" y="274682"/>
                    </a:moveTo>
                    <a:cubicBezTo>
                      <a:pt x="254231" y="274682"/>
                      <a:pt x="253929" y="274682"/>
                      <a:pt x="253627" y="274682"/>
                    </a:cubicBezTo>
                    <a:cubicBezTo>
                      <a:pt x="254533" y="274682"/>
                      <a:pt x="255438" y="274682"/>
                      <a:pt x="256344" y="274682"/>
                    </a:cubicBezTo>
                    <a:cubicBezTo>
                      <a:pt x="256042" y="274682"/>
                      <a:pt x="255137" y="274682"/>
                      <a:pt x="2545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0" name="Freeform 1129">
                <a:extLst>
                  <a:ext uri="{FF2B5EF4-FFF2-40B4-BE49-F238E27FC236}">
                    <a16:creationId xmlns:a16="http://schemas.microsoft.com/office/drawing/2014/main" id="{6A2167FA-86BF-D146-AA3D-48556F081D2A}"/>
                  </a:ext>
                </a:extLst>
              </p:cNvPr>
              <p:cNvSpPr/>
              <p:nvPr/>
            </p:nvSpPr>
            <p:spPr>
              <a:xfrm>
                <a:off x="627785" y="1560557"/>
                <a:ext cx="288713" cy="287057"/>
              </a:xfrm>
              <a:custGeom>
                <a:avLst/>
                <a:gdLst>
                  <a:gd name="connsiteX0" fmla="*/ 32512 w 288713"/>
                  <a:gd name="connsiteY0" fmla="*/ 287058 h 287057"/>
                  <a:gd name="connsiteX1" fmla="*/ 36435 w 288713"/>
                  <a:gd name="connsiteY1" fmla="*/ 287058 h 287057"/>
                  <a:gd name="connsiteX2" fmla="*/ 41264 w 288713"/>
                  <a:gd name="connsiteY2" fmla="*/ 287058 h 287057"/>
                  <a:gd name="connsiteX3" fmla="*/ 41566 w 288713"/>
                  <a:gd name="connsiteY3" fmla="*/ 287058 h 287057"/>
                  <a:gd name="connsiteX4" fmla="*/ 41868 w 288713"/>
                  <a:gd name="connsiteY4" fmla="*/ 287058 h 287057"/>
                  <a:gd name="connsiteX5" fmla="*/ 118530 w 288713"/>
                  <a:gd name="connsiteY5" fmla="*/ 275588 h 287057"/>
                  <a:gd name="connsiteX6" fmla="*/ 270647 w 288713"/>
                  <a:gd name="connsiteY6" fmla="*/ 136134 h 287057"/>
                  <a:gd name="connsiteX7" fmla="*/ 287851 w 288713"/>
                  <a:gd name="connsiteY7" fmla="*/ 37429 h 287057"/>
                  <a:gd name="connsiteX8" fmla="*/ 288454 w 288713"/>
                  <a:gd name="connsiteY8" fmla="*/ 30789 h 287057"/>
                  <a:gd name="connsiteX9" fmla="*/ 283323 w 288713"/>
                  <a:gd name="connsiteY9" fmla="*/ 8452 h 287057"/>
                  <a:gd name="connsiteX10" fmla="*/ 259480 w 288713"/>
                  <a:gd name="connsiteY10" fmla="*/ 302 h 287057"/>
                  <a:gd name="connsiteX11" fmla="*/ 250425 w 288713"/>
                  <a:gd name="connsiteY11" fmla="*/ 0 h 287057"/>
                  <a:gd name="connsiteX12" fmla="*/ 175574 w 288713"/>
                  <a:gd name="connsiteY12" fmla="*/ 10263 h 287057"/>
                  <a:gd name="connsiteX13" fmla="*/ 11988 w 288713"/>
                  <a:gd name="connsiteY13" fmla="*/ 170544 h 287057"/>
                  <a:gd name="connsiteX14" fmla="*/ 821 w 288713"/>
                  <a:gd name="connsiteY14" fmla="*/ 246308 h 287057"/>
                  <a:gd name="connsiteX15" fmla="*/ 5951 w 288713"/>
                  <a:gd name="connsiteY15" fmla="*/ 279210 h 287057"/>
                  <a:gd name="connsiteX16" fmla="*/ 32512 w 288713"/>
                  <a:gd name="connsiteY16" fmla="*/ 287058 h 287057"/>
                  <a:gd name="connsiteX17" fmla="*/ 249821 w 288713"/>
                  <a:gd name="connsiteY17" fmla="*/ 12074 h 287057"/>
                  <a:gd name="connsiteX18" fmla="*/ 258272 w 288713"/>
                  <a:gd name="connsiteY18" fmla="*/ 12376 h 287057"/>
                  <a:gd name="connsiteX19" fmla="*/ 248614 w 288713"/>
                  <a:gd name="connsiteY19" fmla="*/ 12074 h 287057"/>
                  <a:gd name="connsiteX20" fmla="*/ 249821 w 288713"/>
                  <a:gd name="connsiteY20" fmla="*/ 12074 h 287057"/>
                  <a:gd name="connsiteX21" fmla="*/ 36133 w 288713"/>
                  <a:gd name="connsiteY21" fmla="*/ 274984 h 287057"/>
                  <a:gd name="connsiteX22" fmla="*/ 32512 w 288713"/>
                  <a:gd name="connsiteY22" fmla="*/ 274984 h 287057"/>
                  <a:gd name="connsiteX23" fmla="*/ 32210 w 288713"/>
                  <a:gd name="connsiteY23" fmla="*/ 274984 h 287057"/>
                  <a:gd name="connsiteX24" fmla="*/ 36133 w 288713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713" h="287057">
                    <a:moveTo>
                      <a:pt x="32512" y="287058"/>
                    </a:moveTo>
                    <a:cubicBezTo>
                      <a:pt x="33719" y="287058"/>
                      <a:pt x="34926" y="287058"/>
                      <a:pt x="36435" y="287058"/>
                    </a:cubicBezTo>
                    <a:lnTo>
                      <a:pt x="41264" y="287058"/>
                    </a:lnTo>
                    <a:lnTo>
                      <a:pt x="41566" y="287058"/>
                    </a:lnTo>
                    <a:lnTo>
                      <a:pt x="41868" y="287058"/>
                    </a:lnTo>
                    <a:cubicBezTo>
                      <a:pt x="66919" y="286152"/>
                      <a:pt x="92574" y="282228"/>
                      <a:pt x="118530" y="275588"/>
                    </a:cubicBezTo>
                    <a:cubicBezTo>
                      <a:pt x="195192" y="255666"/>
                      <a:pt x="246501" y="208879"/>
                      <a:pt x="270647" y="136134"/>
                    </a:cubicBezTo>
                    <a:cubicBezTo>
                      <a:pt x="281512" y="103534"/>
                      <a:pt x="284832" y="69727"/>
                      <a:pt x="287851" y="37429"/>
                    </a:cubicBezTo>
                    <a:lnTo>
                      <a:pt x="288454" y="30789"/>
                    </a:lnTo>
                    <a:cubicBezTo>
                      <a:pt x="289058" y="22940"/>
                      <a:pt x="289058" y="14791"/>
                      <a:pt x="283323" y="8452"/>
                    </a:cubicBezTo>
                    <a:cubicBezTo>
                      <a:pt x="277287" y="1509"/>
                      <a:pt x="268232" y="604"/>
                      <a:pt x="259480" y="302"/>
                    </a:cubicBezTo>
                    <a:cubicBezTo>
                      <a:pt x="256461" y="302"/>
                      <a:pt x="253443" y="0"/>
                      <a:pt x="250425" y="0"/>
                    </a:cubicBezTo>
                    <a:cubicBezTo>
                      <a:pt x="223563" y="0"/>
                      <a:pt x="197607" y="5131"/>
                      <a:pt x="175574" y="10263"/>
                    </a:cubicBezTo>
                    <a:cubicBezTo>
                      <a:pt x="88348" y="30789"/>
                      <a:pt x="33417" y="84819"/>
                      <a:pt x="11988" y="170544"/>
                    </a:cubicBezTo>
                    <a:cubicBezTo>
                      <a:pt x="5650" y="196503"/>
                      <a:pt x="2933" y="222160"/>
                      <a:pt x="821" y="246308"/>
                    </a:cubicBezTo>
                    <a:cubicBezTo>
                      <a:pt x="-387" y="260495"/>
                      <a:pt x="-1292" y="271362"/>
                      <a:pt x="5951" y="279210"/>
                    </a:cubicBezTo>
                    <a:cubicBezTo>
                      <a:pt x="11988" y="286454"/>
                      <a:pt x="21344" y="287058"/>
                      <a:pt x="32512" y="287058"/>
                    </a:cubicBezTo>
                    <a:close/>
                    <a:moveTo>
                      <a:pt x="249821" y="12074"/>
                    </a:moveTo>
                    <a:cubicBezTo>
                      <a:pt x="252538" y="12074"/>
                      <a:pt x="255556" y="12074"/>
                      <a:pt x="258272" y="12376"/>
                    </a:cubicBezTo>
                    <a:cubicBezTo>
                      <a:pt x="254952" y="12376"/>
                      <a:pt x="251934" y="12074"/>
                      <a:pt x="248614" y="12074"/>
                    </a:cubicBezTo>
                    <a:cubicBezTo>
                      <a:pt x="249218" y="12376"/>
                      <a:pt x="249520" y="12074"/>
                      <a:pt x="249821" y="12074"/>
                    </a:cubicBezTo>
                    <a:close/>
                    <a:moveTo>
                      <a:pt x="36133" y="274984"/>
                    </a:moveTo>
                    <a:cubicBezTo>
                      <a:pt x="34926" y="274984"/>
                      <a:pt x="33719" y="274984"/>
                      <a:pt x="32512" y="274984"/>
                    </a:cubicBezTo>
                    <a:cubicBezTo>
                      <a:pt x="32512" y="274984"/>
                      <a:pt x="32210" y="274984"/>
                      <a:pt x="32210" y="274984"/>
                    </a:cubicBezTo>
                    <a:cubicBezTo>
                      <a:pt x="33417" y="274984"/>
                      <a:pt x="34624" y="274984"/>
                      <a:pt x="3613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1" name="Freeform 1130">
                <a:extLst>
                  <a:ext uri="{FF2B5EF4-FFF2-40B4-BE49-F238E27FC236}">
                    <a16:creationId xmlns:a16="http://schemas.microsoft.com/office/drawing/2014/main" id="{7514FBD8-E723-8946-9CC1-2DBF9922B1DB}"/>
                  </a:ext>
                </a:extLst>
              </p:cNvPr>
              <p:cNvSpPr/>
              <p:nvPr/>
            </p:nvSpPr>
            <p:spPr>
              <a:xfrm>
                <a:off x="621756" y="2505947"/>
                <a:ext cx="286636" cy="286152"/>
              </a:xfrm>
              <a:custGeom>
                <a:avLst/>
                <a:gdLst>
                  <a:gd name="connsiteX0" fmla="*/ 27676 w 286636"/>
                  <a:gd name="connsiteY0" fmla="*/ 286152 h 286152"/>
                  <a:gd name="connsiteX1" fmla="*/ 35523 w 286636"/>
                  <a:gd name="connsiteY1" fmla="*/ 285851 h 286152"/>
                  <a:gd name="connsiteX2" fmla="*/ 158665 w 286636"/>
                  <a:gd name="connsiteY2" fmla="*/ 259288 h 286152"/>
                  <a:gd name="connsiteX3" fmla="*/ 256153 w 286636"/>
                  <a:gd name="connsiteY3" fmla="*/ 166319 h 286152"/>
                  <a:gd name="connsiteX4" fmla="*/ 286637 w 286636"/>
                  <a:gd name="connsiteY4" fmla="*/ 44372 h 286152"/>
                  <a:gd name="connsiteX5" fmla="*/ 286637 w 286636"/>
                  <a:gd name="connsiteY5" fmla="*/ 44070 h 286152"/>
                  <a:gd name="connsiteX6" fmla="*/ 286637 w 286636"/>
                  <a:gd name="connsiteY6" fmla="*/ 43768 h 286152"/>
                  <a:gd name="connsiteX7" fmla="*/ 286637 w 286636"/>
                  <a:gd name="connsiteY7" fmla="*/ 36524 h 286152"/>
                  <a:gd name="connsiteX8" fmla="*/ 286637 w 286636"/>
                  <a:gd name="connsiteY8" fmla="*/ 36524 h 286152"/>
                  <a:gd name="connsiteX9" fmla="*/ 286637 w 286636"/>
                  <a:gd name="connsiteY9" fmla="*/ 36524 h 286152"/>
                  <a:gd name="connsiteX10" fmla="*/ 278789 w 286636"/>
                  <a:gd name="connsiteY10" fmla="*/ 7848 h 286152"/>
                  <a:gd name="connsiteX11" fmla="*/ 249815 w 286636"/>
                  <a:gd name="connsiteY11" fmla="*/ 0 h 286152"/>
                  <a:gd name="connsiteX12" fmla="*/ 244080 w 286636"/>
                  <a:gd name="connsiteY12" fmla="*/ 0 h 286152"/>
                  <a:gd name="connsiteX13" fmla="*/ 179491 w 286636"/>
                  <a:gd name="connsiteY13" fmla="*/ 8150 h 286152"/>
                  <a:gd name="connsiteX14" fmla="*/ 50614 w 286636"/>
                  <a:gd name="connsiteY14" fmla="*/ 85423 h 286152"/>
                  <a:gd name="connsiteX15" fmla="*/ 210 w 286636"/>
                  <a:gd name="connsiteY15" fmla="*/ 252647 h 286152"/>
                  <a:gd name="connsiteX16" fmla="*/ 6549 w 286636"/>
                  <a:gd name="connsiteY16" fmla="*/ 279512 h 286152"/>
                  <a:gd name="connsiteX17" fmla="*/ 27676 w 286636"/>
                  <a:gd name="connsiteY17" fmla="*/ 286152 h 286152"/>
                  <a:gd name="connsiteX18" fmla="*/ 243778 w 286636"/>
                  <a:gd name="connsiteY18" fmla="*/ 11470 h 286152"/>
                  <a:gd name="connsiteX19" fmla="*/ 249211 w 286636"/>
                  <a:gd name="connsiteY19" fmla="*/ 11470 h 286152"/>
                  <a:gd name="connsiteX20" fmla="*/ 241968 w 286636"/>
                  <a:gd name="connsiteY20" fmla="*/ 11470 h 286152"/>
                  <a:gd name="connsiteX21" fmla="*/ 243778 w 286636"/>
                  <a:gd name="connsiteY21" fmla="*/ 11470 h 286152"/>
                  <a:gd name="connsiteX22" fmla="*/ 27676 w 286636"/>
                  <a:gd name="connsiteY22" fmla="*/ 274078 h 286152"/>
                  <a:gd name="connsiteX23" fmla="*/ 27676 w 286636"/>
                  <a:gd name="connsiteY23" fmla="*/ 274078 h 286152"/>
                  <a:gd name="connsiteX24" fmla="*/ 24959 w 286636"/>
                  <a:gd name="connsiteY24" fmla="*/ 274078 h 286152"/>
                  <a:gd name="connsiteX25" fmla="*/ 27676 w 286636"/>
                  <a:gd name="connsiteY25" fmla="*/ 274078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636" h="286152">
                    <a:moveTo>
                      <a:pt x="27676" y="286152"/>
                    </a:moveTo>
                    <a:cubicBezTo>
                      <a:pt x="29789" y="286152"/>
                      <a:pt x="32203" y="286152"/>
                      <a:pt x="35523" y="285851"/>
                    </a:cubicBezTo>
                    <a:cubicBezTo>
                      <a:pt x="84720" y="282832"/>
                      <a:pt x="123956" y="274380"/>
                      <a:pt x="158665" y="259288"/>
                    </a:cubicBezTo>
                    <a:cubicBezTo>
                      <a:pt x="202127" y="239970"/>
                      <a:pt x="235026" y="208879"/>
                      <a:pt x="256153" y="166319"/>
                    </a:cubicBezTo>
                    <a:cubicBezTo>
                      <a:pt x="273659" y="131304"/>
                      <a:pt x="283317" y="92668"/>
                      <a:pt x="286637" y="44372"/>
                    </a:cubicBezTo>
                    <a:lnTo>
                      <a:pt x="286637" y="44070"/>
                    </a:lnTo>
                    <a:lnTo>
                      <a:pt x="286637" y="43768"/>
                    </a:lnTo>
                    <a:lnTo>
                      <a:pt x="286637" y="36524"/>
                    </a:lnTo>
                    <a:lnTo>
                      <a:pt x="286637" y="36524"/>
                    </a:lnTo>
                    <a:lnTo>
                      <a:pt x="286637" y="36524"/>
                    </a:lnTo>
                    <a:cubicBezTo>
                      <a:pt x="286335" y="24450"/>
                      <a:pt x="285731" y="14790"/>
                      <a:pt x="278789" y="7848"/>
                    </a:cubicBezTo>
                    <a:cubicBezTo>
                      <a:pt x="271848" y="906"/>
                      <a:pt x="261888" y="302"/>
                      <a:pt x="249815" y="0"/>
                    </a:cubicBezTo>
                    <a:cubicBezTo>
                      <a:pt x="248004" y="0"/>
                      <a:pt x="245891" y="0"/>
                      <a:pt x="244080" y="0"/>
                    </a:cubicBezTo>
                    <a:cubicBezTo>
                      <a:pt x="224160" y="0"/>
                      <a:pt x="203636" y="2717"/>
                      <a:pt x="179491" y="8150"/>
                    </a:cubicBezTo>
                    <a:cubicBezTo>
                      <a:pt x="119731" y="22639"/>
                      <a:pt x="78985" y="47390"/>
                      <a:pt x="50614" y="85423"/>
                    </a:cubicBezTo>
                    <a:cubicBezTo>
                      <a:pt x="10472" y="140058"/>
                      <a:pt x="2625" y="203446"/>
                      <a:pt x="210" y="252647"/>
                    </a:cubicBezTo>
                    <a:cubicBezTo>
                      <a:pt x="-393" y="262910"/>
                      <a:pt x="-92" y="272569"/>
                      <a:pt x="6549" y="279512"/>
                    </a:cubicBezTo>
                    <a:cubicBezTo>
                      <a:pt x="11981" y="285247"/>
                      <a:pt x="20432" y="286152"/>
                      <a:pt x="27676" y="286152"/>
                    </a:cubicBezTo>
                    <a:close/>
                    <a:moveTo>
                      <a:pt x="243778" y="11470"/>
                    </a:moveTo>
                    <a:cubicBezTo>
                      <a:pt x="245589" y="11470"/>
                      <a:pt x="247400" y="11470"/>
                      <a:pt x="249211" y="11470"/>
                    </a:cubicBezTo>
                    <a:cubicBezTo>
                      <a:pt x="246797" y="11470"/>
                      <a:pt x="244382" y="11470"/>
                      <a:pt x="241968" y="11470"/>
                    </a:cubicBezTo>
                    <a:cubicBezTo>
                      <a:pt x="242571" y="11470"/>
                      <a:pt x="243175" y="11470"/>
                      <a:pt x="243778" y="11470"/>
                    </a:cubicBezTo>
                    <a:close/>
                    <a:moveTo>
                      <a:pt x="27676" y="274078"/>
                    </a:moveTo>
                    <a:cubicBezTo>
                      <a:pt x="27676" y="274078"/>
                      <a:pt x="27676" y="274078"/>
                      <a:pt x="27676" y="274078"/>
                    </a:cubicBezTo>
                    <a:cubicBezTo>
                      <a:pt x="26770" y="274078"/>
                      <a:pt x="25865" y="274078"/>
                      <a:pt x="24959" y="274078"/>
                    </a:cubicBezTo>
                    <a:cubicBezTo>
                      <a:pt x="25865" y="274078"/>
                      <a:pt x="26770" y="274078"/>
                      <a:pt x="27676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2" name="Freeform 1131">
                <a:extLst>
                  <a:ext uri="{FF2B5EF4-FFF2-40B4-BE49-F238E27FC236}">
                    <a16:creationId xmlns:a16="http://schemas.microsoft.com/office/drawing/2014/main" id="{143CDBCC-043E-784C-B1BA-BB9A2BDB31BB}"/>
                  </a:ext>
                </a:extLst>
              </p:cNvPr>
              <p:cNvSpPr/>
              <p:nvPr/>
            </p:nvSpPr>
            <p:spPr>
              <a:xfrm>
                <a:off x="627375" y="3438961"/>
                <a:ext cx="288516" cy="286756"/>
              </a:xfrm>
              <a:custGeom>
                <a:avLst/>
                <a:gdLst>
                  <a:gd name="connsiteX0" fmla="*/ 261701 w 288516"/>
                  <a:gd name="connsiteY0" fmla="*/ 0 h 286756"/>
                  <a:gd name="connsiteX1" fmla="*/ 258079 w 288516"/>
                  <a:gd name="connsiteY1" fmla="*/ 0 h 286756"/>
                  <a:gd name="connsiteX2" fmla="*/ 132221 w 288516"/>
                  <a:gd name="connsiteY2" fmla="*/ 25053 h 286756"/>
                  <a:gd name="connsiteX3" fmla="*/ 16624 w 288516"/>
                  <a:gd name="connsiteY3" fmla="*/ 155754 h 286756"/>
                  <a:gd name="connsiteX4" fmla="*/ 627 w 288516"/>
                  <a:gd name="connsiteY4" fmla="*/ 249930 h 286756"/>
                  <a:gd name="connsiteX5" fmla="*/ 5456 w 288516"/>
                  <a:gd name="connsiteY5" fmla="*/ 278606 h 286756"/>
                  <a:gd name="connsiteX6" fmla="*/ 33526 w 288516"/>
                  <a:gd name="connsiteY6" fmla="*/ 286756 h 286756"/>
                  <a:gd name="connsiteX7" fmla="*/ 34431 w 288516"/>
                  <a:gd name="connsiteY7" fmla="*/ 286756 h 286756"/>
                  <a:gd name="connsiteX8" fmla="*/ 35337 w 288516"/>
                  <a:gd name="connsiteY8" fmla="*/ 286756 h 286756"/>
                  <a:gd name="connsiteX9" fmla="*/ 47409 w 288516"/>
                  <a:gd name="connsiteY9" fmla="*/ 286454 h 286756"/>
                  <a:gd name="connsiteX10" fmla="*/ 47711 w 288516"/>
                  <a:gd name="connsiteY10" fmla="*/ 286454 h 286756"/>
                  <a:gd name="connsiteX11" fmla="*/ 48013 w 288516"/>
                  <a:gd name="connsiteY11" fmla="*/ 286454 h 286756"/>
                  <a:gd name="connsiteX12" fmla="*/ 140068 w 288516"/>
                  <a:gd name="connsiteY12" fmla="*/ 268343 h 286756"/>
                  <a:gd name="connsiteX13" fmla="*/ 267737 w 288516"/>
                  <a:gd name="connsiteY13" fmla="*/ 143378 h 286756"/>
                  <a:gd name="connsiteX14" fmla="*/ 288261 w 288516"/>
                  <a:gd name="connsiteY14" fmla="*/ 29279 h 286756"/>
                  <a:gd name="connsiteX15" fmla="*/ 282828 w 288516"/>
                  <a:gd name="connsiteY15" fmla="*/ 7244 h 286756"/>
                  <a:gd name="connsiteX16" fmla="*/ 261701 w 288516"/>
                  <a:gd name="connsiteY16" fmla="*/ 0 h 286756"/>
                  <a:gd name="connsiteX17" fmla="*/ 261399 w 288516"/>
                  <a:gd name="connsiteY17" fmla="*/ 12074 h 286756"/>
                  <a:gd name="connsiteX18" fmla="*/ 261399 w 288516"/>
                  <a:gd name="connsiteY18" fmla="*/ 12074 h 286756"/>
                  <a:gd name="connsiteX19" fmla="*/ 262908 w 288516"/>
                  <a:gd name="connsiteY19" fmla="*/ 12074 h 286756"/>
                  <a:gd name="connsiteX20" fmla="*/ 261399 w 288516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8516" h="286756">
                    <a:moveTo>
                      <a:pt x="261701" y="0"/>
                    </a:moveTo>
                    <a:cubicBezTo>
                      <a:pt x="260494" y="0"/>
                      <a:pt x="259286" y="0"/>
                      <a:pt x="258079" y="0"/>
                    </a:cubicBezTo>
                    <a:cubicBezTo>
                      <a:pt x="210392" y="1509"/>
                      <a:pt x="169344" y="9659"/>
                      <a:pt x="132221" y="25053"/>
                    </a:cubicBezTo>
                    <a:cubicBezTo>
                      <a:pt x="75479" y="48899"/>
                      <a:pt x="36544" y="92667"/>
                      <a:pt x="16624" y="155754"/>
                    </a:cubicBezTo>
                    <a:cubicBezTo>
                      <a:pt x="6664" y="187146"/>
                      <a:pt x="3344" y="219444"/>
                      <a:pt x="627" y="249930"/>
                    </a:cubicBezTo>
                    <a:cubicBezTo>
                      <a:pt x="-278" y="260495"/>
                      <a:pt x="-1184" y="271060"/>
                      <a:pt x="5456" y="278606"/>
                    </a:cubicBezTo>
                    <a:cubicBezTo>
                      <a:pt x="11795" y="285549"/>
                      <a:pt x="21151" y="286454"/>
                      <a:pt x="33526" y="286756"/>
                    </a:cubicBezTo>
                    <a:lnTo>
                      <a:pt x="34431" y="286756"/>
                    </a:lnTo>
                    <a:lnTo>
                      <a:pt x="35337" y="286756"/>
                    </a:lnTo>
                    <a:cubicBezTo>
                      <a:pt x="37449" y="286454"/>
                      <a:pt x="40166" y="286454"/>
                      <a:pt x="47409" y="286454"/>
                    </a:cubicBezTo>
                    <a:lnTo>
                      <a:pt x="47711" y="286454"/>
                    </a:lnTo>
                    <a:lnTo>
                      <a:pt x="48013" y="286454"/>
                    </a:lnTo>
                    <a:cubicBezTo>
                      <a:pt x="80006" y="284643"/>
                      <a:pt x="111999" y="278304"/>
                      <a:pt x="140068" y="268343"/>
                    </a:cubicBezTo>
                    <a:cubicBezTo>
                      <a:pt x="202544" y="246610"/>
                      <a:pt x="245403" y="204351"/>
                      <a:pt x="267737" y="143378"/>
                    </a:cubicBezTo>
                    <a:cubicBezTo>
                      <a:pt x="281621" y="105043"/>
                      <a:pt x="285243" y="64595"/>
                      <a:pt x="288261" y="29279"/>
                    </a:cubicBezTo>
                    <a:cubicBezTo>
                      <a:pt x="288865" y="22337"/>
                      <a:pt x="288865" y="13885"/>
                      <a:pt x="282828" y="7244"/>
                    </a:cubicBezTo>
                    <a:cubicBezTo>
                      <a:pt x="277094" y="905"/>
                      <a:pt x="268643" y="0"/>
                      <a:pt x="261701" y="0"/>
                    </a:cubicBezTo>
                    <a:close/>
                    <a:moveTo>
                      <a:pt x="261399" y="12074"/>
                    </a:moveTo>
                    <a:cubicBezTo>
                      <a:pt x="261399" y="12074"/>
                      <a:pt x="261399" y="12074"/>
                      <a:pt x="261399" y="12074"/>
                    </a:cubicBezTo>
                    <a:cubicBezTo>
                      <a:pt x="262003" y="12074"/>
                      <a:pt x="262606" y="12074"/>
                      <a:pt x="262908" y="12074"/>
                    </a:cubicBezTo>
                    <a:cubicBezTo>
                      <a:pt x="262305" y="12074"/>
                      <a:pt x="262003" y="12074"/>
                      <a:pt x="26139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3" name="Freeform 1132">
                <a:extLst>
                  <a:ext uri="{FF2B5EF4-FFF2-40B4-BE49-F238E27FC236}">
                    <a16:creationId xmlns:a16="http://schemas.microsoft.com/office/drawing/2014/main" id="{3C702FA2-C388-7F43-BBCA-D7C07422AE9B}"/>
                  </a:ext>
                </a:extLst>
              </p:cNvPr>
              <p:cNvSpPr/>
              <p:nvPr/>
            </p:nvSpPr>
            <p:spPr>
              <a:xfrm>
                <a:off x="621643" y="4065296"/>
                <a:ext cx="286847" cy="286454"/>
              </a:xfrm>
              <a:custGeom>
                <a:avLst/>
                <a:gdLst>
                  <a:gd name="connsiteX0" fmla="*/ 147308 w 286847"/>
                  <a:gd name="connsiteY0" fmla="*/ 268041 h 286454"/>
                  <a:gd name="connsiteX1" fmla="*/ 241778 w 286847"/>
                  <a:gd name="connsiteY1" fmla="*/ 285850 h 286454"/>
                  <a:gd name="connsiteX2" fmla="*/ 255661 w 286847"/>
                  <a:gd name="connsiteY2" fmla="*/ 286454 h 286454"/>
                  <a:gd name="connsiteX3" fmla="*/ 279505 w 286847"/>
                  <a:gd name="connsiteY3" fmla="*/ 278908 h 286454"/>
                  <a:gd name="connsiteX4" fmla="*/ 286447 w 286847"/>
                  <a:gd name="connsiteY4" fmla="*/ 238762 h 286454"/>
                  <a:gd name="connsiteX5" fmla="*/ 269243 w 286847"/>
                  <a:gd name="connsiteY5" fmla="*/ 149113 h 286454"/>
                  <a:gd name="connsiteX6" fmla="*/ 197712 w 286847"/>
                  <a:gd name="connsiteY6" fmla="*/ 48296 h 286454"/>
                  <a:gd name="connsiteX7" fmla="*/ 27788 w 286847"/>
                  <a:gd name="connsiteY7" fmla="*/ 0 h 286454"/>
                  <a:gd name="connsiteX8" fmla="*/ 26882 w 286847"/>
                  <a:gd name="connsiteY8" fmla="*/ 0 h 286454"/>
                  <a:gd name="connsiteX9" fmla="*/ 20 w 286847"/>
                  <a:gd name="connsiteY9" fmla="*/ 29581 h 286454"/>
                  <a:gd name="connsiteX10" fmla="*/ 9981 w 286847"/>
                  <a:gd name="connsiteY10" fmla="*/ 108665 h 286454"/>
                  <a:gd name="connsiteX11" fmla="*/ 147308 w 286847"/>
                  <a:gd name="connsiteY11" fmla="*/ 268041 h 286454"/>
                  <a:gd name="connsiteX12" fmla="*/ 255661 w 286847"/>
                  <a:gd name="connsiteY12" fmla="*/ 274380 h 286454"/>
                  <a:gd name="connsiteX13" fmla="*/ 255661 w 286847"/>
                  <a:gd name="connsiteY13" fmla="*/ 274380 h 286454"/>
                  <a:gd name="connsiteX14" fmla="*/ 255058 w 286847"/>
                  <a:gd name="connsiteY14" fmla="*/ 274380 h 286454"/>
                  <a:gd name="connsiteX15" fmla="*/ 255661 w 286847"/>
                  <a:gd name="connsiteY15" fmla="*/ 274380 h 286454"/>
                  <a:gd name="connsiteX16" fmla="*/ 26279 w 286847"/>
                  <a:gd name="connsiteY16" fmla="*/ 11772 h 286454"/>
                  <a:gd name="connsiteX17" fmla="*/ 26882 w 286847"/>
                  <a:gd name="connsiteY17" fmla="*/ 11772 h 286454"/>
                  <a:gd name="connsiteX18" fmla="*/ 25373 w 286847"/>
                  <a:gd name="connsiteY18" fmla="*/ 11772 h 286454"/>
                  <a:gd name="connsiteX19" fmla="*/ 26279 w 286847"/>
                  <a:gd name="connsiteY19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47" h="286454">
                    <a:moveTo>
                      <a:pt x="147308" y="268041"/>
                    </a:moveTo>
                    <a:cubicBezTo>
                      <a:pt x="177792" y="278304"/>
                      <a:pt x="209483" y="284341"/>
                      <a:pt x="241778" y="285850"/>
                    </a:cubicBezTo>
                    <a:cubicBezTo>
                      <a:pt x="246305" y="286152"/>
                      <a:pt x="251134" y="286454"/>
                      <a:pt x="255661" y="286454"/>
                    </a:cubicBezTo>
                    <a:cubicBezTo>
                      <a:pt x="263810" y="286454"/>
                      <a:pt x="272865" y="285549"/>
                      <a:pt x="279505" y="278908"/>
                    </a:cubicBezTo>
                    <a:cubicBezTo>
                      <a:pt x="287352" y="270456"/>
                      <a:pt x="287352" y="258081"/>
                      <a:pt x="286447" y="238762"/>
                    </a:cubicBezTo>
                    <a:cubicBezTo>
                      <a:pt x="284938" y="208879"/>
                      <a:pt x="278901" y="178091"/>
                      <a:pt x="269243" y="149113"/>
                    </a:cubicBezTo>
                    <a:cubicBezTo>
                      <a:pt x="253850" y="104138"/>
                      <a:pt x="230610" y="70934"/>
                      <a:pt x="197712" y="48296"/>
                    </a:cubicBezTo>
                    <a:cubicBezTo>
                      <a:pt x="153345" y="17205"/>
                      <a:pt x="99319" y="1811"/>
                      <a:pt x="27788" y="0"/>
                    </a:cubicBezTo>
                    <a:cubicBezTo>
                      <a:pt x="27486" y="0"/>
                      <a:pt x="27184" y="0"/>
                      <a:pt x="26882" y="0"/>
                    </a:cubicBezTo>
                    <a:cubicBezTo>
                      <a:pt x="18733" y="0"/>
                      <a:pt x="20" y="3018"/>
                      <a:pt x="20" y="29581"/>
                    </a:cubicBezTo>
                    <a:cubicBezTo>
                      <a:pt x="-281" y="52824"/>
                      <a:pt x="2737" y="77273"/>
                      <a:pt x="9981" y="108665"/>
                    </a:cubicBezTo>
                    <a:cubicBezTo>
                      <a:pt x="28090" y="189561"/>
                      <a:pt x="74268" y="243290"/>
                      <a:pt x="147308" y="268041"/>
                    </a:cubicBezTo>
                    <a:close/>
                    <a:moveTo>
                      <a:pt x="255661" y="274380"/>
                    </a:moveTo>
                    <a:cubicBezTo>
                      <a:pt x="255661" y="274380"/>
                      <a:pt x="255360" y="274380"/>
                      <a:pt x="255661" y="274380"/>
                    </a:cubicBezTo>
                    <a:cubicBezTo>
                      <a:pt x="255360" y="274380"/>
                      <a:pt x="255360" y="274380"/>
                      <a:pt x="255058" y="274380"/>
                    </a:cubicBezTo>
                    <a:cubicBezTo>
                      <a:pt x="255360" y="274380"/>
                      <a:pt x="255360" y="274380"/>
                      <a:pt x="255661" y="274380"/>
                    </a:cubicBezTo>
                    <a:close/>
                    <a:moveTo>
                      <a:pt x="26279" y="11772"/>
                    </a:moveTo>
                    <a:cubicBezTo>
                      <a:pt x="26581" y="11772"/>
                      <a:pt x="26882" y="11772"/>
                      <a:pt x="26882" y="11772"/>
                    </a:cubicBezTo>
                    <a:cubicBezTo>
                      <a:pt x="26279" y="11772"/>
                      <a:pt x="25977" y="11772"/>
                      <a:pt x="25373" y="11772"/>
                    </a:cubicBezTo>
                    <a:cubicBezTo>
                      <a:pt x="25977" y="11772"/>
                      <a:pt x="26279" y="11772"/>
                      <a:pt x="26279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4" name="Freeform 1133">
                <a:extLst>
                  <a:ext uri="{FF2B5EF4-FFF2-40B4-BE49-F238E27FC236}">
                    <a16:creationId xmlns:a16="http://schemas.microsoft.com/office/drawing/2014/main" id="{6412DD7D-13FD-154F-8DE4-94DA8C4E5BC6}"/>
                  </a:ext>
                </a:extLst>
              </p:cNvPr>
              <p:cNvSpPr/>
              <p:nvPr/>
            </p:nvSpPr>
            <p:spPr>
              <a:xfrm>
                <a:off x="306565" y="4064693"/>
                <a:ext cx="286524" cy="287057"/>
              </a:xfrm>
              <a:custGeom>
                <a:avLst/>
                <a:gdLst>
                  <a:gd name="connsiteX0" fmla="*/ 6036 w 286524"/>
                  <a:gd name="connsiteY0" fmla="*/ 278305 h 287057"/>
                  <a:gd name="connsiteX1" fmla="*/ 31691 w 286524"/>
                  <a:gd name="connsiteY1" fmla="*/ 287058 h 287057"/>
                  <a:gd name="connsiteX2" fmla="*/ 37727 w 286524"/>
                  <a:gd name="connsiteY2" fmla="*/ 287058 h 287057"/>
                  <a:gd name="connsiteX3" fmla="*/ 109862 w 286524"/>
                  <a:gd name="connsiteY3" fmla="*/ 277097 h 287057"/>
                  <a:gd name="connsiteX4" fmla="*/ 248397 w 286524"/>
                  <a:gd name="connsiteY4" fmla="*/ 181411 h 287057"/>
                  <a:gd name="connsiteX5" fmla="*/ 286426 w 286524"/>
                  <a:gd name="connsiteY5" fmla="*/ 29883 h 287057"/>
                  <a:gd name="connsiteX6" fmla="*/ 280390 w 286524"/>
                  <a:gd name="connsiteY6" fmla="*/ 7546 h 287057"/>
                  <a:gd name="connsiteX7" fmla="*/ 256546 w 286524"/>
                  <a:gd name="connsiteY7" fmla="*/ 0 h 287057"/>
                  <a:gd name="connsiteX8" fmla="*/ 254132 w 286524"/>
                  <a:gd name="connsiteY8" fmla="*/ 0 h 287057"/>
                  <a:gd name="connsiteX9" fmla="*/ 119520 w 286524"/>
                  <a:gd name="connsiteY9" fmla="*/ 29883 h 287057"/>
                  <a:gd name="connsiteX10" fmla="*/ 31993 w 286524"/>
                  <a:gd name="connsiteY10" fmla="*/ 114401 h 287057"/>
                  <a:gd name="connsiteX11" fmla="*/ 0 w 286524"/>
                  <a:gd name="connsiteY11" fmla="*/ 236348 h 287057"/>
                  <a:gd name="connsiteX12" fmla="*/ 0 w 286524"/>
                  <a:gd name="connsiteY12" fmla="*/ 236649 h 287057"/>
                  <a:gd name="connsiteX13" fmla="*/ 0 w 286524"/>
                  <a:gd name="connsiteY13" fmla="*/ 236951 h 287057"/>
                  <a:gd name="connsiteX14" fmla="*/ 0 w 286524"/>
                  <a:gd name="connsiteY14" fmla="*/ 251440 h 287057"/>
                  <a:gd name="connsiteX15" fmla="*/ 0 w 286524"/>
                  <a:gd name="connsiteY15" fmla="*/ 251742 h 287057"/>
                  <a:gd name="connsiteX16" fmla="*/ 0 w 286524"/>
                  <a:gd name="connsiteY16" fmla="*/ 252044 h 287057"/>
                  <a:gd name="connsiteX17" fmla="*/ 6036 w 286524"/>
                  <a:gd name="connsiteY17" fmla="*/ 278305 h 287057"/>
                  <a:gd name="connsiteX18" fmla="*/ 256546 w 286524"/>
                  <a:gd name="connsiteY18" fmla="*/ 12074 h 287057"/>
                  <a:gd name="connsiteX19" fmla="*/ 256848 w 286524"/>
                  <a:gd name="connsiteY19" fmla="*/ 12074 h 287057"/>
                  <a:gd name="connsiteX20" fmla="*/ 254434 w 286524"/>
                  <a:gd name="connsiteY20" fmla="*/ 12074 h 287057"/>
                  <a:gd name="connsiteX21" fmla="*/ 256546 w 286524"/>
                  <a:gd name="connsiteY21" fmla="*/ 12074 h 287057"/>
                  <a:gd name="connsiteX22" fmla="*/ 32898 w 286524"/>
                  <a:gd name="connsiteY22" fmla="*/ 274984 h 287057"/>
                  <a:gd name="connsiteX23" fmla="*/ 31691 w 286524"/>
                  <a:gd name="connsiteY23" fmla="*/ 274984 h 287057"/>
                  <a:gd name="connsiteX24" fmla="*/ 30786 w 286524"/>
                  <a:gd name="connsiteY24" fmla="*/ 274984 h 287057"/>
                  <a:gd name="connsiteX25" fmla="*/ 32898 w 286524"/>
                  <a:gd name="connsiteY25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24" h="287057">
                    <a:moveTo>
                      <a:pt x="6036" y="278305"/>
                    </a:moveTo>
                    <a:cubicBezTo>
                      <a:pt x="12375" y="286454"/>
                      <a:pt x="22636" y="287058"/>
                      <a:pt x="31691" y="287058"/>
                    </a:cubicBezTo>
                    <a:cubicBezTo>
                      <a:pt x="33502" y="287058"/>
                      <a:pt x="35615" y="287058"/>
                      <a:pt x="37727" y="287058"/>
                    </a:cubicBezTo>
                    <a:cubicBezTo>
                      <a:pt x="61571" y="286454"/>
                      <a:pt x="86018" y="283134"/>
                      <a:pt x="109862" y="277097"/>
                    </a:cubicBezTo>
                    <a:cubicBezTo>
                      <a:pt x="176564" y="260194"/>
                      <a:pt x="220630" y="229707"/>
                      <a:pt x="248397" y="181411"/>
                    </a:cubicBezTo>
                    <a:cubicBezTo>
                      <a:pt x="263790" y="154547"/>
                      <a:pt x="282201" y="112891"/>
                      <a:pt x="286426" y="29883"/>
                    </a:cubicBezTo>
                    <a:cubicBezTo>
                      <a:pt x="286728" y="22940"/>
                      <a:pt x="286728" y="13885"/>
                      <a:pt x="280390" y="7546"/>
                    </a:cubicBezTo>
                    <a:cubicBezTo>
                      <a:pt x="274052" y="906"/>
                      <a:pt x="265299" y="0"/>
                      <a:pt x="256546" y="0"/>
                    </a:cubicBezTo>
                    <a:cubicBezTo>
                      <a:pt x="255943" y="0"/>
                      <a:pt x="255037" y="0"/>
                      <a:pt x="254132" y="0"/>
                    </a:cubicBezTo>
                    <a:cubicBezTo>
                      <a:pt x="203124" y="1509"/>
                      <a:pt x="159059" y="11169"/>
                      <a:pt x="119520" y="29883"/>
                    </a:cubicBezTo>
                    <a:cubicBezTo>
                      <a:pt x="81189" y="47994"/>
                      <a:pt x="51913" y="76368"/>
                      <a:pt x="31993" y="114401"/>
                    </a:cubicBezTo>
                    <a:cubicBezTo>
                      <a:pt x="13884" y="150019"/>
                      <a:pt x="3018" y="191070"/>
                      <a:pt x="0" y="236348"/>
                    </a:cubicBezTo>
                    <a:lnTo>
                      <a:pt x="0" y="236649"/>
                    </a:lnTo>
                    <a:lnTo>
                      <a:pt x="0" y="236951"/>
                    </a:lnTo>
                    <a:lnTo>
                      <a:pt x="0" y="251440"/>
                    </a:lnTo>
                    <a:lnTo>
                      <a:pt x="0" y="251742"/>
                    </a:lnTo>
                    <a:lnTo>
                      <a:pt x="0" y="252044"/>
                    </a:lnTo>
                    <a:cubicBezTo>
                      <a:pt x="302" y="263212"/>
                      <a:pt x="905" y="271664"/>
                      <a:pt x="6036" y="278305"/>
                    </a:cubicBezTo>
                    <a:close/>
                    <a:moveTo>
                      <a:pt x="256546" y="12074"/>
                    </a:moveTo>
                    <a:cubicBezTo>
                      <a:pt x="256546" y="12074"/>
                      <a:pt x="256848" y="12074"/>
                      <a:pt x="256848" y="12074"/>
                    </a:cubicBezTo>
                    <a:cubicBezTo>
                      <a:pt x="255943" y="12074"/>
                      <a:pt x="255339" y="12074"/>
                      <a:pt x="254434" y="12074"/>
                    </a:cubicBezTo>
                    <a:cubicBezTo>
                      <a:pt x="255037" y="12074"/>
                      <a:pt x="255641" y="12074"/>
                      <a:pt x="256546" y="12074"/>
                    </a:cubicBezTo>
                    <a:close/>
                    <a:moveTo>
                      <a:pt x="32898" y="274984"/>
                    </a:moveTo>
                    <a:cubicBezTo>
                      <a:pt x="32596" y="274984"/>
                      <a:pt x="31993" y="274984"/>
                      <a:pt x="31691" y="274984"/>
                    </a:cubicBezTo>
                    <a:cubicBezTo>
                      <a:pt x="31389" y="274984"/>
                      <a:pt x="31087" y="274984"/>
                      <a:pt x="30786" y="274984"/>
                    </a:cubicBezTo>
                    <a:cubicBezTo>
                      <a:pt x="31389" y="274984"/>
                      <a:pt x="31993" y="274984"/>
                      <a:pt x="3289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5" name="Freeform 1134">
                <a:extLst>
                  <a:ext uri="{FF2B5EF4-FFF2-40B4-BE49-F238E27FC236}">
                    <a16:creationId xmlns:a16="http://schemas.microsoft.com/office/drawing/2014/main" id="{554B221D-E884-F946-968D-9BC1ED74A5ED}"/>
                  </a:ext>
                </a:extLst>
              </p:cNvPr>
              <p:cNvSpPr/>
              <p:nvPr/>
            </p:nvSpPr>
            <p:spPr>
              <a:xfrm>
                <a:off x="306173" y="626637"/>
                <a:ext cx="286868" cy="287661"/>
              </a:xfrm>
              <a:custGeom>
                <a:avLst/>
                <a:gdLst>
                  <a:gd name="connsiteX0" fmla="*/ 693 w 286868"/>
                  <a:gd name="connsiteY0" fmla="*/ 55842 h 287661"/>
                  <a:gd name="connsiteX1" fmla="*/ 693 w 286868"/>
                  <a:gd name="connsiteY1" fmla="*/ 55842 h 287661"/>
                  <a:gd name="connsiteX2" fmla="*/ 31177 w 286868"/>
                  <a:gd name="connsiteY2" fmla="*/ 169639 h 287661"/>
                  <a:gd name="connsiteX3" fmla="*/ 127759 w 286868"/>
                  <a:gd name="connsiteY3" fmla="*/ 260495 h 287661"/>
                  <a:gd name="connsiteX4" fmla="*/ 255127 w 286868"/>
                  <a:gd name="connsiteY4" fmla="*/ 287360 h 287661"/>
                  <a:gd name="connsiteX5" fmla="*/ 262069 w 286868"/>
                  <a:gd name="connsiteY5" fmla="*/ 287662 h 287661"/>
                  <a:gd name="connsiteX6" fmla="*/ 280178 w 286868"/>
                  <a:gd name="connsiteY6" fmla="*/ 281323 h 287661"/>
                  <a:gd name="connsiteX7" fmla="*/ 286818 w 286868"/>
                  <a:gd name="connsiteY7" fmla="*/ 257477 h 287661"/>
                  <a:gd name="connsiteX8" fmla="*/ 276254 w 286868"/>
                  <a:gd name="connsiteY8" fmla="*/ 176581 h 287661"/>
                  <a:gd name="connsiteX9" fmla="*/ 112668 w 286868"/>
                  <a:gd name="connsiteY9" fmla="*/ 10565 h 287661"/>
                  <a:gd name="connsiteX10" fmla="*/ 45664 w 286868"/>
                  <a:gd name="connsiteY10" fmla="*/ 906 h 287661"/>
                  <a:gd name="connsiteX11" fmla="*/ 44457 w 286868"/>
                  <a:gd name="connsiteY11" fmla="*/ 906 h 287661"/>
                  <a:gd name="connsiteX12" fmla="*/ 28762 w 286868"/>
                  <a:gd name="connsiteY12" fmla="*/ 0 h 287661"/>
                  <a:gd name="connsiteX13" fmla="*/ 7937 w 286868"/>
                  <a:gd name="connsiteY13" fmla="*/ 6942 h 287661"/>
                  <a:gd name="connsiteX14" fmla="*/ 90 w 286868"/>
                  <a:gd name="connsiteY14" fmla="*/ 54635 h 287661"/>
                  <a:gd name="connsiteX15" fmla="*/ 693 w 286868"/>
                  <a:gd name="connsiteY15" fmla="*/ 55842 h 287661"/>
                  <a:gd name="connsiteX16" fmla="*/ 693 w 286868"/>
                  <a:gd name="connsiteY16" fmla="*/ 55842 h 287661"/>
                  <a:gd name="connsiteX17" fmla="*/ 263276 w 286868"/>
                  <a:gd name="connsiteY17" fmla="*/ 275588 h 287661"/>
                  <a:gd name="connsiteX18" fmla="*/ 262069 w 286868"/>
                  <a:gd name="connsiteY18" fmla="*/ 275588 h 287661"/>
                  <a:gd name="connsiteX19" fmla="*/ 261767 w 286868"/>
                  <a:gd name="connsiteY19" fmla="*/ 275588 h 287661"/>
                  <a:gd name="connsiteX20" fmla="*/ 263276 w 286868"/>
                  <a:gd name="connsiteY20" fmla="*/ 275588 h 287661"/>
                  <a:gd name="connsiteX21" fmla="*/ 29366 w 286868"/>
                  <a:gd name="connsiteY21" fmla="*/ 11772 h 287661"/>
                  <a:gd name="connsiteX22" fmla="*/ 29366 w 286868"/>
                  <a:gd name="connsiteY22" fmla="*/ 11772 h 287661"/>
                  <a:gd name="connsiteX23" fmla="*/ 28159 w 286868"/>
                  <a:gd name="connsiteY23" fmla="*/ 11772 h 287661"/>
                  <a:gd name="connsiteX24" fmla="*/ 29366 w 286868"/>
                  <a:gd name="connsiteY24" fmla="*/ 11772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68" h="287661">
                    <a:moveTo>
                      <a:pt x="693" y="55842"/>
                    </a:moveTo>
                    <a:lnTo>
                      <a:pt x="693" y="55842"/>
                    </a:lnTo>
                    <a:cubicBezTo>
                      <a:pt x="2202" y="91460"/>
                      <a:pt x="13370" y="133719"/>
                      <a:pt x="31177" y="169639"/>
                    </a:cubicBezTo>
                    <a:cubicBezTo>
                      <a:pt x="51701" y="210690"/>
                      <a:pt x="84297" y="241177"/>
                      <a:pt x="127759" y="260495"/>
                    </a:cubicBezTo>
                    <a:cubicBezTo>
                      <a:pt x="167599" y="278304"/>
                      <a:pt x="208948" y="283134"/>
                      <a:pt x="255127" y="287360"/>
                    </a:cubicBezTo>
                    <a:cubicBezTo>
                      <a:pt x="257843" y="287662"/>
                      <a:pt x="259956" y="287662"/>
                      <a:pt x="262069" y="287662"/>
                    </a:cubicBezTo>
                    <a:cubicBezTo>
                      <a:pt x="265087" y="287662"/>
                      <a:pt x="273840" y="287662"/>
                      <a:pt x="280178" y="281323"/>
                    </a:cubicBezTo>
                    <a:cubicBezTo>
                      <a:pt x="286214" y="274984"/>
                      <a:pt x="287120" y="266230"/>
                      <a:pt x="286818" y="257477"/>
                    </a:cubicBezTo>
                    <a:cubicBezTo>
                      <a:pt x="286214" y="230914"/>
                      <a:pt x="282592" y="203748"/>
                      <a:pt x="276254" y="176581"/>
                    </a:cubicBezTo>
                    <a:cubicBezTo>
                      <a:pt x="255730" y="87536"/>
                      <a:pt x="200799" y="31694"/>
                      <a:pt x="112668" y="10565"/>
                    </a:cubicBezTo>
                    <a:cubicBezTo>
                      <a:pt x="92446" y="5735"/>
                      <a:pt x="71017" y="2717"/>
                      <a:pt x="45664" y="906"/>
                    </a:cubicBezTo>
                    <a:lnTo>
                      <a:pt x="44457" y="906"/>
                    </a:lnTo>
                    <a:cubicBezTo>
                      <a:pt x="38119" y="604"/>
                      <a:pt x="33290" y="0"/>
                      <a:pt x="28762" y="0"/>
                    </a:cubicBezTo>
                    <a:cubicBezTo>
                      <a:pt x="22122" y="0"/>
                      <a:pt x="13973" y="906"/>
                      <a:pt x="7937" y="6942"/>
                    </a:cubicBezTo>
                    <a:cubicBezTo>
                      <a:pt x="-212" y="15394"/>
                      <a:pt x="-212" y="27770"/>
                      <a:pt x="90" y="54635"/>
                    </a:cubicBezTo>
                    <a:lnTo>
                      <a:pt x="693" y="55842"/>
                    </a:lnTo>
                    <a:lnTo>
                      <a:pt x="693" y="55842"/>
                    </a:lnTo>
                    <a:close/>
                    <a:moveTo>
                      <a:pt x="263276" y="275588"/>
                    </a:moveTo>
                    <a:cubicBezTo>
                      <a:pt x="262974" y="275588"/>
                      <a:pt x="262370" y="275588"/>
                      <a:pt x="262069" y="275588"/>
                    </a:cubicBezTo>
                    <a:cubicBezTo>
                      <a:pt x="262069" y="275588"/>
                      <a:pt x="261767" y="275588"/>
                      <a:pt x="261767" y="275588"/>
                    </a:cubicBezTo>
                    <a:cubicBezTo>
                      <a:pt x="262370" y="275588"/>
                      <a:pt x="262672" y="275588"/>
                      <a:pt x="263276" y="275588"/>
                    </a:cubicBezTo>
                    <a:close/>
                    <a:moveTo>
                      <a:pt x="29366" y="11772"/>
                    </a:moveTo>
                    <a:cubicBezTo>
                      <a:pt x="29366" y="11772"/>
                      <a:pt x="29366" y="11772"/>
                      <a:pt x="29366" y="11772"/>
                    </a:cubicBezTo>
                    <a:cubicBezTo>
                      <a:pt x="29064" y="11772"/>
                      <a:pt x="28762" y="11772"/>
                      <a:pt x="28159" y="11772"/>
                    </a:cubicBezTo>
                    <a:cubicBezTo>
                      <a:pt x="28461" y="11772"/>
                      <a:pt x="28762" y="11772"/>
                      <a:pt x="29366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6" name="Freeform 1135">
                <a:extLst>
                  <a:ext uri="{FF2B5EF4-FFF2-40B4-BE49-F238E27FC236}">
                    <a16:creationId xmlns:a16="http://schemas.microsoft.com/office/drawing/2014/main" id="{E3BFC6DA-0FBC-9E4C-A5FD-6844D446161C}"/>
                  </a:ext>
                </a:extLst>
              </p:cNvPr>
              <p:cNvSpPr/>
              <p:nvPr/>
            </p:nvSpPr>
            <p:spPr>
              <a:xfrm>
                <a:off x="306565" y="309696"/>
                <a:ext cx="286340" cy="287058"/>
              </a:xfrm>
              <a:custGeom>
                <a:avLst/>
                <a:gdLst>
                  <a:gd name="connsiteX0" fmla="*/ 30182 w 286340"/>
                  <a:gd name="connsiteY0" fmla="*/ 287058 h 287058"/>
                  <a:gd name="connsiteX1" fmla="*/ 41953 w 286340"/>
                  <a:gd name="connsiteY1" fmla="*/ 286454 h 287058"/>
                  <a:gd name="connsiteX2" fmla="*/ 131593 w 286340"/>
                  <a:gd name="connsiteY2" fmla="*/ 269853 h 287058"/>
                  <a:gd name="connsiteX3" fmla="*/ 259565 w 286340"/>
                  <a:gd name="connsiteY3" fmla="*/ 157867 h 287058"/>
                  <a:gd name="connsiteX4" fmla="*/ 286125 w 286340"/>
                  <a:gd name="connsiteY4" fmla="*/ 32600 h 287058"/>
                  <a:gd name="connsiteX5" fmla="*/ 280390 w 286340"/>
                  <a:gd name="connsiteY5" fmla="*/ 8150 h 287058"/>
                  <a:gd name="connsiteX6" fmla="*/ 254434 w 286340"/>
                  <a:gd name="connsiteY6" fmla="*/ 0 h 287058"/>
                  <a:gd name="connsiteX7" fmla="*/ 249906 w 286340"/>
                  <a:gd name="connsiteY7" fmla="*/ 0 h 287058"/>
                  <a:gd name="connsiteX8" fmla="*/ 126160 w 286340"/>
                  <a:gd name="connsiteY8" fmla="*/ 25657 h 287058"/>
                  <a:gd name="connsiteX9" fmla="*/ 22335 w 286340"/>
                  <a:gd name="connsiteY9" fmla="*/ 134624 h 287058"/>
                  <a:gd name="connsiteX10" fmla="*/ 0 w 286340"/>
                  <a:gd name="connsiteY10" fmla="*/ 237857 h 287058"/>
                  <a:gd name="connsiteX11" fmla="*/ 0 w 286340"/>
                  <a:gd name="connsiteY11" fmla="*/ 238159 h 287058"/>
                  <a:gd name="connsiteX12" fmla="*/ 0 w 286340"/>
                  <a:gd name="connsiteY12" fmla="*/ 238460 h 287058"/>
                  <a:gd name="connsiteX13" fmla="*/ 0 w 286340"/>
                  <a:gd name="connsiteY13" fmla="*/ 247516 h 287058"/>
                  <a:gd name="connsiteX14" fmla="*/ 30182 w 286340"/>
                  <a:gd name="connsiteY14" fmla="*/ 287058 h 287058"/>
                  <a:gd name="connsiteX15" fmla="*/ 249906 w 286340"/>
                  <a:gd name="connsiteY15" fmla="*/ 12074 h 287058"/>
                  <a:gd name="connsiteX16" fmla="*/ 254434 w 286340"/>
                  <a:gd name="connsiteY16" fmla="*/ 12074 h 287058"/>
                  <a:gd name="connsiteX17" fmla="*/ 248095 w 286340"/>
                  <a:gd name="connsiteY17" fmla="*/ 12074 h 287058"/>
                  <a:gd name="connsiteX18" fmla="*/ 249906 w 286340"/>
                  <a:gd name="connsiteY18" fmla="*/ 12074 h 287058"/>
                  <a:gd name="connsiteX19" fmla="*/ 31993 w 286340"/>
                  <a:gd name="connsiteY19" fmla="*/ 274984 h 287058"/>
                  <a:gd name="connsiteX20" fmla="*/ 30182 w 286340"/>
                  <a:gd name="connsiteY20" fmla="*/ 274984 h 287058"/>
                  <a:gd name="connsiteX21" fmla="*/ 29276 w 286340"/>
                  <a:gd name="connsiteY21" fmla="*/ 274984 h 287058"/>
                  <a:gd name="connsiteX22" fmla="*/ 31993 w 286340"/>
                  <a:gd name="connsiteY22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40" h="287058">
                    <a:moveTo>
                      <a:pt x="30182" y="287058"/>
                    </a:moveTo>
                    <a:cubicBezTo>
                      <a:pt x="33502" y="287058"/>
                      <a:pt x="37124" y="286756"/>
                      <a:pt x="41953" y="286454"/>
                    </a:cubicBezTo>
                    <a:cubicBezTo>
                      <a:pt x="69117" y="284040"/>
                      <a:pt x="101109" y="280115"/>
                      <a:pt x="131593" y="269853"/>
                    </a:cubicBezTo>
                    <a:cubicBezTo>
                      <a:pt x="193768" y="249327"/>
                      <a:pt x="235721" y="212803"/>
                      <a:pt x="259565" y="157867"/>
                    </a:cubicBezTo>
                    <a:cubicBezTo>
                      <a:pt x="278277" y="115004"/>
                      <a:pt x="283408" y="70633"/>
                      <a:pt x="286125" y="32600"/>
                    </a:cubicBezTo>
                    <a:cubicBezTo>
                      <a:pt x="286728" y="23846"/>
                      <a:pt x="286426" y="14791"/>
                      <a:pt x="280390" y="8150"/>
                    </a:cubicBezTo>
                    <a:cubicBezTo>
                      <a:pt x="273750" y="906"/>
                      <a:pt x="264092" y="302"/>
                      <a:pt x="254434" y="0"/>
                    </a:cubicBezTo>
                    <a:cubicBezTo>
                      <a:pt x="252925" y="0"/>
                      <a:pt x="251415" y="0"/>
                      <a:pt x="249906" y="0"/>
                    </a:cubicBezTo>
                    <a:cubicBezTo>
                      <a:pt x="206746" y="0"/>
                      <a:pt x="165095" y="8754"/>
                      <a:pt x="126160" y="25657"/>
                    </a:cubicBezTo>
                    <a:cubicBezTo>
                      <a:pt x="77266" y="47088"/>
                      <a:pt x="42255" y="83612"/>
                      <a:pt x="22335" y="134624"/>
                    </a:cubicBezTo>
                    <a:cubicBezTo>
                      <a:pt x="9055" y="167526"/>
                      <a:pt x="1509" y="202540"/>
                      <a:pt x="0" y="237857"/>
                    </a:cubicBezTo>
                    <a:lnTo>
                      <a:pt x="0" y="238159"/>
                    </a:lnTo>
                    <a:lnTo>
                      <a:pt x="0" y="238460"/>
                    </a:lnTo>
                    <a:lnTo>
                      <a:pt x="0" y="247516"/>
                    </a:lnTo>
                    <a:cubicBezTo>
                      <a:pt x="0" y="265023"/>
                      <a:pt x="0" y="287058"/>
                      <a:pt x="30182" y="287058"/>
                    </a:cubicBezTo>
                    <a:close/>
                    <a:moveTo>
                      <a:pt x="249906" y="12074"/>
                    </a:moveTo>
                    <a:cubicBezTo>
                      <a:pt x="251415" y="12074"/>
                      <a:pt x="252925" y="12074"/>
                      <a:pt x="254434" y="12074"/>
                    </a:cubicBezTo>
                    <a:cubicBezTo>
                      <a:pt x="252321" y="12074"/>
                      <a:pt x="250208" y="12074"/>
                      <a:pt x="248095" y="12074"/>
                    </a:cubicBezTo>
                    <a:cubicBezTo>
                      <a:pt x="248699" y="12074"/>
                      <a:pt x="249303" y="12074"/>
                      <a:pt x="249906" y="12074"/>
                    </a:cubicBezTo>
                    <a:close/>
                    <a:moveTo>
                      <a:pt x="31993" y="274984"/>
                    </a:moveTo>
                    <a:cubicBezTo>
                      <a:pt x="31389" y="274984"/>
                      <a:pt x="30786" y="274984"/>
                      <a:pt x="30182" y="274984"/>
                    </a:cubicBezTo>
                    <a:cubicBezTo>
                      <a:pt x="29880" y="274984"/>
                      <a:pt x="29578" y="274984"/>
                      <a:pt x="29276" y="274984"/>
                    </a:cubicBezTo>
                    <a:cubicBezTo>
                      <a:pt x="30182" y="274984"/>
                      <a:pt x="31087" y="274984"/>
                      <a:pt x="3199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7" name="Freeform 1136">
                <a:extLst>
                  <a:ext uri="{FF2B5EF4-FFF2-40B4-BE49-F238E27FC236}">
                    <a16:creationId xmlns:a16="http://schemas.microsoft.com/office/drawing/2014/main" id="{AF8276F6-18CF-6848-AF09-539FFDEB3E70}"/>
                  </a:ext>
                </a:extLst>
              </p:cNvPr>
              <p:cNvSpPr/>
              <p:nvPr/>
            </p:nvSpPr>
            <p:spPr>
              <a:xfrm>
                <a:off x="306816" y="933617"/>
                <a:ext cx="286714" cy="287058"/>
              </a:xfrm>
              <a:custGeom>
                <a:avLst/>
                <a:gdLst>
                  <a:gd name="connsiteX0" fmla="*/ 118062 w 286714"/>
                  <a:gd name="connsiteY0" fmla="*/ 258081 h 287058"/>
                  <a:gd name="connsiteX1" fmla="*/ 118062 w 286714"/>
                  <a:gd name="connsiteY1" fmla="*/ 258081 h 287058"/>
                  <a:gd name="connsiteX2" fmla="*/ 118062 w 286714"/>
                  <a:gd name="connsiteY2" fmla="*/ 258081 h 287058"/>
                  <a:gd name="connsiteX3" fmla="*/ 236677 w 286714"/>
                  <a:gd name="connsiteY3" fmla="*/ 287058 h 287058"/>
                  <a:gd name="connsiteX4" fmla="*/ 236979 w 286714"/>
                  <a:gd name="connsiteY4" fmla="*/ 287058 h 287058"/>
                  <a:gd name="connsiteX5" fmla="*/ 237281 w 286714"/>
                  <a:gd name="connsiteY5" fmla="*/ 287058 h 287058"/>
                  <a:gd name="connsiteX6" fmla="*/ 250863 w 286714"/>
                  <a:gd name="connsiteY6" fmla="*/ 287058 h 287058"/>
                  <a:gd name="connsiteX7" fmla="*/ 255994 w 286714"/>
                  <a:gd name="connsiteY7" fmla="*/ 287058 h 287058"/>
                  <a:gd name="connsiteX8" fmla="*/ 280743 w 286714"/>
                  <a:gd name="connsiteY8" fmla="*/ 279512 h 287058"/>
                  <a:gd name="connsiteX9" fmla="*/ 286176 w 286714"/>
                  <a:gd name="connsiteY9" fmla="*/ 249629 h 287058"/>
                  <a:gd name="connsiteX10" fmla="*/ 276517 w 286714"/>
                  <a:gd name="connsiteY10" fmla="*/ 180807 h 287058"/>
                  <a:gd name="connsiteX11" fmla="*/ 224604 w 286714"/>
                  <a:gd name="connsiteY11" fmla="*/ 75764 h 287058"/>
                  <a:gd name="connsiteX12" fmla="*/ 123495 w 286714"/>
                  <a:gd name="connsiteY12" fmla="*/ 15092 h 287058"/>
                  <a:gd name="connsiteX13" fmla="*/ 38684 w 286714"/>
                  <a:gd name="connsiteY13" fmla="*/ 1207 h 287058"/>
                  <a:gd name="connsiteX14" fmla="*/ 34156 w 286714"/>
                  <a:gd name="connsiteY14" fmla="*/ 604 h 287058"/>
                  <a:gd name="connsiteX15" fmla="*/ 26309 w 286714"/>
                  <a:gd name="connsiteY15" fmla="*/ 0 h 287058"/>
                  <a:gd name="connsiteX16" fmla="*/ 51 w 286714"/>
                  <a:gd name="connsiteY16" fmla="*/ 33203 h 287058"/>
                  <a:gd name="connsiteX17" fmla="*/ 33855 w 286714"/>
                  <a:gd name="connsiteY17" fmla="*/ 176883 h 287058"/>
                  <a:gd name="connsiteX18" fmla="*/ 118062 w 286714"/>
                  <a:gd name="connsiteY18" fmla="*/ 258081 h 287058"/>
                  <a:gd name="connsiteX19" fmla="*/ 257503 w 286714"/>
                  <a:gd name="connsiteY19" fmla="*/ 274984 h 287058"/>
                  <a:gd name="connsiteX20" fmla="*/ 256295 w 286714"/>
                  <a:gd name="connsiteY20" fmla="*/ 274984 h 287058"/>
                  <a:gd name="connsiteX21" fmla="*/ 255390 w 286714"/>
                  <a:gd name="connsiteY21" fmla="*/ 274984 h 287058"/>
                  <a:gd name="connsiteX22" fmla="*/ 257503 w 286714"/>
                  <a:gd name="connsiteY22" fmla="*/ 274984 h 287058"/>
                  <a:gd name="connsiteX23" fmla="*/ 25102 w 286714"/>
                  <a:gd name="connsiteY23" fmla="*/ 12376 h 287058"/>
                  <a:gd name="connsiteX24" fmla="*/ 26309 w 286714"/>
                  <a:gd name="connsiteY24" fmla="*/ 12376 h 287058"/>
                  <a:gd name="connsiteX25" fmla="*/ 26611 w 286714"/>
                  <a:gd name="connsiteY25" fmla="*/ 12376 h 287058"/>
                  <a:gd name="connsiteX26" fmla="*/ 25102 w 286714"/>
                  <a:gd name="connsiteY26" fmla="*/ 12376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714" h="287058">
                    <a:moveTo>
                      <a:pt x="118062" y="258081"/>
                    </a:moveTo>
                    <a:lnTo>
                      <a:pt x="118062" y="258081"/>
                    </a:lnTo>
                    <a:lnTo>
                      <a:pt x="118062" y="258081"/>
                    </a:lnTo>
                    <a:cubicBezTo>
                      <a:pt x="153073" y="274984"/>
                      <a:pt x="192913" y="284643"/>
                      <a:pt x="236677" y="287058"/>
                    </a:cubicBezTo>
                    <a:lnTo>
                      <a:pt x="236979" y="287058"/>
                    </a:lnTo>
                    <a:lnTo>
                      <a:pt x="237281" y="287058"/>
                    </a:lnTo>
                    <a:lnTo>
                      <a:pt x="250863" y="287058"/>
                    </a:lnTo>
                    <a:cubicBezTo>
                      <a:pt x="252674" y="287058"/>
                      <a:pt x="254485" y="287058"/>
                      <a:pt x="255994" y="287058"/>
                    </a:cubicBezTo>
                    <a:cubicBezTo>
                      <a:pt x="264445" y="287058"/>
                      <a:pt x="274103" y="286454"/>
                      <a:pt x="280743" y="279512"/>
                    </a:cubicBezTo>
                    <a:cubicBezTo>
                      <a:pt x="287685" y="271966"/>
                      <a:pt x="287081" y="261401"/>
                      <a:pt x="286176" y="249629"/>
                    </a:cubicBezTo>
                    <a:cubicBezTo>
                      <a:pt x="284063" y="226990"/>
                      <a:pt x="281950" y="203446"/>
                      <a:pt x="276517" y="180807"/>
                    </a:cubicBezTo>
                    <a:cubicBezTo>
                      <a:pt x="266859" y="138247"/>
                      <a:pt x="249354" y="102930"/>
                      <a:pt x="224604" y="75764"/>
                    </a:cubicBezTo>
                    <a:cubicBezTo>
                      <a:pt x="198950" y="47390"/>
                      <a:pt x="164844" y="27166"/>
                      <a:pt x="123495" y="15092"/>
                    </a:cubicBezTo>
                    <a:cubicBezTo>
                      <a:pt x="95426" y="6943"/>
                      <a:pt x="66451" y="4226"/>
                      <a:pt x="38684" y="1207"/>
                    </a:cubicBezTo>
                    <a:lnTo>
                      <a:pt x="34156" y="604"/>
                    </a:lnTo>
                    <a:cubicBezTo>
                      <a:pt x="31138" y="302"/>
                      <a:pt x="28724" y="0"/>
                      <a:pt x="26309" y="0"/>
                    </a:cubicBezTo>
                    <a:cubicBezTo>
                      <a:pt x="353" y="0"/>
                      <a:pt x="51" y="22337"/>
                      <a:pt x="51" y="33203"/>
                    </a:cubicBezTo>
                    <a:cubicBezTo>
                      <a:pt x="-855" y="84216"/>
                      <a:pt x="10313" y="132512"/>
                      <a:pt x="33855" y="176883"/>
                    </a:cubicBezTo>
                    <a:cubicBezTo>
                      <a:pt x="51964" y="212200"/>
                      <a:pt x="80335" y="239366"/>
                      <a:pt x="118062" y="258081"/>
                    </a:cubicBezTo>
                    <a:close/>
                    <a:moveTo>
                      <a:pt x="257503" y="274984"/>
                    </a:moveTo>
                    <a:cubicBezTo>
                      <a:pt x="257201" y="274984"/>
                      <a:pt x="256597" y="274984"/>
                      <a:pt x="256295" y="274984"/>
                    </a:cubicBezTo>
                    <a:cubicBezTo>
                      <a:pt x="255994" y="274984"/>
                      <a:pt x="255692" y="274984"/>
                      <a:pt x="255390" y="274984"/>
                    </a:cubicBezTo>
                    <a:cubicBezTo>
                      <a:pt x="255994" y="274984"/>
                      <a:pt x="256597" y="274984"/>
                      <a:pt x="257503" y="274984"/>
                    </a:cubicBezTo>
                    <a:close/>
                    <a:moveTo>
                      <a:pt x="25102" y="12376"/>
                    </a:moveTo>
                    <a:cubicBezTo>
                      <a:pt x="25404" y="12376"/>
                      <a:pt x="26007" y="12376"/>
                      <a:pt x="26309" y="12376"/>
                    </a:cubicBezTo>
                    <a:cubicBezTo>
                      <a:pt x="26309" y="12376"/>
                      <a:pt x="26611" y="12376"/>
                      <a:pt x="26611" y="12376"/>
                    </a:cubicBezTo>
                    <a:cubicBezTo>
                      <a:pt x="26309" y="12376"/>
                      <a:pt x="25706" y="12376"/>
                      <a:pt x="25102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8" name="Freeform 1137">
                <a:extLst>
                  <a:ext uri="{FF2B5EF4-FFF2-40B4-BE49-F238E27FC236}">
                    <a16:creationId xmlns:a16="http://schemas.microsoft.com/office/drawing/2014/main" id="{AA25E09E-E8EB-7E45-AB79-3FA032193F6D}"/>
                  </a:ext>
                </a:extLst>
              </p:cNvPr>
              <p:cNvSpPr/>
              <p:nvPr/>
            </p:nvSpPr>
            <p:spPr>
              <a:xfrm>
                <a:off x="-9292" y="1251464"/>
                <a:ext cx="287673" cy="287058"/>
              </a:xfrm>
              <a:custGeom>
                <a:avLst/>
                <a:gdLst>
                  <a:gd name="connsiteX0" fmla="*/ 41504 w 287673"/>
                  <a:gd name="connsiteY0" fmla="*/ 287058 h 287058"/>
                  <a:gd name="connsiteX1" fmla="*/ 46031 w 287673"/>
                  <a:gd name="connsiteY1" fmla="*/ 287058 h 287058"/>
                  <a:gd name="connsiteX2" fmla="*/ 93719 w 287673"/>
                  <a:gd name="connsiteY2" fmla="*/ 281323 h 287058"/>
                  <a:gd name="connsiteX3" fmla="*/ 97642 w 287673"/>
                  <a:gd name="connsiteY3" fmla="*/ 280719 h 287058"/>
                  <a:gd name="connsiteX4" fmla="*/ 277828 w 287673"/>
                  <a:gd name="connsiteY4" fmla="*/ 108062 h 287058"/>
                  <a:gd name="connsiteX5" fmla="*/ 286279 w 287673"/>
                  <a:gd name="connsiteY5" fmla="*/ 43768 h 287058"/>
                  <a:gd name="connsiteX6" fmla="*/ 287185 w 287673"/>
                  <a:gd name="connsiteY6" fmla="*/ 34411 h 287058"/>
                  <a:gd name="connsiteX7" fmla="*/ 282054 w 287673"/>
                  <a:gd name="connsiteY7" fmla="*/ 7244 h 287058"/>
                  <a:gd name="connsiteX8" fmla="*/ 259719 w 287673"/>
                  <a:gd name="connsiteY8" fmla="*/ 0 h 287058"/>
                  <a:gd name="connsiteX9" fmla="*/ 255494 w 287673"/>
                  <a:gd name="connsiteY9" fmla="*/ 0 h 287058"/>
                  <a:gd name="connsiteX10" fmla="*/ 131748 w 287673"/>
                  <a:gd name="connsiteY10" fmla="*/ 25053 h 287058"/>
                  <a:gd name="connsiteX11" fmla="*/ 13737 w 287673"/>
                  <a:gd name="connsiteY11" fmla="*/ 165111 h 287058"/>
                  <a:gd name="connsiteX12" fmla="*/ 1362 w 287673"/>
                  <a:gd name="connsiteY12" fmla="*/ 241177 h 287058"/>
                  <a:gd name="connsiteX13" fmla="*/ 5889 w 287673"/>
                  <a:gd name="connsiteY13" fmla="*/ 278304 h 287058"/>
                  <a:gd name="connsiteX14" fmla="*/ 36675 w 287673"/>
                  <a:gd name="connsiteY14" fmla="*/ 286454 h 287058"/>
                  <a:gd name="connsiteX15" fmla="*/ 41504 w 287673"/>
                  <a:gd name="connsiteY15" fmla="*/ 287058 h 287058"/>
                  <a:gd name="connsiteX16" fmla="*/ 259417 w 287673"/>
                  <a:gd name="connsiteY16" fmla="*/ 12376 h 287058"/>
                  <a:gd name="connsiteX17" fmla="*/ 261228 w 287673"/>
                  <a:gd name="connsiteY17" fmla="*/ 12376 h 287058"/>
                  <a:gd name="connsiteX18" fmla="*/ 259417 w 287673"/>
                  <a:gd name="connsiteY18" fmla="*/ 12376 h 287058"/>
                  <a:gd name="connsiteX19" fmla="*/ 259417 w 287673"/>
                  <a:gd name="connsiteY19" fmla="*/ 12376 h 287058"/>
                  <a:gd name="connsiteX20" fmla="*/ 36675 w 287673"/>
                  <a:gd name="connsiteY20" fmla="*/ 274984 h 287058"/>
                  <a:gd name="connsiteX21" fmla="*/ 36373 w 287673"/>
                  <a:gd name="connsiteY21" fmla="*/ 274984 h 287058"/>
                  <a:gd name="connsiteX22" fmla="*/ 36373 w 287673"/>
                  <a:gd name="connsiteY22" fmla="*/ 274984 h 287058"/>
                  <a:gd name="connsiteX23" fmla="*/ 36675 w 287673"/>
                  <a:gd name="connsiteY23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673" h="287058">
                    <a:moveTo>
                      <a:pt x="41504" y="287058"/>
                    </a:moveTo>
                    <a:lnTo>
                      <a:pt x="46031" y="287058"/>
                    </a:lnTo>
                    <a:cubicBezTo>
                      <a:pt x="62631" y="287058"/>
                      <a:pt x="78628" y="284040"/>
                      <a:pt x="93719" y="281323"/>
                    </a:cubicBezTo>
                    <a:lnTo>
                      <a:pt x="97642" y="280719"/>
                    </a:lnTo>
                    <a:cubicBezTo>
                      <a:pt x="195432" y="262005"/>
                      <a:pt x="256097" y="204050"/>
                      <a:pt x="277828" y="108062"/>
                    </a:cubicBezTo>
                    <a:cubicBezTo>
                      <a:pt x="282657" y="86630"/>
                      <a:pt x="284468" y="64897"/>
                      <a:pt x="286279" y="43768"/>
                    </a:cubicBezTo>
                    <a:cubicBezTo>
                      <a:pt x="286581" y="40750"/>
                      <a:pt x="286883" y="37731"/>
                      <a:pt x="287185" y="34411"/>
                    </a:cubicBezTo>
                    <a:cubicBezTo>
                      <a:pt x="288090" y="23544"/>
                      <a:pt x="288392" y="14187"/>
                      <a:pt x="282054" y="7244"/>
                    </a:cubicBezTo>
                    <a:cubicBezTo>
                      <a:pt x="276319" y="906"/>
                      <a:pt x="267868" y="0"/>
                      <a:pt x="259719" y="0"/>
                    </a:cubicBezTo>
                    <a:cubicBezTo>
                      <a:pt x="258512" y="0"/>
                      <a:pt x="257003" y="0"/>
                      <a:pt x="255494" y="0"/>
                    </a:cubicBezTo>
                    <a:cubicBezTo>
                      <a:pt x="209315" y="1207"/>
                      <a:pt x="168872" y="9659"/>
                      <a:pt x="131748" y="25053"/>
                    </a:cubicBezTo>
                    <a:cubicBezTo>
                      <a:pt x="71384" y="50107"/>
                      <a:pt x="32751" y="95988"/>
                      <a:pt x="13737" y="165111"/>
                    </a:cubicBezTo>
                    <a:cubicBezTo>
                      <a:pt x="7096" y="188957"/>
                      <a:pt x="4078" y="212803"/>
                      <a:pt x="1362" y="241177"/>
                    </a:cubicBezTo>
                    <a:cubicBezTo>
                      <a:pt x="-449" y="257779"/>
                      <a:pt x="-1656" y="269853"/>
                      <a:pt x="5889" y="278304"/>
                    </a:cubicBezTo>
                    <a:cubicBezTo>
                      <a:pt x="12831" y="285851"/>
                      <a:pt x="23395" y="286454"/>
                      <a:pt x="36675" y="286454"/>
                    </a:cubicBezTo>
                    <a:cubicBezTo>
                      <a:pt x="37882" y="287058"/>
                      <a:pt x="39693" y="287058"/>
                      <a:pt x="41504" y="287058"/>
                    </a:cubicBezTo>
                    <a:close/>
                    <a:moveTo>
                      <a:pt x="259417" y="12376"/>
                    </a:moveTo>
                    <a:cubicBezTo>
                      <a:pt x="260021" y="12376"/>
                      <a:pt x="260625" y="12376"/>
                      <a:pt x="261228" y="12376"/>
                    </a:cubicBezTo>
                    <a:cubicBezTo>
                      <a:pt x="260625" y="12376"/>
                      <a:pt x="260021" y="12376"/>
                      <a:pt x="259417" y="12376"/>
                    </a:cubicBezTo>
                    <a:cubicBezTo>
                      <a:pt x="259417" y="12376"/>
                      <a:pt x="259417" y="12376"/>
                      <a:pt x="259417" y="12376"/>
                    </a:cubicBezTo>
                    <a:close/>
                    <a:moveTo>
                      <a:pt x="36675" y="274984"/>
                    </a:moveTo>
                    <a:cubicBezTo>
                      <a:pt x="36675" y="274984"/>
                      <a:pt x="36373" y="274984"/>
                      <a:pt x="36373" y="274984"/>
                    </a:cubicBezTo>
                    <a:cubicBezTo>
                      <a:pt x="36373" y="274984"/>
                      <a:pt x="36373" y="274984"/>
                      <a:pt x="36373" y="274984"/>
                    </a:cubicBezTo>
                    <a:cubicBezTo>
                      <a:pt x="36373" y="274984"/>
                      <a:pt x="36675" y="274984"/>
                      <a:pt x="3667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39" name="Freeform 1138">
                <a:extLst>
                  <a:ext uri="{FF2B5EF4-FFF2-40B4-BE49-F238E27FC236}">
                    <a16:creationId xmlns:a16="http://schemas.microsoft.com/office/drawing/2014/main" id="{B3D30464-91BE-C743-89FC-004E02C89443}"/>
                  </a:ext>
                </a:extLst>
              </p:cNvPr>
              <p:cNvSpPr/>
              <p:nvPr/>
            </p:nvSpPr>
            <p:spPr>
              <a:xfrm>
                <a:off x="-10560" y="2812625"/>
                <a:ext cx="288690" cy="288567"/>
              </a:xfrm>
              <a:custGeom>
                <a:avLst/>
                <a:gdLst>
                  <a:gd name="connsiteX0" fmla="*/ 27983 w 288690"/>
                  <a:gd name="connsiteY0" fmla="*/ 160583 h 288567"/>
                  <a:gd name="connsiteX1" fmla="*/ 73256 w 288690"/>
                  <a:gd name="connsiteY1" fmla="*/ 225783 h 288567"/>
                  <a:gd name="connsiteX2" fmla="*/ 261893 w 288690"/>
                  <a:gd name="connsiteY2" fmla="*/ 288567 h 288567"/>
                  <a:gd name="connsiteX3" fmla="*/ 264006 w 288690"/>
                  <a:gd name="connsiteY3" fmla="*/ 288567 h 288567"/>
                  <a:gd name="connsiteX4" fmla="*/ 282719 w 288690"/>
                  <a:gd name="connsiteY4" fmla="*/ 280719 h 288567"/>
                  <a:gd name="connsiteX5" fmla="*/ 288453 w 288690"/>
                  <a:gd name="connsiteY5" fmla="*/ 258986 h 288567"/>
                  <a:gd name="connsiteX6" fmla="*/ 288453 w 288690"/>
                  <a:gd name="connsiteY6" fmla="*/ 258986 h 288567"/>
                  <a:gd name="connsiteX7" fmla="*/ 288453 w 288690"/>
                  <a:gd name="connsiteY7" fmla="*/ 258986 h 288567"/>
                  <a:gd name="connsiteX8" fmla="*/ 286039 w 288690"/>
                  <a:gd name="connsiteY8" fmla="*/ 232725 h 288567"/>
                  <a:gd name="connsiteX9" fmla="*/ 280606 w 288690"/>
                  <a:gd name="connsiteY9" fmla="*/ 188354 h 288567"/>
                  <a:gd name="connsiteX10" fmla="*/ 114303 w 288690"/>
                  <a:gd name="connsiteY10" fmla="*/ 10867 h 288567"/>
                  <a:gd name="connsiteX11" fmla="*/ 29492 w 288690"/>
                  <a:gd name="connsiteY11" fmla="*/ 302 h 288567"/>
                  <a:gd name="connsiteX12" fmla="*/ 24965 w 288690"/>
                  <a:gd name="connsiteY12" fmla="*/ 0 h 288567"/>
                  <a:gd name="connsiteX13" fmla="*/ 5950 w 288690"/>
                  <a:gd name="connsiteY13" fmla="*/ 6942 h 288567"/>
                  <a:gd name="connsiteX14" fmla="*/ 216 w 288690"/>
                  <a:gd name="connsiteY14" fmla="*/ 30487 h 288567"/>
                  <a:gd name="connsiteX15" fmla="*/ 27983 w 288690"/>
                  <a:gd name="connsiteY15" fmla="*/ 160583 h 288567"/>
                  <a:gd name="connsiteX16" fmla="*/ 265213 w 288690"/>
                  <a:gd name="connsiteY16" fmla="*/ 276493 h 288567"/>
                  <a:gd name="connsiteX17" fmla="*/ 264006 w 288690"/>
                  <a:gd name="connsiteY17" fmla="*/ 276493 h 288567"/>
                  <a:gd name="connsiteX18" fmla="*/ 262497 w 288690"/>
                  <a:gd name="connsiteY18" fmla="*/ 276493 h 288567"/>
                  <a:gd name="connsiteX19" fmla="*/ 265213 w 288690"/>
                  <a:gd name="connsiteY19" fmla="*/ 276493 h 288567"/>
                  <a:gd name="connsiteX20" fmla="*/ 25267 w 288690"/>
                  <a:gd name="connsiteY20" fmla="*/ 12376 h 288567"/>
                  <a:gd name="connsiteX21" fmla="*/ 25569 w 288690"/>
                  <a:gd name="connsiteY21" fmla="*/ 12376 h 288567"/>
                  <a:gd name="connsiteX22" fmla="*/ 24663 w 288690"/>
                  <a:gd name="connsiteY22" fmla="*/ 12376 h 288567"/>
                  <a:gd name="connsiteX23" fmla="*/ 25267 w 288690"/>
                  <a:gd name="connsiteY23" fmla="*/ 12376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690" h="288567">
                    <a:moveTo>
                      <a:pt x="27983" y="160583"/>
                    </a:moveTo>
                    <a:cubicBezTo>
                      <a:pt x="41263" y="189561"/>
                      <a:pt x="55751" y="210389"/>
                      <a:pt x="73256" y="225783"/>
                    </a:cubicBezTo>
                    <a:cubicBezTo>
                      <a:pt x="128791" y="274984"/>
                      <a:pt x="196700" y="284945"/>
                      <a:pt x="261893" y="288567"/>
                    </a:cubicBezTo>
                    <a:cubicBezTo>
                      <a:pt x="262497" y="288567"/>
                      <a:pt x="263402" y="288567"/>
                      <a:pt x="264006" y="288567"/>
                    </a:cubicBezTo>
                    <a:cubicBezTo>
                      <a:pt x="273664" y="288567"/>
                      <a:pt x="279700" y="284341"/>
                      <a:pt x="282719" y="280719"/>
                    </a:cubicBezTo>
                    <a:cubicBezTo>
                      <a:pt x="286039" y="277097"/>
                      <a:pt x="289660" y="270155"/>
                      <a:pt x="288453" y="258986"/>
                    </a:cubicBezTo>
                    <a:lnTo>
                      <a:pt x="288453" y="258986"/>
                    </a:lnTo>
                    <a:lnTo>
                      <a:pt x="288453" y="258986"/>
                    </a:lnTo>
                    <a:cubicBezTo>
                      <a:pt x="287246" y="250233"/>
                      <a:pt x="286642" y="241479"/>
                      <a:pt x="286039" y="232725"/>
                    </a:cubicBezTo>
                    <a:cubicBezTo>
                      <a:pt x="284831" y="218237"/>
                      <a:pt x="283624" y="203144"/>
                      <a:pt x="280606" y="188354"/>
                    </a:cubicBezTo>
                    <a:cubicBezTo>
                      <a:pt x="261591" y="93271"/>
                      <a:pt x="205453" y="33505"/>
                      <a:pt x="114303" y="10867"/>
                    </a:cubicBezTo>
                    <a:cubicBezTo>
                      <a:pt x="86234" y="3924"/>
                      <a:pt x="57561" y="2113"/>
                      <a:pt x="29492" y="302"/>
                    </a:cubicBezTo>
                    <a:cubicBezTo>
                      <a:pt x="27983" y="302"/>
                      <a:pt x="26474" y="0"/>
                      <a:pt x="24965" y="0"/>
                    </a:cubicBezTo>
                    <a:cubicBezTo>
                      <a:pt x="21947" y="0"/>
                      <a:pt x="12289" y="0"/>
                      <a:pt x="5950" y="6942"/>
                    </a:cubicBezTo>
                    <a:cubicBezTo>
                      <a:pt x="-86" y="13583"/>
                      <a:pt x="-388" y="22941"/>
                      <a:pt x="216" y="30487"/>
                    </a:cubicBezTo>
                    <a:cubicBezTo>
                      <a:pt x="4441" y="75764"/>
                      <a:pt x="9270" y="119532"/>
                      <a:pt x="27983" y="160583"/>
                    </a:cubicBezTo>
                    <a:close/>
                    <a:moveTo>
                      <a:pt x="265213" y="276493"/>
                    </a:moveTo>
                    <a:cubicBezTo>
                      <a:pt x="264911" y="276493"/>
                      <a:pt x="264609" y="276493"/>
                      <a:pt x="264006" y="276493"/>
                    </a:cubicBezTo>
                    <a:cubicBezTo>
                      <a:pt x="263704" y="276493"/>
                      <a:pt x="263100" y="276493"/>
                      <a:pt x="262497" y="276493"/>
                    </a:cubicBezTo>
                    <a:cubicBezTo>
                      <a:pt x="263704" y="276493"/>
                      <a:pt x="264609" y="276493"/>
                      <a:pt x="265213" y="276493"/>
                    </a:cubicBezTo>
                    <a:close/>
                    <a:moveTo>
                      <a:pt x="25267" y="12376"/>
                    </a:moveTo>
                    <a:cubicBezTo>
                      <a:pt x="25267" y="12376"/>
                      <a:pt x="25569" y="12376"/>
                      <a:pt x="25569" y="12376"/>
                    </a:cubicBezTo>
                    <a:cubicBezTo>
                      <a:pt x="25267" y="12376"/>
                      <a:pt x="24965" y="12376"/>
                      <a:pt x="24663" y="12376"/>
                    </a:cubicBezTo>
                    <a:cubicBezTo>
                      <a:pt x="24965" y="12376"/>
                      <a:pt x="24965" y="12376"/>
                      <a:pt x="2526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0" name="Freeform 1139">
                <a:extLst>
                  <a:ext uri="{FF2B5EF4-FFF2-40B4-BE49-F238E27FC236}">
                    <a16:creationId xmlns:a16="http://schemas.microsoft.com/office/drawing/2014/main" id="{D5A89F42-C774-FA46-950F-CBF8DD9A74D5}"/>
                  </a:ext>
                </a:extLst>
              </p:cNvPr>
              <p:cNvSpPr/>
              <p:nvPr/>
            </p:nvSpPr>
            <p:spPr>
              <a:xfrm>
                <a:off x="-2698" y="1560858"/>
                <a:ext cx="286403" cy="286454"/>
              </a:xfrm>
              <a:custGeom>
                <a:avLst/>
                <a:gdLst>
                  <a:gd name="connsiteX0" fmla="*/ 38532 w 286403"/>
                  <a:gd name="connsiteY0" fmla="*/ 286454 h 286454"/>
                  <a:gd name="connsiteX1" fmla="*/ 56641 w 286403"/>
                  <a:gd name="connsiteY1" fmla="*/ 285851 h 286454"/>
                  <a:gd name="connsiteX2" fmla="*/ 133605 w 286403"/>
                  <a:gd name="connsiteY2" fmla="*/ 270155 h 286454"/>
                  <a:gd name="connsiteX3" fmla="*/ 212380 w 286403"/>
                  <a:gd name="connsiteY3" fmla="*/ 225481 h 286454"/>
                  <a:gd name="connsiteX4" fmla="*/ 286325 w 286403"/>
                  <a:gd name="connsiteY4" fmla="*/ 28978 h 286454"/>
                  <a:gd name="connsiteX5" fmla="*/ 280289 w 286403"/>
                  <a:gd name="connsiteY5" fmla="*/ 6943 h 286454"/>
                  <a:gd name="connsiteX6" fmla="*/ 258256 w 286403"/>
                  <a:gd name="connsiteY6" fmla="*/ 0 h 286454"/>
                  <a:gd name="connsiteX7" fmla="*/ 255842 w 286403"/>
                  <a:gd name="connsiteY7" fmla="*/ 0 h 286454"/>
                  <a:gd name="connsiteX8" fmla="*/ 112779 w 286403"/>
                  <a:gd name="connsiteY8" fmla="*/ 33203 h 286454"/>
                  <a:gd name="connsiteX9" fmla="*/ 27968 w 286403"/>
                  <a:gd name="connsiteY9" fmla="*/ 122852 h 286454"/>
                  <a:gd name="connsiteX10" fmla="*/ 201 w 286403"/>
                  <a:gd name="connsiteY10" fmla="*/ 241479 h 286454"/>
                  <a:gd name="connsiteX11" fmla="*/ 7746 w 286403"/>
                  <a:gd name="connsiteY11" fmla="*/ 277097 h 286454"/>
                  <a:gd name="connsiteX12" fmla="*/ 38532 w 286403"/>
                  <a:gd name="connsiteY12" fmla="*/ 286454 h 286454"/>
                  <a:gd name="connsiteX13" fmla="*/ 258558 w 286403"/>
                  <a:gd name="connsiteY13" fmla="*/ 12376 h 286454"/>
                  <a:gd name="connsiteX14" fmla="*/ 258558 w 286403"/>
                  <a:gd name="connsiteY14" fmla="*/ 12376 h 286454"/>
                  <a:gd name="connsiteX15" fmla="*/ 256143 w 286403"/>
                  <a:gd name="connsiteY15" fmla="*/ 12376 h 286454"/>
                  <a:gd name="connsiteX16" fmla="*/ 258558 w 286403"/>
                  <a:gd name="connsiteY16" fmla="*/ 12376 h 286454"/>
                  <a:gd name="connsiteX17" fmla="*/ 38833 w 286403"/>
                  <a:gd name="connsiteY17" fmla="*/ 274380 h 286454"/>
                  <a:gd name="connsiteX18" fmla="*/ 38833 w 286403"/>
                  <a:gd name="connsiteY18" fmla="*/ 274380 h 286454"/>
                  <a:gd name="connsiteX19" fmla="*/ 38230 w 286403"/>
                  <a:gd name="connsiteY19" fmla="*/ 274380 h 286454"/>
                  <a:gd name="connsiteX20" fmla="*/ 38833 w 286403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03" h="286454">
                    <a:moveTo>
                      <a:pt x="38532" y="286454"/>
                    </a:moveTo>
                    <a:cubicBezTo>
                      <a:pt x="43059" y="286454"/>
                      <a:pt x="48492" y="286153"/>
                      <a:pt x="56641" y="285851"/>
                    </a:cubicBezTo>
                    <a:cubicBezTo>
                      <a:pt x="74448" y="284945"/>
                      <a:pt x="103725" y="280417"/>
                      <a:pt x="133605" y="270155"/>
                    </a:cubicBezTo>
                    <a:cubicBezTo>
                      <a:pt x="157147" y="261703"/>
                      <a:pt x="187027" y="249327"/>
                      <a:pt x="212380" y="225481"/>
                    </a:cubicBezTo>
                    <a:cubicBezTo>
                      <a:pt x="272442" y="168733"/>
                      <a:pt x="283307" y="94479"/>
                      <a:pt x="286325" y="28978"/>
                    </a:cubicBezTo>
                    <a:cubicBezTo>
                      <a:pt x="286627" y="21129"/>
                      <a:pt x="286325" y="12980"/>
                      <a:pt x="280289" y="6943"/>
                    </a:cubicBezTo>
                    <a:cubicBezTo>
                      <a:pt x="274554" y="906"/>
                      <a:pt x="266405" y="0"/>
                      <a:pt x="258256" y="0"/>
                    </a:cubicBezTo>
                    <a:cubicBezTo>
                      <a:pt x="257351" y="0"/>
                      <a:pt x="256445" y="0"/>
                      <a:pt x="255842" y="0"/>
                    </a:cubicBezTo>
                    <a:cubicBezTo>
                      <a:pt x="202419" y="604"/>
                      <a:pt x="155638" y="11470"/>
                      <a:pt x="112779" y="33203"/>
                    </a:cubicBezTo>
                    <a:cubicBezTo>
                      <a:pt x="74448" y="52522"/>
                      <a:pt x="45775" y="82707"/>
                      <a:pt x="27968" y="122852"/>
                    </a:cubicBezTo>
                    <a:cubicBezTo>
                      <a:pt x="11368" y="159980"/>
                      <a:pt x="2012" y="199824"/>
                      <a:pt x="201" y="241479"/>
                    </a:cubicBezTo>
                    <a:cubicBezTo>
                      <a:pt x="-403" y="257175"/>
                      <a:pt x="-101" y="268947"/>
                      <a:pt x="7746" y="277097"/>
                    </a:cubicBezTo>
                    <a:cubicBezTo>
                      <a:pt x="14990" y="284945"/>
                      <a:pt x="25252" y="286454"/>
                      <a:pt x="38532" y="286454"/>
                    </a:cubicBezTo>
                    <a:close/>
                    <a:moveTo>
                      <a:pt x="258558" y="12376"/>
                    </a:moveTo>
                    <a:cubicBezTo>
                      <a:pt x="258860" y="12376"/>
                      <a:pt x="258860" y="12376"/>
                      <a:pt x="258558" y="12376"/>
                    </a:cubicBezTo>
                    <a:cubicBezTo>
                      <a:pt x="257954" y="12376"/>
                      <a:pt x="257049" y="12376"/>
                      <a:pt x="256143" y="12376"/>
                    </a:cubicBezTo>
                    <a:cubicBezTo>
                      <a:pt x="257049" y="12376"/>
                      <a:pt x="257954" y="12376"/>
                      <a:pt x="258558" y="12376"/>
                    </a:cubicBezTo>
                    <a:close/>
                    <a:moveTo>
                      <a:pt x="38833" y="274380"/>
                    </a:moveTo>
                    <a:cubicBezTo>
                      <a:pt x="38833" y="274380"/>
                      <a:pt x="38833" y="274380"/>
                      <a:pt x="38833" y="274380"/>
                    </a:cubicBezTo>
                    <a:cubicBezTo>
                      <a:pt x="38532" y="274380"/>
                      <a:pt x="38230" y="274380"/>
                      <a:pt x="38230" y="274380"/>
                    </a:cubicBezTo>
                    <a:cubicBezTo>
                      <a:pt x="38532" y="274380"/>
                      <a:pt x="38833" y="274380"/>
                      <a:pt x="3883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1" name="Freeform 1140">
                <a:extLst>
                  <a:ext uri="{FF2B5EF4-FFF2-40B4-BE49-F238E27FC236}">
                    <a16:creationId xmlns:a16="http://schemas.microsoft.com/office/drawing/2014/main" id="{0A435D74-4548-3844-80B6-8A2628B14F20}"/>
                  </a:ext>
                </a:extLst>
              </p:cNvPr>
              <p:cNvSpPr/>
              <p:nvPr/>
            </p:nvSpPr>
            <p:spPr>
              <a:xfrm>
                <a:off x="312224" y="5316761"/>
                <a:ext cx="286878" cy="286756"/>
              </a:xfrm>
              <a:custGeom>
                <a:avLst/>
                <a:gdLst>
                  <a:gd name="connsiteX0" fmla="*/ 261450 w 286878"/>
                  <a:gd name="connsiteY0" fmla="*/ 131908 h 286756"/>
                  <a:gd name="connsiteX1" fmla="*/ 155210 w 286878"/>
                  <a:gd name="connsiteY1" fmla="*/ 25657 h 286756"/>
                  <a:gd name="connsiteX2" fmla="*/ 34482 w 286878"/>
                  <a:gd name="connsiteY2" fmla="*/ 302 h 286756"/>
                  <a:gd name="connsiteX3" fmla="*/ 26635 w 286878"/>
                  <a:gd name="connsiteY3" fmla="*/ 0 h 286756"/>
                  <a:gd name="connsiteX4" fmla="*/ 7017 w 286878"/>
                  <a:gd name="connsiteY4" fmla="*/ 6942 h 286756"/>
                  <a:gd name="connsiteX5" fmla="*/ 75 w 286878"/>
                  <a:gd name="connsiteY5" fmla="*/ 35014 h 286756"/>
                  <a:gd name="connsiteX6" fmla="*/ 24824 w 286878"/>
                  <a:gd name="connsiteY6" fmla="*/ 156357 h 286756"/>
                  <a:gd name="connsiteX7" fmla="*/ 109635 w 286878"/>
                  <a:gd name="connsiteY7" fmla="*/ 252345 h 286756"/>
                  <a:gd name="connsiteX8" fmla="*/ 238512 w 286878"/>
                  <a:gd name="connsiteY8" fmla="*/ 286756 h 286756"/>
                  <a:gd name="connsiteX9" fmla="*/ 238814 w 286878"/>
                  <a:gd name="connsiteY9" fmla="*/ 286756 h 286756"/>
                  <a:gd name="connsiteX10" fmla="*/ 239116 w 286878"/>
                  <a:gd name="connsiteY10" fmla="*/ 286756 h 286756"/>
                  <a:gd name="connsiteX11" fmla="*/ 250585 w 286878"/>
                  <a:gd name="connsiteY11" fmla="*/ 286756 h 286756"/>
                  <a:gd name="connsiteX12" fmla="*/ 250887 w 286878"/>
                  <a:gd name="connsiteY12" fmla="*/ 286756 h 286756"/>
                  <a:gd name="connsiteX13" fmla="*/ 251188 w 286878"/>
                  <a:gd name="connsiteY13" fmla="*/ 286756 h 286756"/>
                  <a:gd name="connsiteX14" fmla="*/ 280163 w 286878"/>
                  <a:gd name="connsiteY14" fmla="*/ 278606 h 286756"/>
                  <a:gd name="connsiteX15" fmla="*/ 286803 w 286878"/>
                  <a:gd name="connsiteY15" fmla="*/ 249025 h 286756"/>
                  <a:gd name="connsiteX16" fmla="*/ 261450 w 286878"/>
                  <a:gd name="connsiteY16" fmla="*/ 131908 h 286756"/>
                  <a:gd name="connsiteX17" fmla="*/ 24522 w 286878"/>
                  <a:gd name="connsiteY17" fmla="*/ 11772 h 286756"/>
                  <a:gd name="connsiteX18" fmla="*/ 26333 w 286878"/>
                  <a:gd name="connsiteY18" fmla="*/ 11772 h 286756"/>
                  <a:gd name="connsiteX19" fmla="*/ 26635 w 286878"/>
                  <a:gd name="connsiteY19" fmla="*/ 11772 h 286756"/>
                  <a:gd name="connsiteX20" fmla="*/ 24522 w 286878"/>
                  <a:gd name="connsiteY20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8" h="286756">
                    <a:moveTo>
                      <a:pt x="261450" y="131908"/>
                    </a:moveTo>
                    <a:cubicBezTo>
                      <a:pt x="241530" y="83310"/>
                      <a:pt x="205916" y="47692"/>
                      <a:pt x="155210" y="25657"/>
                    </a:cubicBezTo>
                    <a:cubicBezTo>
                      <a:pt x="116577" y="8754"/>
                      <a:pt x="76133" y="3924"/>
                      <a:pt x="34482" y="302"/>
                    </a:cubicBezTo>
                    <a:cubicBezTo>
                      <a:pt x="31464" y="0"/>
                      <a:pt x="29049" y="0"/>
                      <a:pt x="26635" y="0"/>
                    </a:cubicBezTo>
                    <a:cubicBezTo>
                      <a:pt x="21202" y="0"/>
                      <a:pt x="13053" y="604"/>
                      <a:pt x="7017" y="6942"/>
                    </a:cubicBezTo>
                    <a:cubicBezTo>
                      <a:pt x="75" y="14187"/>
                      <a:pt x="-227" y="24751"/>
                      <a:pt x="75" y="35014"/>
                    </a:cubicBezTo>
                    <a:cubicBezTo>
                      <a:pt x="980" y="78782"/>
                      <a:pt x="9431" y="119532"/>
                      <a:pt x="24824" y="156357"/>
                    </a:cubicBezTo>
                    <a:cubicBezTo>
                      <a:pt x="42933" y="199220"/>
                      <a:pt x="71304" y="231518"/>
                      <a:pt x="109635" y="252345"/>
                    </a:cubicBezTo>
                    <a:cubicBezTo>
                      <a:pt x="147664" y="273173"/>
                      <a:pt x="189617" y="284341"/>
                      <a:pt x="238512" y="286756"/>
                    </a:cubicBezTo>
                    <a:lnTo>
                      <a:pt x="238814" y="286756"/>
                    </a:lnTo>
                    <a:lnTo>
                      <a:pt x="239116" y="286756"/>
                    </a:lnTo>
                    <a:lnTo>
                      <a:pt x="250585" y="286756"/>
                    </a:lnTo>
                    <a:lnTo>
                      <a:pt x="250887" y="286756"/>
                    </a:lnTo>
                    <a:lnTo>
                      <a:pt x="251188" y="286756"/>
                    </a:lnTo>
                    <a:cubicBezTo>
                      <a:pt x="263865" y="286454"/>
                      <a:pt x="273523" y="285549"/>
                      <a:pt x="280163" y="278606"/>
                    </a:cubicBezTo>
                    <a:cubicBezTo>
                      <a:pt x="286803" y="271664"/>
                      <a:pt x="287105" y="262004"/>
                      <a:pt x="286803" y="249025"/>
                    </a:cubicBezTo>
                    <a:cubicBezTo>
                      <a:pt x="285294" y="208879"/>
                      <a:pt x="276843" y="169639"/>
                      <a:pt x="261450" y="131908"/>
                    </a:cubicBezTo>
                    <a:close/>
                    <a:moveTo>
                      <a:pt x="24522" y="11772"/>
                    </a:moveTo>
                    <a:cubicBezTo>
                      <a:pt x="25126" y="11772"/>
                      <a:pt x="25729" y="11772"/>
                      <a:pt x="26333" y="11772"/>
                    </a:cubicBezTo>
                    <a:cubicBezTo>
                      <a:pt x="26333" y="11772"/>
                      <a:pt x="26635" y="11772"/>
                      <a:pt x="26635" y="11772"/>
                    </a:cubicBezTo>
                    <a:cubicBezTo>
                      <a:pt x="26031" y="11772"/>
                      <a:pt x="25126" y="11772"/>
                      <a:pt x="2452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2" name="Freeform 1141">
                <a:extLst>
                  <a:ext uri="{FF2B5EF4-FFF2-40B4-BE49-F238E27FC236}">
                    <a16:creationId xmlns:a16="http://schemas.microsoft.com/office/drawing/2014/main" id="{5DBFABF0-12D1-0142-9BC2-08FC30D10A26}"/>
                  </a:ext>
                </a:extLst>
              </p:cNvPr>
              <p:cNvSpPr/>
              <p:nvPr/>
            </p:nvSpPr>
            <p:spPr>
              <a:xfrm>
                <a:off x="311937" y="3438961"/>
                <a:ext cx="286789" cy="286454"/>
              </a:xfrm>
              <a:custGeom>
                <a:avLst/>
                <a:gdLst>
                  <a:gd name="connsiteX0" fmla="*/ 19075 w 286789"/>
                  <a:gd name="connsiteY0" fmla="*/ 141567 h 286454"/>
                  <a:gd name="connsiteX1" fmla="*/ 121694 w 286789"/>
                  <a:gd name="connsiteY1" fmla="*/ 257778 h 286454"/>
                  <a:gd name="connsiteX2" fmla="*/ 236083 w 286789"/>
                  <a:gd name="connsiteY2" fmla="*/ 286454 h 286454"/>
                  <a:gd name="connsiteX3" fmla="*/ 236687 w 286789"/>
                  <a:gd name="connsiteY3" fmla="*/ 286454 h 286454"/>
                  <a:gd name="connsiteX4" fmla="*/ 237291 w 286789"/>
                  <a:gd name="connsiteY4" fmla="*/ 286454 h 286454"/>
                  <a:gd name="connsiteX5" fmla="*/ 250269 w 286789"/>
                  <a:gd name="connsiteY5" fmla="*/ 286454 h 286454"/>
                  <a:gd name="connsiteX6" fmla="*/ 250269 w 286789"/>
                  <a:gd name="connsiteY6" fmla="*/ 286454 h 286454"/>
                  <a:gd name="connsiteX7" fmla="*/ 250269 w 286789"/>
                  <a:gd name="connsiteY7" fmla="*/ 286454 h 286454"/>
                  <a:gd name="connsiteX8" fmla="*/ 279545 w 286789"/>
                  <a:gd name="connsiteY8" fmla="*/ 278908 h 286454"/>
                  <a:gd name="connsiteX9" fmla="*/ 286789 w 286789"/>
                  <a:gd name="connsiteY9" fmla="*/ 249629 h 286454"/>
                  <a:gd name="connsiteX10" fmla="*/ 271396 w 286789"/>
                  <a:gd name="connsiteY10" fmla="*/ 156961 h 286454"/>
                  <a:gd name="connsiteX11" fmla="*/ 180247 w 286789"/>
                  <a:gd name="connsiteY11" fmla="*/ 37127 h 286454"/>
                  <a:gd name="connsiteX12" fmla="*/ 33261 w 286789"/>
                  <a:gd name="connsiteY12" fmla="*/ 0 h 286454"/>
                  <a:gd name="connsiteX13" fmla="*/ 28130 w 286789"/>
                  <a:gd name="connsiteY13" fmla="*/ 0 h 286454"/>
                  <a:gd name="connsiteX14" fmla="*/ 7003 w 286789"/>
                  <a:gd name="connsiteY14" fmla="*/ 6942 h 286454"/>
                  <a:gd name="connsiteX15" fmla="*/ 61 w 286789"/>
                  <a:gd name="connsiteY15" fmla="*/ 33807 h 286454"/>
                  <a:gd name="connsiteX16" fmla="*/ 19075 w 286789"/>
                  <a:gd name="connsiteY16" fmla="*/ 141567 h 286454"/>
                  <a:gd name="connsiteX17" fmla="*/ 27828 w 286789"/>
                  <a:gd name="connsiteY17" fmla="*/ 11772 h 286454"/>
                  <a:gd name="connsiteX18" fmla="*/ 28734 w 286789"/>
                  <a:gd name="connsiteY18" fmla="*/ 11772 h 286454"/>
                  <a:gd name="connsiteX19" fmla="*/ 26923 w 286789"/>
                  <a:gd name="connsiteY19" fmla="*/ 11772 h 286454"/>
                  <a:gd name="connsiteX20" fmla="*/ 27828 w 286789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789" h="286454">
                    <a:moveTo>
                      <a:pt x="19075" y="141567"/>
                    </a:moveTo>
                    <a:cubicBezTo>
                      <a:pt x="37788" y="195899"/>
                      <a:pt x="72497" y="234838"/>
                      <a:pt x="121694" y="257778"/>
                    </a:cubicBezTo>
                    <a:cubicBezTo>
                      <a:pt x="155498" y="273475"/>
                      <a:pt x="193829" y="283134"/>
                      <a:pt x="236083" y="286454"/>
                    </a:cubicBezTo>
                    <a:lnTo>
                      <a:pt x="236687" y="286454"/>
                    </a:lnTo>
                    <a:lnTo>
                      <a:pt x="237291" y="286454"/>
                    </a:lnTo>
                    <a:lnTo>
                      <a:pt x="250269" y="286454"/>
                    </a:lnTo>
                    <a:lnTo>
                      <a:pt x="250269" y="286454"/>
                    </a:lnTo>
                    <a:lnTo>
                      <a:pt x="250269" y="286454"/>
                    </a:lnTo>
                    <a:cubicBezTo>
                      <a:pt x="263247" y="286152"/>
                      <a:pt x="272604" y="285549"/>
                      <a:pt x="279545" y="278908"/>
                    </a:cubicBezTo>
                    <a:cubicBezTo>
                      <a:pt x="286487" y="271966"/>
                      <a:pt x="286789" y="262306"/>
                      <a:pt x="286789" y="249629"/>
                    </a:cubicBezTo>
                    <a:cubicBezTo>
                      <a:pt x="286185" y="218538"/>
                      <a:pt x="281054" y="187448"/>
                      <a:pt x="271396" y="156961"/>
                    </a:cubicBezTo>
                    <a:cubicBezTo>
                      <a:pt x="254193" y="101421"/>
                      <a:pt x="224312" y="62483"/>
                      <a:pt x="180247" y="37127"/>
                    </a:cubicBezTo>
                    <a:cubicBezTo>
                      <a:pt x="140708" y="14489"/>
                      <a:pt x="95436" y="3018"/>
                      <a:pt x="33261" y="0"/>
                    </a:cubicBezTo>
                    <a:cubicBezTo>
                      <a:pt x="31450" y="0"/>
                      <a:pt x="29639" y="0"/>
                      <a:pt x="28130" y="0"/>
                    </a:cubicBezTo>
                    <a:cubicBezTo>
                      <a:pt x="21490" y="0"/>
                      <a:pt x="13039" y="905"/>
                      <a:pt x="7003" y="6942"/>
                    </a:cubicBezTo>
                    <a:cubicBezTo>
                      <a:pt x="363" y="13885"/>
                      <a:pt x="-241" y="23544"/>
                      <a:pt x="61" y="33807"/>
                    </a:cubicBezTo>
                    <a:cubicBezTo>
                      <a:pt x="664" y="70934"/>
                      <a:pt x="7304" y="107458"/>
                      <a:pt x="19075" y="141567"/>
                    </a:cubicBezTo>
                    <a:close/>
                    <a:moveTo>
                      <a:pt x="27828" y="11772"/>
                    </a:moveTo>
                    <a:cubicBezTo>
                      <a:pt x="28130" y="11772"/>
                      <a:pt x="28432" y="11772"/>
                      <a:pt x="28734" y="11772"/>
                    </a:cubicBezTo>
                    <a:cubicBezTo>
                      <a:pt x="28130" y="11772"/>
                      <a:pt x="27526" y="11772"/>
                      <a:pt x="26923" y="11772"/>
                    </a:cubicBezTo>
                    <a:cubicBezTo>
                      <a:pt x="27224" y="11772"/>
                      <a:pt x="27526" y="11772"/>
                      <a:pt x="2782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3" name="Freeform 1142">
                <a:extLst>
                  <a:ext uri="{FF2B5EF4-FFF2-40B4-BE49-F238E27FC236}">
                    <a16:creationId xmlns:a16="http://schemas.microsoft.com/office/drawing/2014/main" id="{2E87EACE-D013-BE42-A0F3-E8CF2F19A498}"/>
                  </a:ext>
                </a:extLst>
              </p:cNvPr>
              <p:cNvSpPr/>
              <p:nvPr/>
            </p:nvSpPr>
            <p:spPr>
              <a:xfrm>
                <a:off x="311599" y="3756807"/>
                <a:ext cx="286974" cy="286454"/>
              </a:xfrm>
              <a:custGeom>
                <a:avLst/>
                <a:gdLst>
                  <a:gd name="connsiteX0" fmla="*/ 286825 w 286974"/>
                  <a:gd name="connsiteY0" fmla="*/ 243592 h 286454"/>
                  <a:gd name="connsiteX1" fmla="*/ 286825 w 286974"/>
                  <a:gd name="connsiteY1" fmla="*/ 243592 h 286454"/>
                  <a:gd name="connsiteX2" fmla="*/ 267509 w 286974"/>
                  <a:gd name="connsiteY2" fmla="*/ 144586 h 286454"/>
                  <a:gd name="connsiteX3" fmla="*/ 181490 w 286974"/>
                  <a:gd name="connsiteY3" fmla="*/ 37731 h 286454"/>
                  <a:gd name="connsiteX4" fmla="*/ 31788 w 286974"/>
                  <a:gd name="connsiteY4" fmla="*/ 0 h 286454"/>
                  <a:gd name="connsiteX5" fmla="*/ 29373 w 286974"/>
                  <a:gd name="connsiteY5" fmla="*/ 0 h 286454"/>
                  <a:gd name="connsiteX6" fmla="*/ 6435 w 286974"/>
                  <a:gd name="connsiteY6" fmla="*/ 6943 h 286454"/>
                  <a:gd name="connsiteX7" fmla="*/ 97 w 286974"/>
                  <a:gd name="connsiteY7" fmla="*/ 32600 h 286454"/>
                  <a:gd name="connsiteX8" fmla="*/ 20620 w 286974"/>
                  <a:gd name="connsiteY8" fmla="*/ 145189 h 286454"/>
                  <a:gd name="connsiteX9" fmla="*/ 147686 w 286974"/>
                  <a:gd name="connsiteY9" fmla="*/ 268042 h 286454"/>
                  <a:gd name="connsiteX10" fmla="*/ 242156 w 286974"/>
                  <a:gd name="connsiteY10" fmla="*/ 286153 h 286454"/>
                  <a:gd name="connsiteX11" fmla="*/ 253927 w 286974"/>
                  <a:gd name="connsiteY11" fmla="*/ 286454 h 286454"/>
                  <a:gd name="connsiteX12" fmla="*/ 279883 w 286974"/>
                  <a:gd name="connsiteY12" fmla="*/ 278908 h 286454"/>
                  <a:gd name="connsiteX13" fmla="*/ 286825 w 286974"/>
                  <a:gd name="connsiteY13" fmla="*/ 243592 h 286454"/>
                  <a:gd name="connsiteX14" fmla="*/ 286825 w 286974"/>
                  <a:gd name="connsiteY14" fmla="*/ 243592 h 286454"/>
                  <a:gd name="connsiteX15" fmla="*/ 28770 w 286974"/>
                  <a:gd name="connsiteY15" fmla="*/ 12074 h 286454"/>
                  <a:gd name="connsiteX16" fmla="*/ 29071 w 286974"/>
                  <a:gd name="connsiteY16" fmla="*/ 12074 h 286454"/>
                  <a:gd name="connsiteX17" fmla="*/ 31184 w 286974"/>
                  <a:gd name="connsiteY17" fmla="*/ 12074 h 286454"/>
                  <a:gd name="connsiteX18" fmla="*/ 28770 w 286974"/>
                  <a:gd name="connsiteY18" fmla="*/ 12074 h 286454"/>
                  <a:gd name="connsiteX19" fmla="*/ 253625 w 286974"/>
                  <a:gd name="connsiteY19" fmla="*/ 274682 h 286454"/>
                  <a:gd name="connsiteX20" fmla="*/ 253323 w 286974"/>
                  <a:gd name="connsiteY20" fmla="*/ 274682 h 286454"/>
                  <a:gd name="connsiteX21" fmla="*/ 253927 w 286974"/>
                  <a:gd name="connsiteY21" fmla="*/ 274682 h 286454"/>
                  <a:gd name="connsiteX22" fmla="*/ 253625 w 286974"/>
                  <a:gd name="connsiteY22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74" h="286454">
                    <a:moveTo>
                      <a:pt x="286825" y="243592"/>
                    </a:moveTo>
                    <a:lnTo>
                      <a:pt x="286825" y="243592"/>
                    </a:lnTo>
                    <a:cubicBezTo>
                      <a:pt x="285316" y="210087"/>
                      <a:pt x="278676" y="176581"/>
                      <a:pt x="267509" y="144586"/>
                    </a:cubicBezTo>
                    <a:cubicBezTo>
                      <a:pt x="250909" y="97497"/>
                      <a:pt x="221934" y="61577"/>
                      <a:pt x="181490" y="37731"/>
                    </a:cubicBezTo>
                    <a:cubicBezTo>
                      <a:pt x="139537" y="13281"/>
                      <a:pt x="91850" y="1207"/>
                      <a:pt x="31788" y="0"/>
                    </a:cubicBezTo>
                    <a:cubicBezTo>
                      <a:pt x="30882" y="0"/>
                      <a:pt x="30279" y="0"/>
                      <a:pt x="29373" y="0"/>
                    </a:cubicBezTo>
                    <a:cubicBezTo>
                      <a:pt x="20922" y="0"/>
                      <a:pt x="12471" y="906"/>
                      <a:pt x="6435" y="6943"/>
                    </a:cubicBezTo>
                    <a:cubicBezTo>
                      <a:pt x="-205" y="13583"/>
                      <a:pt x="-205" y="23243"/>
                      <a:pt x="97" y="32600"/>
                    </a:cubicBezTo>
                    <a:cubicBezTo>
                      <a:pt x="1002" y="73349"/>
                      <a:pt x="7944" y="110175"/>
                      <a:pt x="20620" y="145189"/>
                    </a:cubicBezTo>
                    <a:cubicBezTo>
                      <a:pt x="43257" y="205861"/>
                      <a:pt x="85813" y="247214"/>
                      <a:pt x="147686" y="268042"/>
                    </a:cubicBezTo>
                    <a:cubicBezTo>
                      <a:pt x="179377" y="278606"/>
                      <a:pt x="210163" y="284643"/>
                      <a:pt x="242156" y="286153"/>
                    </a:cubicBezTo>
                    <a:cubicBezTo>
                      <a:pt x="245778" y="286153"/>
                      <a:pt x="250003" y="286454"/>
                      <a:pt x="253927" y="286454"/>
                    </a:cubicBezTo>
                    <a:cubicBezTo>
                      <a:pt x="262981" y="286454"/>
                      <a:pt x="272941" y="285851"/>
                      <a:pt x="279883" y="278908"/>
                    </a:cubicBezTo>
                    <a:cubicBezTo>
                      <a:pt x="287731" y="270758"/>
                      <a:pt x="287127" y="258081"/>
                      <a:pt x="286825" y="243592"/>
                    </a:cubicBezTo>
                    <a:lnTo>
                      <a:pt x="286825" y="243592"/>
                    </a:lnTo>
                    <a:close/>
                    <a:moveTo>
                      <a:pt x="28770" y="12074"/>
                    </a:moveTo>
                    <a:cubicBezTo>
                      <a:pt x="29071" y="12074"/>
                      <a:pt x="29071" y="12074"/>
                      <a:pt x="29071" y="12074"/>
                    </a:cubicBezTo>
                    <a:cubicBezTo>
                      <a:pt x="29675" y="12074"/>
                      <a:pt x="30581" y="12074"/>
                      <a:pt x="31184" y="12074"/>
                    </a:cubicBezTo>
                    <a:cubicBezTo>
                      <a:pt x="30581" y="12074"/>
                      <a:pt x="29675" y="12074"/>
                      <a:pt x="28770" y="12074"/>
                    </a:cubicBezTo>
                    <a:close/>
                    <a:moveTo>
                      <a:pt x="253625" y="274682"/>
                    </a:moveTo>
                    <a:cubicBezTo>
                      <a:pt x="253625" y="274682"/>
                      <a:pt x="253323" y="274682"/>
                      <a:pt x="253323" y="274682"/>
                    </a:cubicBezTo>
                    <a:cubicBezTo>
                      <a:pt x="253625" y="274682"/>
                      <a:pt x="253927" y="274682"/>
                      <a:pt x="253927" y="274682"/>
                    </a:cubicBezTo>
                    <a:cubicBezTo>
                      <a:pt x="253927" y="274682"/>
                      <a:pt x="253927" y="274682"/>
                      <a:pt x="25362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4" name="Freeform 1143">
                <a:extLst>
                  <a:ext uri="{FF2B5EF4-FFF2-40B4-BE49-F238E27FC236}">
                    <a16:creationId xmlns:a16="http://schemas.microsoft.com/office/drawing/2014/main" id="{716BEC01-F7AB-924F-8206-20D641FB9CB9}"/>
                  </a:ext>
                </a:extLst>
              </p:cNvPr>
              <p:cNvSpPr/>
              <p:nvPr/>
            </p:nvSpPr>
            <p:spPr>
              <a:xfrm>
                <a:off x="306972" y="3129264"/>
                <a:ext cx="286685" cy="287058"/>
              </a:xfrm>
              <a:custGeom>
                <a:avLst/>
                <a:gdLst>
                  <a:gd name="connsiteX0" fmla="*/ 40640 w 286685"/>
                  <a:gd name="connsiteY0" fmla="*/ 287058 h 287058"/>
                  <a:gd name="connsiteX1" fmla="*/ 52411 w 286685"/>
                  <a:gd name="connsiteY1" fmla="*/ 286756 h 287058"/>
                  <a:gd name="connsiteX2" fmla="*/ 52713 w 286685"/>
                  <a:gd name="connsiteY2" fmla="*/ 286756 h 287058"/>
                  <a:gd name="connsiteX3" fmla="*/ 53015 w 286685"/>
                  <a:gd name="connsiteY3" fmla="*/ 286756 h 287058"/>
                  <a:gd name="connsiteX4" fmla="*/ 134506 w 286685"/>
                  <a:gd name="connsiteY4" fmla="*/ 271060 h 287058"/>
                  <a:gd name="connsiteX5" fmla="*/ 235917 w 286685"/>
                  <a:gd name="connsiteY5" fmla="*/ 201333 h 287058"/>
                  <a:gd name="connsiteX6" fmla="*/ 286623 w 286685"/>
                  <a:gd name="connsiteY6" fmla="*/ 29581 h 287058"/>
                  <a:gd name="connsiteX7" fmla="*/ 280586 w 286685"/>
                  <a:gd name="connsiteY7" fmla="*/ 6943 h 287058"/>
                  <a:gd name="connsiteX8" fmla="*/ 260364 w 286685"/>
                  <a:gd name="connsiteY8" fmla="*/ 0 h 287058"/>
                  <a:gd name="connsiteX9" fmla="*/ 253423 w 286685"/>
                  <a:gd name="connsiteY9" fmla="*/ 302 h 287058"/>
                  <a:gd name="connsiteX10" fmla="*/ 128168 w 286685"/>
                  <a:gd name="connsiteY10" fmla="*/ 26865 h 287058"/>
                  <a:gd name="connsiteX11" fmla="*/ 35811 w 286685"/>
                  <a:gd name="connsiteY11" fmla="*/ 108665 h 287058"/>
                  <a:gd name="connsiteX12" fmla="*/ 498 w 286685"/>
                  <a:gd name="connsiteY12" fmla="*/ 239970 h 287058"/>
                  <a:gd name="connsiteX13" fmla="*/ 7440 w 286685"/>
                  <a:gd name="connsiteY13" fmla="*/ 278003 h 287058"/>
                  <a:gd name="connsiteX14" fmla="*/ 40640 w 286685"/>
                  <a:gd name="connsiteY14" fmla="*/ 287058 h 287058"/>
                  <a:gd name="connsiteX15" fmla="*/ 260063 w 286685"/>
                  <a:gd name="connsiteY15" fmla="*/ 12074 h 287058"/>
                  <a:gd name="connsiteX16" fmla="*/ 262175 w 286685"/>
                  <a:gd name="connsiteY16" fmla="*/ 12074 h 287058"/>
                  <a:gd name="connsiteX17" fmla="*/ 260063 w 286685"/>
                  <a:gd name="connsiteY17" fmla="*/ 12074 h 287058"/>
                  <a:gd name="connsiteX18" fmla="*/ 260063 w 286685"/>
                  <a:gd name="connsiteY18" fmla="*/ 12074 h 287058"/>
                  <a:gd name="connsiteX19" fmla="*/ 40942 w 286685"/>
                  <a:gd name="connsiteY19" fmla="*/ 274984 h 287058"/>
                  <a:gd name="connsiteX20" fmla="*/ 40640 w 286685"/>
                  <a:gd name="connsiteY20" fmla="*/ 274984 h 287058"/>
                  <a:gd name="connsiteX21" fmla="*/ 40338 w 286685"/>
                  <a:gd name="connsiteY21" fmla="*/ 274984 h 287058"/>
                  <a:gd name="connsiteX22" fmla="*/ 40942 w 286685"/>
                  <a:gd name="connsiteY22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85" h="287058">
                    <a:moveTo>
                      <a:pt x="40640" y="287058"/>
                    </a:moveTo>
                    <a:cubicBezTo>
                      <a:pt x="43658" y="287058"/>
                      <a:pt x="47280" y="287058"/>
                      <a:pt x="52411" y="286756"/>
                    </a:cubicBezTo>
                    <a:lnTo>
                      <a:pt x="52713" y="286756"/>
                    </a:lnTo>
                    <a:lnTo>
                      <a:pt x="53015" y="286756"/>
                    </a:lnTo>
                    <a:cubicBezTo>
                      <a:pt x="81084" y="285247"/>
                      <a:pt x="110059" y="279512"/>
                      <a:pt x="134506" y="271060"/>
                    </a:cubicBezTo>
                    <a:cubicBezTo>
                      <a:pt x="180684" y="255062"/>
                      <a:pt x="212979" y="233027"/>
                      <a:pt x="235917" y="201333"/>
                    </a:cubicBezTo>
                    <a:cubicBezTo>
                      <a:pt x="276965" y="144887"/>
                      <a:pt x="284510" y="79990"/>
                      <a:pt x="286623" y="29581"/>
                    </a:cubicBezTo>
                    <a:cubicBezTo>
                      <a:pt x="286925" y="22035"/>
                      <a:pt x="286321" y="13281"/>
                      <a:pt x="280586" y="6943"/>
                    </a:cubicBezTo>
                    <a:cubicBezTo>
                      <a:pt x="274852" y="906"/>
                      <a:pt x="266703" y="0"/>
                      <a:pt x="260364" y="0"/>
                    </a:cubicBezTo>
                    <a:cubicBezTo>
                      <a:pt x="258252" y="0"/>
                      <a:pt x="256139" y="0"/>
                      <a:pt x="253423" y="302"/>
                    </a:cubicBezTo>
                    <a:cubicBezTo>
                      <a:pt x="215393" y="2717"/>
                      <a:pt x="171026" y="7848"/>
                      <a:pt x="128168" y="26865"/>
                    </a:cubicBezTo>
                    <a:cubicBezTo>
                      <a:pt x="87422" y="44674"/>
                      <a:pt x="56335" y="72444"/>
                      <a:pt x="35811" y="108665"/>
                    </a:cubicBezTo>
                    <a:cubicBezTo>
                      <a:pt x="14382" y="146699"/>
                      <a:pt x="2913" y="189561"/>
                      <a:pt x="498" y="239970"/>
                    </a:cubicBezTo>
                    <a:cubicBezTo>
                      <a:pt x="-407" y="255364"/>
                      <a:pt x="-1011" y="268947"/>
                      <a:pt x="7440" y="278003"/>
                    </a:cubicBezTo>
                    <a:cubicBezTo>
                      <a:pt x="14985" y="286153"/>
                      <a:pt x="27360" y="287058"/>
                      <a:pt x="40640" y="287058"/>
                    </a:cubicBezTo>
                    <a:close/>
                    <a:moveTo>
                      <a:pt x="260063" y="12074"/>
                    </a:moveTo>
                    <a:cubicBezTo>
                      <a:pt x="260968" y="12074"/>
                      <a:pt x="261572" y="12074"/>
                      <a:pt x="262175" y="12074"/>
                    </a:cubicBezTo>
                    <a:cubicBezTo>
                      <a:pt x="261572" y="12074"/>
                      <a:pt x="260666" y="12074"/>
                      <a:pt x="260063" y="12074"/>
                    </a:cubicBezTo>
                    <a:cubicBezTo>
                      <a:pt x="259761" y="12074"/>
                      <a:pt x="260063" y="12074"/>
                      <a:pt x="260063" y="12074"/>
                    </a:cubicBezTo>
                    <a:close/>
                    <a:moveTo>
                      <a:pt x="40942" y="274984"/>
                    </a:moveTo>
                    <a:cubicBezTo>
                      <a:pt x="40942" y="274984"/>
                      <a:pt x="40640" y="274984"/>
                      <a:pt x="40640" y="274984"/>
                    </a:cubicBezTo>
                    <a:cubicBezTo>
                      <a:pt x="40640" y="274984"/>
                      <a:pt x="40338" y="274984"/>
                      <a:pt x="40338" y="274984"/>
                    </a:cubicBezTo>
                    <a:cubicBezTo>
                      <a:pt x="40640" y="274984"/>
                      <a:pt x="40942" y="274984"/>
                      <a:pt x="4094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5" name="Freeform 1144">
                <a:extLst>
                  <a:ext uri="{FF2B5EF4-FFF2-40B4-BE49-F238E27FC236}">
                    <a16:creationId xmlns:a16="http://schemas.microsoft.com/office/drawing/2014/main" id="{5DAA4C14-FCFD-C64D-9BB4-5BBBC3EEDF7F}"/>
                  </a:ext>
                </a:extLst>
              </p:cNvPr>
              <p:cNvSpPr/>
              <p:nvPr/>
            </p:nvSpPr>
            <p:spPr>
              <a:xfrm>
                <a:off x="306649" y="2813530"/>
                <a:ext cx="286414" cy="287963"/>
              </a:xfrm>
              <a:custGeom>
                <a:avLst/>
                <a:gdLst>
                  <a:gd name="connsiteX0" fmla="*/ 286342 w 286414"/>
                  <a:gd name="connsiteY0" fmla="*/ 242083 h 287963"/>
                  <a:gd name="connsiteX1" fmla="*/ 283928 w 286414"/>
                  <a:gd name="connsiteY1" fmla="*/ 224274 h 287963"/>
                  <a:gd name="connsiteX2" fmla="*/ 276080 w 286414"/>
                  <a:gd name="connsiteY2" fmla="*/ 176883 h 287963"/>
                  <a:gd name="connsiteX3" fmla="*/ 113098 w 286414"/>
                  <a:gd name="connsiteY3" fmla="*/ 10565 h 287963"/>
                  <a:gd name="connsiteX4" fmla="*/ 32512 w 286414"/>
                  <a:gd name="connsiteY4" fmla="*/ 302 h 287963"/>
                  <a:gd name="connsiteX5" fmla="*/ 24665 w 286414"/>
                  <a:gd name="connsiteY5" fmla="*/ 0 h 287963"/>
                  <a:gd name="connsiteX6" fmla="*/ 217 w 286414"/>
                  <a:gd name="connsiteY6" fmla="*/ 30185 h 287963"/>
                  <a:gd name="connsiteX7" fmla="*/ 19534 w 286414"/>
                  <a:gd name="connsiteY7" fmla="*/ 143680 h 287963"/>
                  <a:gd name="connsiteX8" fmla="*/ 142374 w 286414"/>
                  <a:gd name="connsiteY8" fmla="*/ 267136 h 287963"/>
                  <a:gd name="connsiteX9" fmla="*/ 249822 w 286414"/>
                  <a:gd name="connsiteY9" fmla="*/ 287662 h 287963"/>
                  <a:gd name="connsiteX10" fmla="*/ 249822 w 286414"/>
                  <a:gd name="connsiteY10" fmla="*/ 287662 h 287963"/>
                  <a:gd name="connsiteX11" fmla="*/ 249822 w 286414"/>
                  <a:gd name="connsiteY11" fmla="*/ 287662 h 287963"/>
                  <a:gd name="connsiteX12" fmla="*/ 258273 w 286414"/>
                  <a:gd name="connsiteY12" fmla="*/ 287964 h 287963"/>
                  <a:gd name="connsiteX13" fmla="*/ 278495 w 286414"/>
                  <a:gd name="connsiteY13" fmla="*/ 281021 h 287963"/>
                  <a:gd name="connsiteX14" fmla="*/ 286342 w 286414"/>
                  <a:gd name="connsiteY14" fmla="*/ 243592 h 287963"/>
                  <a:gd name="connsiteX15" fmla="*/ 286342 w 286414"/>
                  <a:gd name="connsiteY15" fmla="*/ 242686 h 287963"/>
                  <a:gd name="connsiteX16" fmla="*/ 286342 w 286414"/>
                  <a:gd name="connsiteY16" fmla="*/ 242083 h 287963"/>
                  <a:gd name="connsiteX17" fmla="*/ 24061 w 286414"/>
                  <a:gd name="connsiteY17" fmla="*/ 12074 h 287963"/>
                  <a:gd name="connsiteX18" fmla="*/ 24665 w 286414"/>
                  <a:gd name="connsiteY18" fmla="*/ 12074 h 287963"/>
                  <a:gd name="connsiteX19" fmla="*/ 25268 w 286414"/>
                  <a:gd name="connsiteY19" fmla="*/ 12074 h 287963"/>
                  <a:gd name="connsiteX20" fmla="*/ 24061 w 286414"/>
                  <a:gd name="connsiteY20" fmla="*/ 12074 h 287963"/>
                  <a:gd name="connsiteX21" fmla="*/ 258575 w 286414"/>
                  <a:gd name="connsiteY21" fmla="*/ 275890 h 287963"/>
                  <a:gd name="connsiteX22" fmla="*/ 258575 w 286414"/>
                  <a:gd name="connsiteY22" fmla="*/ 275890 h 287963"/>
                  <a:gd name="connsiteX23" fmla="*/ 260989 w 286414"/>
                  <a:gd name="connsiteY23" fmla="*/ 275890 h 287963"/>
                  <a:gd name="connsiteX24" fmla="*/ 258575 w 286414"/>
                  <a:gd name="connsiteY24" fmla="*/ 275890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14" h="287963">
                    <a:moveTo>
                      <a:pt x="286342" y="242083"/>
                    </a:moveTo>
                    <a:cubicBezTo>
                      <a:pt x="285437" y="236951"/>
                      <a:pt x="284833" y="230914"/>
                      <a:pt x="283928" y="224274"/>
                    </a:cubicBezTo>
                    <a:cubicBezTo>
                      <a:pt x="282117" y="209785"/>
                      <a:pt x="279702" y="193485"/>
                      <a:pt x="276080" y="176883"/>
                    </a:cubicBezTo>
                    <a:cubicBezTo>
                      <a:pt x="255858" y="87536"/>
                      <a:pt x="200927" y="31694"/>
                      <a:pt x="113098" y="10565"/>
                    </a:cubicBezTo>
                    <a:cubicBezTo>
                      <a:pt x="83519" y="3320"/>
                      <a:pt x="54545" y="1207"/>
                      <a:pt x="32512" y="302"/>
                    </a:cubicBezTo>
                    <a:cubicBezTo>
                      <a:pt x="29192" y="0"/>
                      <a:pt x="26777" y="0"/>
                      <a:pt x="24665" y="0"/>
                    </a:cubicBezTo>
                    <a:cubicBezTo>
                      <a:pt x="1425" y="0"/>
                      <a:pt x="821" y="16602"/>
                      <a:pt x="217" y="30185"/>
                    </a:cubicBezTo>
                    <a:cubicBezTo>
                      <a:pt x="-1292" y="65199"/>
                      <a:pt x="5046" y="102327"/>
                      <a:pt x="19534" y="143680"/>
                    </a:cubicBezTo>
                    <a:cubicBezTo>
                      <a:pt x="40359" y="203144"/>
                      <a:pt x="81407" y="244799"/>
                      <a:pt x="142374" y="267136"/>
                    </a:cubicBezTo>
                    <a:cubicBezTo>
                      <a:pt x="177687" y="280417"/>
                      <a:pt x="214207" y="284039"/>
                      <a:pt x="249822" y="287662"/>
                    </a:cubicBezTo>
                    <a:lnTo>
                      <a:pt x="249822" y="287662"/>
                    </a:lnTo>
                    <a:lnTo>
                      <a:pt x="249822" y="287662"/>
                    </a:lnTo>
                    <a:cubicBezTo>
                      <a:pt x="253142" y="287964"/>
                      <a:pt x="255858" y="287964"/>
                      <a:pt x="258273" y="287964"/>
                    </a:cubicBezTo>
                    <a:cubicBezTo>
                      <a:pt x="264007" y="287964"/>
                      <a:pt x="272458" y="287360"/>
                      <a:pt x="278495" y="281021"/>
                    </a:cubicBezTo>
                    <a:cubicBezTo>
                      <a:pt x="286342" y="272871"/>
                      <a:pt x="286644" y="260495"/>
                      <a:pt x="286342" y="243592"/>
                    </a:cubicBezTo>
                    <a:lnTo>
                      <a:pt x="286342" y="242686"/>
                    </a:lnTo>
                    <a:lnTo>
                      <a:pt x="286342" y="242083"/>
                    </a:lnTo>
                    <a:close/>
                    <a:moveTo>
                      <a:pt x="24061" y="12074"/>
                    </a:moveTo>
                    <a:cubicBezTo>
                      <a:pt x="24363" y="12074"/>
                      <a:pt x="24363" y="12074"/>
                      <a:pt x="24665" y="12074"/>
                    </a:cubicBezTo>
                    <a:cubicBezTo>
                      <a:pt x="24967" y="12074"/>
                      <a:pt x="24967" y="12074"/>
                      <a:pt x="25268" y="12074"/>
                    </a:cubicBezTo>
                    <a:cubicBezTo>
                      <a:pt x="24665" y="12074"/>
                      <a:pt x="24363" y="12074"/>
                      <a:pt x="24061" y="12074"/>
                    </a:cubicBezTo>
                    <a:close/>
                    <a:moveTo>
                      <a:pt x="258575" y="275890"/>
                    </a:moveTo>
                    <a:cubicBezTo>
                      <a:pt x="258273" y="275890"/>
                      <a:pt x="258273" y="275890"/>
                      <a:pt x="258575" y="275890"/>
                    </a:cubicBezTo>
                    <a:cubicBezTo>
                      <a:pt x="259480" y="275890"/>
                      <a:pt x="260386" y="275890"/>
                      <a:pt x="260989" y="275890"/>
                    </a:cubicBezTo>
                    <a:cubicBezTo>
                      <a:pt x="260084" y="275890"/>
                      <a:pt x="259480" y="275890"/>
                      <a:pt x="258575" y="27589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6" name="Freeform 1145">
                <a:extLst>
                  <a:ext uri="{FF2B5EF4-FFF2-40B4-BE49-F238E27FC236}">
                    <a16:creationId xmlns:a16="http://schemas.microsoft.com/office/drawing/2014/main" id="{C31F5B2E-7F11-9248-96A8-7DBDAF2E9892}"/>
                  </a:ext>
                </a:extLst>
              </p:cNvPr>
              <p:cNvSpPr/>
              <p:nvPr/>
            </p:nvSpPr>
            <p:spPr>
              <a:xfrm>
                <a:off x="311344" y="1878403"/>
                <a:ext cx="287205" cy="286756"/>
              </a:xfrm>
              <a:custGeom>
                <a:avLst/>
                <a:gdLst>
                  <a:gd name="connsiteX0" fmla="*/ 286779 w 287205"/>
                  <a:gd name="connsiteY0" fmla="*/ 242384 h 286756"/>
                  <a:gd name="connsiteX1" fmla="*/ 266255 w 287205"/>
                  <a:gd name="connsiteY1" fmla="*/ 141265 h 286756"/>
                  <a:gd name="connsiteX2" fmla="*/ 195025 w 287205"/>
                  <a:gd name="connsiteY2" fmla="*/ 45881 h 286756"/>
                  <a:gd name="connsiteX3" fmla="*/ 31138 w 287205"/>
                  <a:gd name="connsiteY3" fmla="*/ 0 h 286756"/>
                  <a:gd name="connsiteX4" fmla="*/ 29327 w 287205"/>
                  <a:gd name="connsiteY4" fmla="*/ 0 h 286756"/>
                  <a:gd name="connsiteX5" fmla="*/ 6992 w 287205"/>
                  <a:gd name="connsiteY5" fmla="*/ 7244 h 286756"/>
                  <a:gd name="connsiteX6" fmla="*/ 50 w 287205"/>
                  <a:gd name="connsiteY6" fmla="*/ 31392 h 286756"/>
                  <a:gd name="connsiteX7" fmla="*/ 32043 w 287205"/>
                  <a:gd name="connsiteY7" fmla="*/ 170544 h 286756"/>
                  <a:gd name="connsiteX8" fmla="*/ 105687 w 287205"/>
                  <a:gd name="connsiteY8" fmla="*/ 249025 h 286756"/>
                  <a:gd name="connsiteX9" fmla="*/ 257502 w 287205"/>
                  <a:gd name="connsiteY9" fmla="*/ 286756 h 286756"/>
                  <a:gd name="connsiteX10" fmla="*/ 259313 w 287205"/>
                  <a:gd name="connsiteY10" fmla="*/ 286756 h 286756"/>
                  <a:gd name="connsiteX11" fmla="*/ 287080 w 287205"/>
                  <a:gd name="connsiteY11" fmla="*/ 257477 h 286756"/>
                  <a:gd name="connsiteX12" fmla="*/ 286779 w 287205"/>
                  <a:gd name="connsiteY12" fmla="*/ 242384 h 286756"/>
                  <a:gd name="connsiteX13" fmla="*/ 28723 w 287205"/>
                  <a:gd name="connsiteY13" fmla="*/ 12074 h 286756"/>
                  <a:gd name="connsiteX14" fmla="*/ 29327 w 287205"/>
                  <a:gd name="connsiteY14" fmla="*/ 12074 h 286756"/>
                  <a:gd name="connsiteX15" fmla="*/ 30836 w 287205"/>
                  <a:gd name="connsiteY15" fmla="*/ 12074 h 286756"/>
                  <a:gd name="connsiteX16" fmla="*/ 28723 w 287205"/>
                  <a:gd name="connsiteY16" fmla="*/ 12074 h 286756"/>
                  <a:gd name="connsiteX17" fmla="*/ 259313 w 287205"/>
                  <a:gd name="connsiteY17" fmla="*/ 274682 h 286756"/>
                  <a:gd name="connsiteX18" fmla="*/ 257804 w 287205"/>
                  <a:gd name="connsiteY18" fmla="*/ 274682 h 286756"/>
                  <a:gd name="connsiteX19" fmla="*/ 259917 w 287205"/>
                  <a:gd name="connsiteY19" fmla="*/ 274682 h 286756"/>
                  <a:gd name="connsiteX20" fmla="*/ 259313 w 287205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05" h="286756">
                    <a:moveTo>
                      <a:pt x="286779" y="242384"/>
                    </a:moveTo>
                    <a:cubicBezTo>
                      <a:pt x="284666" y="214011"/>
                      <a:pt x="280440" y="176883"/>
                      <a:pt x="266255" y="141265"/>
                    </a:cubicBezTo>
                    <a:cubicBezTo>
                      <a:pt x="253880" y="110477"/>
                      <a:pt x="234866" y="71840"/>
                      <a:pt x="195025" y="45881"/>
                    </a:cubicBezTo>
                    <a:cubicBezTo>
                      <a:pt x="148847" y="15998"/>
                      <a:pt x="95123" y="906"/>
                      <a:pt x="31138" y="0"/>
                    </a:cubicBezTo>
                    <a:cubicBezTo>
                      <a:pt x="30534" y="0"/>
                      <a:pt x="29930" y="0"/>
                      <a:pt x="29327" y="0"/>
                    </a:cubicBezTo>
                    <a:cubicBezTo>
                      <a:pt x="22385" y="0"/>
                      <a:pt x="13330" y="906"/>
                      <a:pt x="6992" y="7244"/>
                    </a:cubicBezTo>
                    <a:cubicBezTo>
                      <a:pt x="654" y="13885"/>
                      <a:pt x="-252" y="22639"/>
                      <a:pt x="50" y="31392"/>
                    </a:cubicBezTo>
                    <a:cubicBezTo>
                      <a:pt x="956" y="83008"/>
                      <a:pt x="11519" y="128588"/>
                      <a:pt x="32043" y="170544"/>
                    </a:cubicBezTo>
                    <a:cubicBezTo>
                      <a:pt x="48643" y="203748"/>
                      <a:pt x="73392" y="230310"/>
                      <a:pt x="105687" y="249025"/>
                    </a:cubicBezTo>
                    <a:cubicBezTo>
                      <a:pt x="147338" y="273475"/>
                      <a:pt x="197138" y="285851"/>
                      <a:pt x="257502" y="286756"/>
                    </a:cubicBezTo>
                    <a:cubicBezTo>
                      <a:pt x="258106" y="286756"/>
                      <a:pt x="258709" y="286756"/>
                      <a:pt x="259313" y="286756"/>
                    </a:cubicBezTo>
                    <a:cubicBezTo>
                      <a:pt x="283157" y="286756"/>
                      <a:pt x="286779" y="271966"/>
                      <a:pt x="287080" y="257477"/>
                    </a:cubicBezTo>
                    <a:cubicBezTo>
                      <a:pt x="287382" y="252346"/>
                      <a:pt x="287080" y="247214"/>
                      <a:pt x="286779" y="242384"/>
                    </a:cubicBezTo>
                    <a:close/>
                    <a:moveTo>
                      <a:pt x="28723" y="12074"/>
                    </a:moveTo>
                    <a:cubicBezTo>
                      <a:pt x="29025" y="12074"/>
                      <a:pt x="29025" y="12074"/>
                      <a:pt x="29327" y="12074"/>
                    </a:cubicBezTo>
                    <a:cubicBezTo>
                      <a:pt x="29930" y="12074"/>
                      <a:pt x="30232" y="12074"/>
                      <a:pt x="30836" y="12074"/>
                    </a:cubicBezTo>
                    <a:cubicBezTo>
                      <a:pt x="29930" y="12074"/>
                      <a:pt x="29327" y="12074"/>
                      <a:pt x="28723" y="12074"/>
                    </a:cubicBezTo>
                    <a:close/>
                    <a:moveTo>
                      <a:pt x="259313" y="274682"/>
                    </a:moveTo>
                    <a:cubicBezTo>
                      <a:pt x="258709" y="274682"/>
                      <a:pt x="258408" y="274682"/>
                      <a:pt x="257804" y="274682"/>
                    </a:cubicBezTo>
                    <a:cubicBezTo>
                      <a:pt x="258408" y="274682"/>
                      <a:pt x="259011" y="274682"/>
                      <a:pt x="259917" y="274682"/>
                    </a:cubicBezTo>
                    <a:cubicBezTo>
                      <a:pt x="259615" y="274682"/>
                      <a:pt x="259313" y="274682"/>
                      <a:pt x="25931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7" name="Freeform 1146">
                <a:extLst>
                  <a:ext uri="{FF2B5EF4-FFF2-40B4-BE49-F238E27FC236}">
                    <a16:creationId xmlns:a16="http://schemas.microsoft.com/office/drawing/2014/main" id="{BD14F041-C915-7442-9E9E-4142CB34154E}"/>
                  </a:ext>
                </a:extLst>
              </p:cNvPr>
              <p:cNvSpPr/>
              <p:nvPr/>
            </p:nvSpPr>
            <p:spPr>
              <a:xfrm>
                <a:off x="311923" y="301"/>
                <a:ext cx="286803" cy="286454"/>
              </a:xfrm>
              <a:custGeom>
                <a:avLst/>
                <a:gdLst>
                  <a:gd name="connsiteX0" fmla="*/ 18184 w 286803"/>
                  <a:gd name="connsiteY0" fmla="*/ 138549 h 286454"/>
                  <a:gd name="connsiteX1" fmla="*/ 100279 w 286803"/>
                  <a:gd name="connsiteY1" fmla="*/ 245705 h 286454"/>
                  <a:gd name="connsiteX2" fmla="*/ 253905 w 286803"/>
                  <a:gd name="connsiteY2" fmla="*/ 286454 h 286454"/>
                  <a:gd name="connsiteX3" fmla="*/ 257828 w 286803"/>
                  <a:gd name="connsiteY3" fmla="*/ 286454 h 286454"/>
                  <a:gd name="connsiteX4" fmla="*/ 279861 w 286803"/>
                  <a:gd name="connsiteY4" fmla="*/ 279512 h 286454"/>
                  <a:gd name="connsiteX5" fmla="*/ 286803 w 286803"/>
                  <a:gd name="connsiteY5" fmla="*/ 252647 h 286454"/>
                  <a:gd name="connsiteX6" fmla="*/ 273523 w 286803"/>
                  <a:gd name="connsiteY6" fmla="*/ 164507 h 286454"/>
                  <a:gd name="connsiteX7" fmla="*/ 193843 w 286803"/>
                  <a:gd name="connsiteY7" fmla="*/ 44975 h 286454"/>
                  <a:gd name="connsiteX8" fmla="*/ 50780 w 286803"/>
                  <a:gd name="connsiteY8" fmla="*/ 0 h 286454"/>
                  <a:gd name="connsiteX9" fmla="*/ 50177 w 286803"/>
                  <a:gd name="connsiteY9" fmla="*/ 0 h 286454"/>
                  <a:gd name="connsiteX10" fmla="*/ 49573 w 286803"/>
                  <a:gd name="connsiteY10" fmla="*/ 0 h 286454"/>
                  <a:gd name="connsiteX11" fmla="*/ 38708 w 286803"/>
                  <a:gd name="connsiteY11" fmla="*/ 0 h 286454"/>
                  <a:gd name="connsiteX12" fmla="*/ 7017 w 286803"/>
                  <a:gd name="connsiteY12" fmla="*/ 7848 h 286454"/>
                  <a:gd name="connsiteX13" fmla="*/ 75 w 286803"/>
                  <a:gd name="connsiteY13" fmla="*/ 39240 h 286454"/>
                  <a:gd name="connsiteX14" fmla="*/ 18184 w 286803"/>
                  <a:gd name="connsiteY14" fmla="*/ 138549 h 286454"/>
                  <a:gd name="connsiteX15" fmla="*/ 259639 w 286803"/>
                  <a:gd name="connsiteY15" fmla="*/ 274380 h 286454"/>
                  <a:gd name="connsiteX16" fmla="*/ 257828 w 286803"/>
                  <a:gd name="connsiteY16" fmla="*/ 274380 h 286454"/>
                  <a:gd name="connsiteX17" fmla="*/ 257527 w 286803"/>
                  <a:gd name="connsiteY17" fmla="*/ 274380 h 286454"/>
                  <a:gd name="connsiteX18" fmla="*/ 259639 w 286803"/>
                  <a:gd name="connsiteY18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803" h="286454">
                    <a:moveTo>
                      <a:pt x="18184" y="138549"/>
                    </a:moveTo>
                    <a:cubicBezTo>
                      <a:pt x="34180" y="185939"/>
                      <a:pt x="61646" y="221859"/>
                      <a:pt x="100279" y="245705"/>
                    </a:cubicBezTo>
                    <a:cubicBezTo>
                      <a:pt x="142232" y="271664"/>
                      <a:pt x="191126" y="284643"/>
                      <a:pt x="253905" y="286454"/>
                    </a:cubicBezTo>
                    <a:cubicBezTo>
                      <a:pt x="255414" y="286454"/>
                      <a:pt x="256621" y="286454"/>
                      <a:pt x="257828" y="286454"/>
                    </a:cubicBezTo>
                    <a:cubicBezTo>
                      <a:pt x="265374" y="286454"/>
                      <a:pt x="273825" y="285549"/>
                      <a:pt x="279861" y="279512"/>
                    </a:cubicBezTo>
                    <a:cubicBezTo>
                      <a:pt x="286501" y="272871"/>
                      <a:pt x="286803" y="262910"/>
                      <a:pt x="286803" y="252647"/>
                    </a:cubicBezTo>
                    <a:cubicBezTo>
                      <a:pt x="286501" y="223972"/>
                      <a:pt x="281974" y="194089"/>
                      <a:pt x="273523" y="164507"/>
                    </a:cubicBezTo>
                    <a:cubicBezTo>
                      <a:pt x="258130" y="109269"/>
                      <a:pt x="232777" y="71236"/>
                      <a:pt x="193843" y="44975"/>
                    </a:cubicBezTo>
                    <a:cubicBezTo>
                      <a:pt x="155814" y="19620"/>
                      <a:pt x="111748" y="5735"/>
                      <a:pt x="50780" y="0"/>
                    </a:cubicBezTo>
                    <a:lnTo>
                      <a:pt x="50177" y="0"/>
                    </a:lnTo>
                    <a:lnTo>
                      <a:pt x="49573" y="0"/>
                    </a:lnTo>
                    <a:lnTo>
                      <a:pt x="38708" y="0"/>
                    </a:lnTo>
                    <a:cubicBezTo>
                      <a:pt x="24220" y="0"/>
                      <a:pt x="14260" y="604"/>
                      <a:pt x="7017" y="7848"/>
                    </a:cubicBezTo>
                    <a:cubicBezTo>
                      <a:pt x="75" y="15092"/>
                      <a:pt x="-227" y="25355"/>
                      <a:pt x="75" y="39240"/>
                    </a:cubicBezTo>
                    <a:cubicBezTo>
                      <a:pt x="678" y="70934"/>
                      <a:pt x="6413" y="103232"/>
                      <a:pt x="18184" y="138549"/>
                    </a:cubicBezTo>
                    <a:close/>
                    <a:moveTo>
                      <a:pt x="259639" y="274380"/>
                    </a:moveTo>
                    <a:cubicBezTo>
                      <a:pt x="259036" y="274380"/>
                      <a:pt x="258432" y="274380"/>
                      <a:pt x="257828" y="274380"/>
                    </a:cubicBezTo>
                    <a:cubicBezTo>
                      <a:pt x="257828" y="274380"/>
                      <a:pt x="257828" y="274380"/>
                      <a:pt x="257527" y="274380"/>
                    </a:cubicBezTo>
                    <a:cubicBezTo>
                      <a:pt x="258130" y="274380"/>
                      <a:pt x="258734" y="274380"/>
                      <a:pt x="25963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8" name="Freeform 1147">
                <a:extLst>
                  <a:ext uri="{FF2B5EF4-FFF2-40B4-BE49-F238E27FC236}">
                    <a16:creationId xmlns:a16="http://schemas.microsoft.com/office/drawing/2014/main" id="{5FDAFB45-A343-934A-88CF-5678614C52BB}"/>
                  </a:ext>
                </a:extLst>
              </p:cNvPr>
              <p:cNvSpPr/>
              <p:nvPr/>
            </p:nvSpPr>
            <p:spPr>
              <a:xfrm>
                <a:off x="306565" y="4383747"/>
                <a:ext cx="286719" cy="286152"/>
              </a:xfrm>
              <a:custGeom>
                <a:avLst/>
                <a:gdLst>
                  <a:gd name="connsiteX0" fmla="*/ 87829 w 286719"/>
                  <a:gd name="connsiteY0" fmla="*/ 237856 h 286152"/>
                  <a:gd name="connsiteX1" fmla="*/ 257754 w 286719"/>
                  <a:gd name="connsiteY1" fmla="*/ 286152 h 286152"/>
                  <a:gd name="connsiteX2" fmla="*/ 259565 w 286719"/>
                  <a:gd name="connsiteY2" fmla="*/ 286152 h 286152"/>
                  <a:gd name="connsiteX3" fmla="*/ 280692 w 286719"/>
                  <a:gd name="connsiteY3" fmla="*/ 279210 h 286152"/>
                  <a:gd name="connsiteX4" fmla="*/ 286426 w 286719"/>
                  <a:gd name="connsiteY4" fmla="*/ 252949 h 286152"/>
                  <a:gd name="connsiteX5" fmla="*/ 260772 w 286719"/>
                  <a:gd name="connsiteY5" fmla="*/ 129795 h 286152"/>
                  <a:gd name="connsiteX6" fmla="*/ 166906 w 286719"/>
                  <a:gd name="connsiteY6" fmla="*/ 30185 h 286152"/>
                  <a:gd name="connsiteX7" fmla="*/ 48593 w 286719"/>
                  <a:gd name="connsiteY7" fmla="*/ 0 h 286152"/>
                  <a:gd name="connsiteX8" fmla="*/ 47989 w 286719"/>
                  <a:gd name="connsiteY8" fmla="*/ 0 h 286152"/>
                  <a:gd name="connsiteX9" fmla="*/ 47386 w 286719"/>
                  <a:gd name="connsiteY9" fmla="*/ 0 h 286152"/>
                  <a:gd name="connsiteX10" fmla="*/ 43764 w 286719"/>
                  <a:gd name="connsiteY10" fmla="*/ 0 h 286152"/>
                  <a:gd name="connsiteX11" fmla="*/ 35615 w 286719"/>
                  <a:gd name="connsiteY11" fmla="*/ 0 h 286152"/>
                  <a:gd name="connsiteX12" fmla="*/ 35615 w 286719"/>
                  <a:gd name="connsiteY12" fmla="*/ 0 h 286152"/>
                  <a:gd name="connsiteX13" fmla="*/ 6036 w 286719"/>
                  <a:gd name="connsiteY13" fmla="*/ 10263 h 286152"/>
                  <a:gd name="connsiteX14" fmla="*/ 0 w 286719"/>
                  <a:gd name="connsiteY14" fmla="*/ 41957 h 286152"/>
                  <a:gd name="connsiteX15" fmla="*/ 14789 w 286719"/>
                  <a:gd name="connsiteY15" fmla="*/ 130398 h 286152"/>
                  <a:gd name="connsiteX16" fmla="*/ 87829 w 286719"/>
                  <a:gd name="connsiteY16" fmla="*/ 237856 h 286152"/>
                  <a:gd name="connsiteX17" fmla="*/ 260168 w 286719"/>
                  <a:gd name="connsiteY17" fmla="*/ 274078 h 286152"/>
                  <a:gd name="connsiteX18" fmla="*/ 259565 w 286719"/>
                  <a:gd name="connsiteY18" fmla="*/ 274078 h 286152"/>
                  <a:gd name="connsiteX19" fmla="*/ 258055 w 286719"/>
                  <a:gd name="connsiteY19" fmla="*/ 274078 h 286152"/>
                  <a:gd name="connsiteX20" fmla="*/ 260168 w 286719"/>
                  <a:gd name="connsiteY20" fmla="*/ 274078 h 286152"/>
                  <a:gd name="connsiteX21" fmla="*/ 35313 w 286719"/>
                  <a:gd name="connsiteY21" fmla="*/ 11772 h 286152"/>
                  <a:gd name="connsiteX22" fmla="*/ 37426 w 286719"/>
                  <a:gd name="connsiteY22" fmla="*/ 11772 h 286152"/>
                  <a:gd name="connsiteX23" fmla="*/ 34709 w 286719"/>
                  <a:gd name="connsiteY23" fmla="*/ 11772 h 286152"/>
                  <a:gd name="connsiteX24" fmla="*/ 35313 w 286719"/>
                  <a:gd name="connsiteY24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19" h="286152">
                    <a:moveTo>
                      <a:pt x="87829" y="237856"/>
                    </a:moveTo>
                    <a:cubicBezTo>
                      <a:pt x="132197" y="268947"/>
                      <a:pt x="186222" y="284341"/>
                      <a:pt x="257754" y="286152"/>
                    </a:cubicBezTo>
                    <a:cubicBezTo>
                      <a:pt x="258357" y="286152"/>
                      <a:pt x="258961" y="286152"/>
                      <a:pt x="259565" y="286152"/>
                    </a:cubicBezTo>
                    <a:cubicBezTo>
                      <a:pt x="266808" y="286152"/>
                      <a:pt x="274656" y="285247"/>
                      <a:pt x="280692" y="279210"/>
                    </a:cubicBezTo>
                    <a:cubicBezTo>
                      <a:pt x="287332" y="272267"/>
                      <a:pt x="287030" y="262306"/>
                      <a:pt x="286426" y="252949"/>
                    </a:cubicBezTo>
                    <a:cubicBezTo>
                      <a:pt x="284012" y="215520"/>
                      <a:pt x="278881" y="171450"/>
                      <a:pt x="260772" y="129795"/>
                    </a:cubicBezTo>
                    <a:cubicBezTo>
                      <a:pt x="241154" y="84518"/>
                      <a:pt x="209463" y="51012"/>
                      <a:pt x="166906" y="30185"/>
                    </a:cubicBezTo>
                    <a:cubicBezTo>
                      <a:pt x="133102" y="13583"/>
                      <a:pt x="94469" y="3622"/>
                      <a:pt x="48593" y="0"/>
                    </a:cubicBezTo>
                    <a:lnTo>
                      <a:pt x="47989" y="0"/>
                    </a:lnTo>
                    <a:lnTo>
                      <a:pt x="47386" y="0"/>
                    </a:lnTo>
                    <a:lnTo>
                      <a:pt x="43764" y="0"/>
                    </a:lnTo>
                    <a:cubicBezTo>
                      <a:pt x="40444" y="0"/>
                      <a:pt x="37727" y="0"/>
                      <a:pt x="35615" y="0"/>
                    </a:cubicBezTo>
                    <a:lnTo>
                      <a:pt x="35615" y="0"/>
                    </a:lnTo>
                    <a:cubicBezTo>
                      <a:pt x="25051" y="0"/>
                      <a:pt x="13280" y="905"/>
                      <a:pt x="6036" y="10263"/>
                    </a:cubicBezTo>
                    <a:cubicBezTo>
                      <a:pt x="604" y="17809"/>
                      <a:pt x="0" y="28072"/>
                      <a:pt x="0" y="41957"/>
                    </a:cubicBezTo>
                    <a:cubicBezTo>
                      <a:pt x="302" y="70934"/>
                      <a:pt x="5131" y="100515"/>
                      <a:pt x="14789" y="130398"/>
                    </a:cubicBezTo>
                    <a:cubicBezTo>
                      <a:pt x="29880" y="178694"/>
                      <a:pt x="53724" y="214010"/>
                      <a:pt x="87829" y="237856"/>
                    </a:cubicBezTo>
                    <a:close/>
                    <a:moveTo>
                      <a:pt x="260168" y="274078"/>
                    </a:moveTo>
                    <a:cubicBezTo>
                      <a:pt x="259866" y="274078"/>
                      <a:pt x="259866" y="274078"/>
                      <a:pt x="259565" y="274078"/>
                    </a:cubicBezTo>
                    <a:cubicBezTo>
                      <a:pt x="258961" y="274078"/>
                      <a:pt x="258659" y="274078"/>
                      <a:pt x="258055" y="274078"/>
                    </a:cubicBezTo>
                    <a:cubicBezTo>
                      <a:pt x="258659" y="274078"/>
                      <a:pt x="259565" y="274078"/>
                      <a:pt x="260168" y="274078"/>
                    </a:cubicBezTo>
                    <a:close/>
                    <a:moveTo>
                      <a:pt x="35313" y="11772"/>
                    </a:moveTo>
                    <a:cubicBezTo>
                      <a:pt x="35916" y="11772"/>
                      <a:pt x="36520" y="11772"/>
                      <a:pt x="37426" y="11772"/>
                    </a:cubicBezTo>
                    <a:cubicBezTo>
                      <a:pt x="36520" y="11772"/>
                      <a:pt x="35615" y="11772"/>
                      <a:pt x="34709" y="11772"/>
                    </a:cubicBezTo>
                    <a:cubicBezTo>
                      <a:pt x="34709" y="11772"/>
                      <a:pt x="35011" y="11772"/>
                      <a:pt x="3531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49" name="Freeform 1148">
                <a:extLst>
                  <a:ext uri="{FF2B5EF4-FFF2-40B4-BE49-F238E27FC236}">
                    <a16:creationId xmlns:a16="http://schemas.microsoft.com/office/drawing/2014/main" id="{C8FEA1C1-4868-B242-B096-1A0D887BA516}"/>
                  </a:ext>
                </a:extLst>
              </p:cNvPr>
              <p:cNvSpPr/>
              <p:nvPr/>
            </p:nvSpPr>
            <p:spPr>
              <a:xfrm>
                <a:off x="1566599" y="2812927"/>
                <a:ext cx="287072" cy="288265"/>
              </a:xfrm>
              <a:custGeom>
                <a:avLst/>
                <a:gdLst>
                  <a:gd name="connsiteX0" fmla="*/ 25716 w 287072"/>
                  <a:gd name="connsiteY0" fmla="*/ 288265 h 288265"/>
                  <a:gd name="connsiteX1" fmla="*/ 34771 w 287072"/>
                  <a:gd name="connsiteY1" fmla="*/ 287662 h 288265"/>
                  <a:gd name="connsiteX2" fmla="*/ 39600 w 287072"/>
                  <a:gd name="connsiteY2" fmla="*/ 287058 h 288265"/>
                  <a:gd name="connsiteX3" fmla="*/ 123807 w 287072"/>
                  <a:gd name="connsiteY3" fmla="*/ 273475 h 288265"/>
                  <a:gd name="connsiteX4" fmla="*/ 264757 w 287072"/>
                  <a:gd name="connsiteY4" fmla="*/ 149717 h 288265"/>
                  <a:gd name="connsiteX5" fmla="*/ 286790 w 287072"/>
                  <a:gd name="connsiteY5" fmla="*/ 39240 h 288265"/>
                  <a:gd name="connsiteX6" fmla="*/ 280451 w 287072"/>
                  <a:gd name="connsiteY6" fmla="*/ 6641 h 288265"/>
                  <a:gd name="connsiteX7" fmla="*/ 261135 w 287072"/>
                  <a:gd name="connsiteY7" fmla="*/ 0 h 288265"/>
                  <a:gd name="connsiteX8" fmla="*/ 245440 w 287072"/>
                  <a:gd name="connsiteY8" fmla="*/ 906 h 288265"/>
                  <a:gd name="connsiteX9" fmla="*/ 128938 w 287072"/>
                  <a:gd name="connsiteY9" fmla="*/ 25657 h 288265"/>
                  <a:gd name="connsiteX10" fmla="*/ 41411 w 287072"/>
                  <a:gd name="connsiteY10" fmla="*/ 99610 h 288265"/>
                  <a:gd name="connsiteX11" fmla="*/ 61 w 287072"/>
                  <a:gd name="connsiteY11" fmla="*/ 255062 h 288265"/>
                  <a:gd name="connsiteX12" fmla="*/ 6701 w 287072"/>
                  <a:gd name="connsiteY12" fmla="*/ 281323 h 288265"/>
                  <a:gd name="connsiteX13" fmla="*/ 25716 w 287072"/>
                  <a:gd name="connsiteY13" fmla="*/ 288265 h 288265"/>
                  <a:gd name="connsiteX14" fmla="*/ 261135 w 287072"/>
                  <a:gd name="connsiteY14" fmla="*/ 12376 h 288265"/>
                  <a:gd name="connsiteX15" fmla="*/ 262342 w 287072"/>
                  <a:gd name="connsiteY15" fmla="*/ 12376 h 288265"/>
                  <a:gd name="connsiteX16" fmla="*/ 260230 w 287072"/>
                  <a:gd name="connsiteY16" fmla="*/ 12376 h 288265"/>
                  <a:gd name="connsiteX17" fmla="*/ 261135 w 287072"/>
                  <a:gd name="connsiteY17" fmla="*/ 12376 h 288265"/>
                  <a:gd name="connsiteX18" fmla="*/ 246346 w 287072"/>
                  <a:gd name="connsiteY18" fmla="*/ 13281 h 288265"/>
                  <a:gd name="connsiteX19" fmla="*/ 244837 w 287072"/>
                  <a:gd name="connsiteY19" fmla="*/ 13583 h 288265"/>
                  <a:gd name="connsiteX20" fmla="*/ 246346 w 287072"/>
                  <a:gd name="connsiteY20" fmla="*/ 13281 h 288265"/>
                  <a:gd name="connsiteX21" fmla="*/ 26621 w 287072"/>
                  <a:gd name="connsiteY21" fmla="*/ 276191 h 288265"/>
                  <a:gd name="connsiteX22" fmla="*/ 26018 w 287072"/>
                  <a:gd name="connsiteY22" fmla="*/ 276191 h 288265"/>
                  <a:gd name="connsiteX23" fmla="*/ 25414 w 287072"/>
                  <a:gd name="connsiteY23" fmla="*/ 276191 h 288265"/>
                  <a:gd name="connsiteX24" fmla="*/ 26621 w 287072"/>
                  <a:gd name="connsiteY24" fmla="*/ 276191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072" h="288265">
                    <a:moveTo>
                      <a:pt x="25716" y="288265"/>
                    </a:moveTo>
                    <a:cubicBezTo>
                      <a:pt x="28130" y="288265"/>
                      <a:pt x="31149" y="287964"/>
                      <a:pt x="34771" y="287662"/>
                    </a:cubicBezTo>
                    <a:lnTo>
                      <a:pt x="39600" y="287058"/>
                    </a:lnTo>
                    <a:cubicBezTo>
                      <a:pt x="67367" y="284341"/>
                      <a:pt x="96040" y="281323"/>
                      <a:pt x="123807" y="273475"/>
                    </a:cubicBezTo>
                    <a:cubicBezTo>
                      <a:pt x="192924" y="253855"/>
                      <a:pt x="240309" y="212200"/>
                      <a:pt x="264757" y="149717"/>
                    </a:cubicBezTo>
                    <a:cubicBezTo>
                      <a:pt x="278339" y="114702"/>
                      <a:pt x="285884" y="77575"/>
                      <a:pt x="286790" y="39240"/>
                    </a:cubicBezTo>
                    <a:cubicBezTo>
                      <a:pt x="287393" y="23846"/>
                      <a:pt x="287695" y="13885"/>
                      <a:pt x="280451" y="6641"/>
                    </a:cubicBezTo>
                    <a:cubicBezTo>
                      <a:pt x="274717" y="906"/>
                      <a:pt x="267171" y="0"/>
                      <a:pt x="261135" y="0"/>
                    </a:cubicBezTo>
                    <a:cubicBezTo>
                      <a:pt x="256909" y="0"/>
                      <a:pt x="251779" y="302"/>
                      <a:pt x="245440" y="906"/>
                    </a:cubicBezTo>
                    <a:cubicBezTo>
                      <a:pt x="203186" y="2113"/>
                      <a:pt x="166062" y="9961"/>
                      <a:pt x="128938" y="25657"/>
                    </a:cubicBezTo>
                    <a:cubicBezTo>
                      <a:pt x="91211" y="41353"/>
                      <a:pt x="61934" y="66407"/>
                      <a:pt x="41411" y="99610"/>
                    </a:cubicBezTo>
                    <a:cubicBezTo>
                      <a:pt x="15152" y="142774"/>
                      <a:pt x="1872" y="191976"/>
                      <a:pt x="61" y="255062"/>
                    </a:cubicBezTo>
                    <a:cubicBezTo>
                      <a:pt x="-240" y="264721"/>
                      <a:pt x="363" y="274380"/>
                      <a:pt x="6701" y="281323"/>
                    </a:cubicBezTo>
                    <a:cubicBezTo>
                      <a:pt x="13643" y="288265"/>
                      <a:pt x="22698" y="288265"/>
                      <a:pt x="25716" y="288265"/>
                    </a:cubicBezTo>
                    <a:close/>
                    <a:moveTo>
                      <a:pt x="261135" y="12376"/>
                    </a:moveTo>
                    <a:cubicBezTo>
                      <a:pt x="261437" y="12376"/>
                      <a:pt x="261739" y="12376"/>
                      <a:pt x="262342" y="12376"/>
                    </a:cubicBezTo>
                    <a:cubicBezTo>
                      <a:pt x="261739" y="12376"/>
                      <a:pt x="261135" y="12376"/>
                      <a:pt x="260230" y="12376"/>
                    </a:cubicBezTo>
                    <a:cubicBezTo>
                      <a:pt x="260531" y="12376"/>
                      <a:pt x="260833" y="12376"/>
                      <a:pt x="261135" y="12376"/>
                    </a:cubicBezTo>
                    <a:close/>
                    <a:moveTo>
                      <a:pt x="246346" y="13281"/>
                    </a:moveTo>
                    <a:cubicBezTo>
                      <a:pt x="245742" y="13281"/>
                      <a:pt x="245139" y="13281"/>
                      <a:pt x="244837" y="13583"/>
                    </a:cubicBezTo>
                    <a:cubicBezTo>
                      <a:pt x="245139" y="13583"/>
                      <a:pt x="245440" y="13281"/>
                      <a:pt x="246346" y="13281"/>
                    </a:cubicBezTo>
                    <a:close/>
                    <a:moveTo>
                      <a:pt x="26621" y="276191"/>
                    </a:moveTo>
                    <a:cubicBezTo>
                      <a:pt x="26320" y="276191"/>
                      <a:pt x="26320" y="276191"/>
                      <a:pt x="26018" y="276191"/>
                    </a:cubicBezTo>
                    <a:cubicBezTo>
                      <a:pt x="25716" y="276191"/>
                      <a:pt x="25716" y="276191"/>
                      <a:pt x="25414" y="276191"/>
                    </a:cubicBezTo>
                    <a:cubicBezTo>
                      <a:pt x="25716" y="276191"/>
                      <a:pt x="26018" y="276191"/>
                      <a:pt x="26621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34881C88-9CA6-4A48-8A4A-7167756A42B1}"/>
                  </a:ext>
                </a:extLst>
              </p:cNvPr>
              <p:cNvSpPr/>
              <p:nvPr/>
            </p:nvSpPr>
            <p:spPr>
              <a:xfrm>
                <a:off x="1566962" y="625128"/>
                <a:ext cx="286924" cy="288265"/>
              </a:xfrm>
              <a:custGeom>
                <a:avLst/>
                <a:gdLst>
                  <a:gd name="connsiteX0" fmla="*/ 279485 w 286924"/>
                  <a:gd name="connsiteY0" fmla="*/ 190165 h 288265"/>
                  <a:gd name="connsiteX1" fmla="*/ 277976 w 286924"/>
                  <a:gd name="connsiteY1" fmla="*/ 183222 h 288265"/>
                  <a:gd name="connsiteX2" fmla="*/ 118917 w 286924"/>
                  <a:gd name="connsiteY2" fmla="*/ 12979 h 288265"/>
                  <a:gd name="connsiteX3" fmla="*/ 55233 w 286924"/>
                  <a:gd name="connsiteY3" fmla="*/ 2717 h 288265"/>
                  <a:gd name="connsiteX4" fmla="*/ 34709 w 286924"/>
                  <a:gd name="connsiteY4" fmla="*/ 604 h 288265"/>
                  <a:gd name="connsiteX5" fmla="*/ 24146 w 286924"/>
                  <a:gd name="connsiteY5" fmla="*/ 0 h 288265"/>
                  <a:gd name="connsiteX6" fmla="*/ 0 w 286924"/>
                  <a:gd name="connsiteY6" fmla="*/ 31996 h 288265"/>
                  <a:gd name="connsiteX7" fmla="*/ 22033 w 286924"/>
                  <a:gd name="connsiteY7" fmla="*/ 149113 h 288265"/>
                  <a:gd name="connsiteX8" fmla="*/ 148495 w 286924"/>
                  <a:gd name="connsiteY8" fmla="*/ 269551 h 288265"/>
                  <a:gd name="connsiteX9" fmla="*/ 239946 w 286924"/>
                  <a:gd name="connsiteY9" fmla="*/ 287360 h 288265"/>
                  <a:gd name="connsiteX10" fmla="*/ 257452 w 286924"/>
                  <a:gd name="connsiteY10" fmla="*/ 288265 h 288265"/>
                  <a:gd name="connsiteX11" fmla="*/ 279485 w 286924"/>
                  <a:gd name="connsiteY11" fmla="*/ 281021 h 288265"/>
                  <a:gd name="connsiteX12" fmla="*/ 286427 w 286924"/>
                  <a:gd name="connsiteY12" fmla="*/ 238460 h 288265"/>
                  <a:gd name="connsiteX13" fmla="*/ 279485 w 286924"/>
                  <a:gd name="connsiteY13" fmla="*/ 190165 h 288265"/>
                  <a:gd name="connsiteX14" fmla="*/ 22033 w 286924"/>
                  <a:gd name="connsiteY14" fmla="*/ 12074 h 288265"/>
                  <a:gd name="connsiteX15" fmla="*/ 24146 w 286924"/>
                  <a:gd name="connsiteY15" fmla="*/ 12074 h 288265"/>
                  <a:gd name="connsiteX16" fmla="*/ 24146 w 286924"/>
                  <a:gd name="connsiteY16" fmla="*/ 12074 h 288265"/>
                  <a:gd name="connsiteX17" fmla="*/ 22033 w 286924"/>
                  <a:gd name="connsiteY17" fmla="*/ 12074 h 288265"/>
                  <a:gd name="connsiteX18" fmla="*/ 257150 w 286924"/>
                  <a:gd name="connsiteY18" fmla="*/ 276191 h 288265"/>
                  <a:gd name="connsiteX19" fmla="*/ 257150 w 286924"/>
                  <a:gd name="connsiteY19" fmla="*/ 276191 h 288265"/>
                  <a:gd name="connsiteX20" fmla="*/ 257452 w 286924"/>
                  <a:gd name="connsiteY20" fmla="*/ 276191 h 288265"/>
                  <a:gd name="connsiteX21" fmla="*/ 257150 w 286924"/>
                  <a:gd name="connsiteY21" fmla="*/ 276191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924" h="288265">
                    <a:moveTo>
                      <a:pt x="279485" y="190165"/>
                    </a:moveTo>
                    <a:cubicBezTo>
                      <a:pt x="278881" y="187750"/>
                      <a:pt x="278579" y="185335"/>
                      <a:pt x="277976" y="183222"/>
                    </a:cubicBezTo>
                    <a:cubicBezTo>
                      <a:pt x="259866" y="93875"/>
                      <a:pt x="206444" y="36826"/>
                      <a:pt x="118917" y="12979"/>
                    </a:cubicBezTo>
                    <a:cubicBezTo>
                      <a:pt x="97790" y="6942"/>
                      <a:pt x="76058" y="4830"/>
                      <a:pt x="55233" y="2717"/>
                    </a:cubicBezTo>
                    <a:cubicBezTo>
                      <a:pt x="48291" y="2113"/>
                      <a:pt x="41349" y="1207"/>
                      <a:pt x="34709" y="604"/>
                    </a:cubicBezTo>
                    <a:cubicBezTo>
                      <a:pt x="30182" y="0"/>
                      <a:pt x="26862" y="0"/>
                      <a:pt x="24146" y="0"/>
                    </a:cubicBezTo>
                    <a:cubicBezTo>
                      <a:pt x="0" y="0"/>
                      <a:pt x="0" y="20828"/>
                      <a:pt x="0" y="31996"/>
                    </a:cubicBezTo>
                    <a:cubicBezTo>
                      <a:pt x="0" y="70934"/>
                      <a:pt x="7244" y="110477"/>
                      <a:pt x="22033" y="149113"/>
                    </a:cubicBezTo>
                    <a:cubicBezTo>
                      <a:pt x="44367" y="208276"/>
                      <a:pt x="86924" y="248723"/>
                      <a:pt x="148495" y="269551"/>
                    </a:cubicBezTo>
                    <a:cubicBezTo>
                      <a:pt x="175357" y="278606"/>
                      <a:pt x="204332" y="284040"/>
                      <a:pt x="239946" y="287360"/>
                    </a:cubicBezTo>
                    <a:cubicBezTo>
                      <a:pt x="246888" y="287964"/>
                      <a:pt x="252623" y="288265"/>
                      <a:pt x="257452" y="288265"/>
                    </a:cubicBezTo>
                    <a:cubicBezTo>
                      <a:pt x="264394" y="288265"/>
                      <a:pt x="273146" y="287360"/>
                      <a:pt x="279485" y="281021"/>
                    </a:cubicBezTo>
                    <a:cubicBezTo>
                      <a:pt x="287936" y="272267"/>
                      <a:pt x="287332" y="258684"/>
                      <a:pt x="286427" y="238460"/>
                    </a:cubicBezTo>
                    <a:cubicBezTo>
                      <a:pt x="286728" y="224273"/>
                      <a:pt x="283107" y="207672"/>
                      <a:pt x="279485" y="190165"/>
                    </a:cubicBezTo>
                    <a:close/>
                    <a:moveTo>
                      <a:pt x="22033" y="12074"/>
                    </a:moveTo>
                    <a:cubicBezTo>
                      <a:pt x="22636" y="12074"/>
                      <a:pt x="23240" y="12074"/>
                      <a:pt x="24146" y="12074"/>
                    </a:cubicBezTo>
                    <a:cubicBezTo>
                      <a:pt x="24146" y="12074"/>
                      <a:pt x="24146" y="12074"/>
                      <a:pt x="24146" y="12074"/>
                    </a:cubicBezTo>
                    <a:cubicBezTo>
                      <a:pt x="23542" y="12074"/>
                      <a:pt x="22938" y="12074"/>
                      <a:pt x="22033" y="12074"/>
                    </a:cubicBezTo>
                    <a:close/>
                    <a:moveTo>
                      <a:pt x="257150" y="276191"/>
                    </a:moveTo>
                    <a:cubicBezTo>
                      <a:pt x="257150" y="276191"/>
                      <a:pt x="257150" y="276191"/>
                      <a:pt x="257150" y="276191"/>
                    </a:cubicBezTo>
                    <a:cubicBezTo>
                      <a:pt x="257150" y="276191"/>
                      <a:pt x="257150" y="276191"/>
                      <a:pt x="257452" y="276191"/>
                    </a:cubicBezTo>
                    <a:cubicBezTo>
                      <a:pt x="257452" y="276191"/>
                      <a:pt x="257452" y="276191"/>
                      <a:pt x="257150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0811CA6B-23AE-AC4F-8549-C06543186CD7}"/>
                  </a:ext>
                </a:extLst>
              </p:cNvPr>
              <p:cNvSpPr/>
              <p:nvPr/>
            </p:nvSpPr>
            <p:spPr>
              <a:xfrm>
                <a:off x="1566865" y="3129264"/>
                <a:ext cx="286542" cy="286756"/>
              </a:xfrm>
              <a:custGeom>
                <a:avLst/>
                <a:gdLst>
                  <a:gd name="connsiteX0" fmla="*/ 30279 w 286542"/>
                  <a:gd name="connsiteY0" fmla="*/ 168432 h 286756"/>
                  <a:gd name="connsiteX1" fmla="*/ 118712 w 286542"/>
                  <a:gd name="connsiteY1" fmla="*/ 257477 h 286756"/>
                  <a:gd name="connsiteX2" fmla="*/ 242156 w 286542"/>
                  <a:gd name="connsiteY2" fmla="*/ 286756 h 286756"/>
                  <a:gd name="connsiteX3" fmla="*/ 250305 w 286542"/>
                  <a:gd name="connsiteY3" fmla="*/ 286756 h 286756"/>
                  <a:gd name="connsiteX4" fmla="*/ 278676 w 286542"/>
                  <a:gd name="connsiteY4" fmla="*/ 278305 h 286756"/>
                  <a:gd name="connsiteX5" fmla="*/ 285920 w 286542"/>
                  <a:gd name="connsiteY5" fmla="*/ 232726 h 286756"/>
                  <a:gd name="connsiteX6" fmla="*/ 266603 w 286542"/>
                  <a:gd name="connsiteY6" fmla="*/ 143680 h 286756"/>
                  <a:gd name="connsiteX7" fmla="*/ 160665 w 286542"/>
                  <a:gd name="connsiteY7" fmla="*/ 27770 h 286756"/>
                  <a:gd name="connsiteX8" fmla="*/ 32995 w 286542"/>
                  <a:gd name="connsiteY8" fmla="*/ 302 h 286756"/>
                  <a:gd name="connsiteX9" fmla="*/ 26355 w 286542"/>
                  <a:gd name="connsiteY9" fmla="*/ 0 h 286756"/>
                  <a:gd name="connsiteX10" fmla="*/ 6435 w 286542"/>
                  <a:gd name="connsiteY10" fmla="*/ 6943 h 286756"/>
                  <a:gd name="connsiteX11" fmla="*/ 97 w 286542"/>
                  <a:gd name="connsiteY11" fmla="*/ 34109 h 286756"/>
                  <a:gd name="connsiteX12" fmla="*/ 30279 w 286542"/>
                  <a:gd name="connsiteY12" fmla="*/ 168432 h 286756"/>
                  <a:gd name="connsiteX13" fmla="*/ 250305 w 286542"/>
                  <a:gd name="connsiteY13" fmla="*/ 274984 h 286756"/>
                  <a:gd name="connsiteX14" fmla="*/ 250305 w 286542"/>
                  <a:gd name="connsiteY14" fmla="*/ 274984 h 286756"/>
                  <a:gd name="connsiteX15" fmla="*/ 250305 w 286542"/>
                  <a:gd name="connsiteY15" fmla="*/ 274984 h 286756"/>
                  <a:gd name="connsiteX16" fmla="*/ 250305 w 286542"/>
                  <a:gd name="connsiteY16" fmla="*/ 274984 h 286756"/>
                  <a:gd name="connsiteX17" fmla="*/ 26355 w 286542"/>
                  <a:gd name="connsiteY17" fmla="*/ 12074 h 286756"/>
                  <a:gd name="connsiteX18" fmla="*/ 28166 w 286542"/>
                  <a:gd name="connsiteY18" fmla="*/ 12074 h 286756"/>
                  <a:gd name="connsiteX19" fmla="*/ 26355 w 286542"/>
                  <a:gd name="connsiteY19" fmla="*/ 12074 h 286756"/>
                  <a:gd name="connsiteX20" fmla="*/ 26355 w 286542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42" h="286756">
                    <a:moveTo>
                      <a:pt x="30279" y="168432"/>
                    </a:moveTo>
                    <a:cubicBezTo>
                      <a:pt x="49897" y="208879"/>
                      <a:pt x="78872" y="237857"/>
                      <a:pt x="118712" y="257477"/>
                    </a:cubicBezTo>
                    <a:cubicBezTo>
                      <a:pt x="156137" y="275890"/>
                      <a:pt x="197788" y="285851"/>
                      <a:pt x="242156" y="286756"/>
                    </a:cubicBezTo>
                    <a:cubicBezTo>
                      <a:pt x="245476" y="286756"/>
                      <a:pt x="248192" y="286756"/>
                      <a:pt x="250305" y="286756"/>
                    </a:cubicBezTo>
                    <a:cubicBezTo>
                      <a:pt x="260265" y="286756"/>
                      <a:pt x="271131" y="286153"/>
                      <a:pt x="278676" y="278305"/>
                    </a:cubicBezTo>
                    <a:cubicBezTo>
                      <a:pt x="287429" y="269249"/>
                      <a:pt x="287127" y="255062"/>
                      <a:pt x="285920" y="232726"/>
                    </a:cubicBezTo>
                    <a:cubicBezTo>
                      <a:pt x="284712" y="215218"/>
                      <a:pt x="280789" y="180506"/>
                      <a:pt x="266603" y="143680"/>
                    </a:cubicBezTo>
                    <a:cubicBezTo>
                      <a:pt x="245778" y="89045"/>
                      <a:pt x="210163" y="49805"/>
                      <a:pt x="160665" y="27770"/>
                    </a:cubicBezTo>
                    <a:cubicBezTo>
                      <a:pt x="125654" y="12074"/>
                      <a:pt x="86115" y="3622"/>
                      <a:pt x="32995" y="302"/>
                    </a:cubicBezTo>
                    <a:cubicBezTo>
                      <a:pt x="30279" y="0"/>
                      <a:pt x="28166" y="0"/>
                      <a:pt x="26355" y="0"/>
                    </a:cubicBezTo>
                    <a:cubicBezTo>
                      <a:pt x="20017" y="0"/>
                      <a:pt x="12169" y="906"/>
                      <a:pt x="6435" y="6943"/>
                    </a:cubicBezTo>
                    <a:cubicBezTo>
                      <a:pt x="-205" y="13885"/>
                      <a:pt x="-205" y="24148"/>
                      <a:pt x="97" y="34109"/>
                    </a:cubicBezTo>
                    <a:cubicBezTo>
                      <a:pt x="2209" y="87536"/>
                      <a:pt x="11868" y="130399"/>
                      <a:pt x="30279" y="168432"/>
                    </a:cubicBezTo>
                    <a:close/>
                    <a:moveTo>
                      <a:pt x="250305" y="274984"/>
                    </a:moveTo>
                    <a:cubicBezTo>
                      <a:pt x="250305" y="274984"/>
                      <a:pt x="250305" y="274984"/>
                      <a:pt x="250305" y="274984"/>
                    </a:cubicBezTo>
                    <a:cubicBezTo>
                      <a:pt x="250305" y="274984"/>
                      <a:pt x="250305" y="274984"/>
                      <a:pt x="250305" y="274984"/>
                    </a:cubicBezTo>
                    <a:cubicBezTo>
                      <a:pt x="250305" y="274984"/>
                      <a:pt x="250305" y="274984"/>
                      <a:pt x="250305" y="274984"/>
                    </a:cubicBezTo>
                    <a:close/>
                    <a:moveTo>
                      <a:pt x="26355" y="12074"/>
                    </a:moveTo>
                    <a:cubicBezTo>
                      <a:pt x="26959" y="12074"/>
                      <a:pt x="27562" y="12074"/>
                      <a:pt x="28166" y="12074"/>
                    </a:cubicBezTo>
                    <a:cubicBezTo>
                      <a:pt x="27562" y="12074"/>
                      <a:pt x="26959" y="12074"/>
                      <a:pt x="26355" y="12074"/>
                    </a:cubicBezTo>
                    <a:cubicBezTo>
                      <a:pt x="26355" y="12074"/>
                      <a:pt x="26355" y="12074"/>
                      <a:pt x="263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BA220D6F-9F84-B647-BAAF-7178D68A1980}"/>
                  </a:ext>
                </a:extLst>
              </p:cNvPr>
              <p:cNvSpPr/>
              <p:nvPr/>
            </p:nvSpPr>
            <p:spPr>
              <a:xfrm>
                <a:off x="1567547" y="4065900"/>
                <a:ext cx="286445" cy="287057"/>
              </a:xfrm>
              <a:custGeom>
                <a:avLst/>
                <a:gdLst>
                  <a:gd name="connsiteX0" fmla="*/ 286445 w 286445"/>
                  <a:gd name="connsiteY0" fmla="*/ 257477 h 287057"/>
                  <a:gd name="connsiteX1" fmla="*/ 286445 w 286445"/>
                  <a:gd name="connsiteY1" fmla="*/ 256873 h 287057"/>
                  <a:gd name="connsiteX2" fmla="*/ 286143 w 286445"/>
                  <a:gd name="connsiteY2" fmla="*/ 247516 h 287057"/>
                  <a:gd name="connsiteX3" fmla="*/ 286143 w 286445"/>
                  <a:gd name="connsiteY3" fmla="*/ 246308 h 287057"/>
                  <a:gd name="connsiteX4" fmla="*/ 286143 w 286445"/>
                  <a:gd name="connsiteY4" fmla="*/ 246007 h 287057"/>
                  <a:gd name="connsiteX5" fmla="*/ 286143 w 286445"/>
                  <a:gd name="connsiteY5" fmla="*/ 246007 h 287057"/>
                  <a:gd name="connsiteX6" fmla="*/ 259583 w 286445"/>
                  <a:gd name="connsiteY6" fmla="*/ 126173 h 287057"/>
                  <a:gd name="connsiteX7" fmla="*/ 200427 w 286445"/>
                  <a:gd name="connsiteY7" fmla="*/ 50711 h 287057"/>
                  <a:gd name="connsiteX8" fmla="*/ 28994 w 286445"/>
                  <a:gd name="connsiteY8" fmla="*/ 0 h 287057"/>
                  <a:gd name="connsiteX9" fmla="*/ 27786 w 286445"/>
                  <a:gd name="connsiteY9" fmla="*/ 0 h 287057"/>
                  <a:gd name="connsiteX10" fmla="*/ 19 w 286445"/>
                  <a:gd name="connsiteY10" fmla="*/ 28374 h 287057"/>
                  <a:gd name="connsiteX11" fmla="*/ 10582 w 286445"/>
                  <a:gd name="connsiteY11" fmla="*/ 111986 h 287057"/>
                  <a:gd name="connsiteX12" fmla="*/ 137045 w 286445"/>
                  <a:gd name="connsiteY12" fmla="*/ 264721 h 287057"/>
                  <a:gd name="connsiteX13" fmla="*/ 254452 w 286445"/>
                  <a:gd name="connsiteY13" fmla="*/ 287058 h 287057"/>
                  <a:gd name="connsiteX14" fmla="*/ 256565 w 286445"/>
                  <a:gd name="connsiteY14" fmla="*/ 287058 h 287057"/>
                  <a:gd name="connsiteX15" fmla="*/ 286445 w 286445"/>
                  <a:gd name="connsiteY15" fmla="*/ 258081 h 287057"/>
                  <a:gd name="connsiteX16" fmla="*/ 286445 w 286445"/>
                  <a:gd name="connsiteY16" fmla="*/ 257477 h 287057"/>
                  <a:gd name="connsiteX17" fmla="*/ 25975 w 286445"/>
                  <a:gd name="connsiteY17" fmla="*/ 11772 h 287057"/>
                  <a:gd name="connsiteX18" fmla="*/ 27484 w 286445"/>
                  <a:gd name="connsiteY18" fmla="*/ 11772 h 287057"/>
                  <a:gd name="connsiteX19" fmla="*/ 28390 w 286445"/>
                  <a:gd name="connsiteY19" fmla="*/ 11772 h 287057"/>
                  <a:gd name="connsiteX20" fmla="*/ 25975 w 286445"/>
                  <a:gd name="connsiteY20" fmla="*/ 11772 h 287057"/>
                  <a:gd name="connsiteX21" fmla="*/ 256263 w 286445"/>
                  <a:gd name="connsiteY21" fmla="*/ 274682 h 287057"/>
                  <a:gd name="connsiteX22" fmla="*/ 254452 w 286445"/>
                  <a:gd name="connsiteY22" fmla="*/ 274682 h 287057"/>
                  <a:gd name="connsiteX23" fmla="*/ 256867 w 286445"/>
                  <a:gd name="connsiteY23" fmla="*/ 274682 h 287057"/>
                  <a:gd name="connsiteX24" fmla="*/ 256263 w 286445"/>
                  <a:gd name="connsiteY24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45" h="287057">
                    <a:moveTo>
                      <a:pt x="286445" y="257477"/>
                    </a:moveTo>
                    <a:lnTo>
                      <a:pt x="286445" y="256873"/>
                    </a:lnTo>
                    <a:cubicBezTo>
                      <a:pt x="286445" y="252949"/>
                      <a:pt x="286143" y="249629"/>
                      <a:pt x="286143" y="247516"/>
                    </a:cubicBezTo>
                    <a:cubicBezTo>
                      <a:pt x="286143" y="246912"/>
                      <a:pt x="286143" y="246610"/>
                      <a:pt x="286143" y="246308"/>
                    </a:cubicBezTo>
                    <a:lnTo>
                      <a:pt x="286143" y="246007"/>
                    </a:lnTo>
                    <a:lnTo>
                      <a:pt x="286143" y="246007"/>
                    </a:lnTo>
                    <a:cubicBezTo>
                      <a:pt x="284634" y="203144"/>
                      <a:pt x="275882" y="163904"/>
                      <a:pt x="259583" y="126173"/>
                    </a:cubicBezTo>
                    <a:cubicBezTo>
                      <a:pt x="246001" y="94781"/>
                      <a:pt x="226081" y="69123"/>
                      <a:pt x="200427" y="50711"/>
                    </a:cubicBezTo>
                    <a:cubicBezTo>
                      <a:pt x="154852" y="17809"/>
                      <a:pt x="102034" y="2415"/>
                      <a:pt x="28994" y="0"/>
                    </a:cubicBezTo>
                    <a:cubicBezTo>
                      <a:pt x="28390" y="0"/>
                      <a:pt x="28088" y="0"/>
                      <a:pt x="27786" y="0"/>
                    </a:cubicBezTo>
                    <a:cubicBezTo>
                      <a:pt x="10281" y="0"/>
                      <a:pt x="19" y="10565"/>
                      <a:pt x="19" y="28374"/>
                    </a:cubicBezTo>
                    <a:cubicBezTo>
                      <a:pt x="-283" y="54031"/>
                      <a:pt x="3037" y="80593"/>
                      <a:pt x="10582" y="111986"/>
                    </a:cubicBezTo>
                    <a:cubicBezTo>
                      <a:pt x="28994" y="187750"/>
                      <a:pt x="71550" y="239064"/>
                      <a:pt x="137045" y="264721"/>
                    </a:cubicBezTo>
                    <a:cubicBezTo>
                      <a:pt x="172659" y="278606"/>
                      <a:pt x="210991" y="285850"/>
                      <a:pt x="254452" y="287058"/>
                    </a:cubicBezTo>
                    <a:cubicBezTo>
                      <a:pt x="255358" y="287058"/>
                      <a:pt x="255961" y="287058"/>
                      <a:pt x="256565" y="287058"/>
                    </a:cubicBezTo>
                    <a:cubicBezTo>
                      <a:pt x="279504" y="287058"/>
                      <a:pt x="285238" y="275890"/>
                      <a:pt x="286445" y="258081"/>
                    </a:cubicBezTo>
                    <a:lnTo>
                      <a:pt x="286445" y="257477"/>
                    </a:lnTo>
                    <a:close/>
                    <a:moveTo>
                      <a:pt x="25975" y="11772"/>
                    </a:moveTo>
                    <a:cubicBezTo>
                      <a:pt x="26579" y="11772"/>
                      <a:pt x="26881" y="11772"/>
                      <a:pt x="27484" y="11772"/>
                    </a:cubicBezTo>
                    <a:cubicBezTo>
                      <a:pt x="27786" y="11772"/>
                      <a:pt x="28088" y="11772"/>
                      <a:pt x="28390" y="11772"/>
                    </a:cubicBezTo>
                    <a:cubicBezTo>
                      <a:pt x="27484" y="11772"/>
                      <a:pt x="26579" y="11772"/>
                      <a:pt x="25975" y="11772"/>
                    </a:cubicBezTo>
                    <a:close/>
                    <a:moveTo>
                      <a:pt x="256263" y="274682"/>
                    </a:moveTo>
                    <a:cubicBezTo>
                      <a:pt x="255660" y="274682"/>
                      <a:pt x="255056" y="274682"/>
                      <a:pt x="254452" y="274682"/>
                    </a:cubicBezTo>
                    <a:cubicBezTo>
                      <a:pt x="255358" y="274682"/>
                      <a:pt x="255961" y="274682"/>
                      <a:pt x="256867" y="274682"/>
                    </a:cubicBezTo>
                    <a:cubicBezTo>
                      <a:pt x="256565" y="274682"/>
                      <a:pt x="256565" y="274682"/>
                      <a:pt x="25626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DC417351-B184-474C-8E92-951394695B2C}"/>
                  </a:ext>
                </a:extLst>
              </p:cNvPr>
              <p:cNvSpPr/>
              <p:nvPr/>
            </p:nvSpPr>
            <p:spPr>
              <a:xfrm>
                <a:off x="1566502" y="6261245"/>
                <a:ext cx="286981" cy="286454"/>
              </a:xfrm>
              <a:custGeom>
                <a:avLst/>
                <a:gdLst>
                  <a:gd name="connsiteX0" fmla="*/ 258817 w 286981"/>
                  <a:gd name="connsiteY0" fmla="*/ 121947 h 286454"/>
                  <a:gd name="connsiteX1" fmla="*/ 158311 w 286981"/>
                  <a:gd name="connsiteY1" fmla="*/ 25355 h 286454"/>
                  <a:gd name="connsiteX2" fmla="*/ 43016 w 286981"/>
                  <a:gd name="connsiteY2" fmla="*/ 0 h 286454"/>
                  <a:gd name="connsiteX3" fmla="*/ 42714 w 286981"/>
                  <a:gd name="connsiteY3" fmla="*/ 0 h 286454"/>
                  <a:gd name="connsiteX4" fmla="*/ 42413 w 286981"/>
                  <a:gd name="connsiteY4" fmla="*/ 0 h 286454"/>
                  <a:gd name="connsiteX5" fmla="*/ 41205 w 286981"/>
                  <a:gd name="connsiteY5" fmla="*/ 0 h 286454"/>
                  <a:gd name="connsiteX6" fmla="*/ 33358 w 286981"/>
                  <a:gd name="connsiteY6" fmla="*/ 0 h 286454"/>
                  <a:gd name="connsiteX7" fmla="*/ 6798 w 286981"/>
                  <a:gd name="connsiteY7" fmla="*/ 8150 h 286454"/>
                  <a:gd name="connsiteX8" fmla="*/ 460 w 286981"/>
                  <a:gd name="connsiteY8" fmla="*/ 42259 h 286454"/>
                  <a:gd name="connsiteX9" fmla="*/ 24605 w 286981"/>
                  <a:gd name="connsiteY9" fmla="*/ 154244 h 286454"/>
                  <a:gd name="connsiteX10" fmla="*/ 119678 w 286981"/>
                  <a:gd name="connsiteY10" fmla="*/ 256571 h 286454"/>
                  <a:gd name="connsiteX11" fmla="*/ 252177 w 286981"/>
                  <a:gd name="connsiteY11" fmla="*/ 286454 h 286454"/>
                  <a:gd name="connsiteX12" fmla="*/ 255195 w 286981"/>
                  <a:gd name="connsiteY12" fmla="*/ 286454 h 286454"/>
                  <a:gd name="connsiteX13" fmla="*/ 280246 w 286981"/>
                  <a:gd name="connsiteY13" fmla="*/ 279210 h 286454"/>
                  <a:gd name="connsiteX14" fmla="*/ 286886 w 286981"/>
                  <a:gd name="connsiteY14" fmla="*/ 250232 h 286454"/>
                  <a:gd name="connsiteX15" fmla="*/ 258817 w 286981"/>
                  <a:gd name="connsiteY15" fmla="*/ 121947 h 286454"/>
                  <a:gd name="connsiteX16" fmla="*/ 32754 w 286981"/>
                  <a:gd name="connsiteY16" fmla="*/ 12074 h 286454"/>
                  <a:gd name="connsiteX17" fmla="*/ 33660 w 286981"/>
                  <a:gd name="connsiteY17" fmla="*/ 12074 h 286454"/>
                  <a:gd name="connsiteX18" fmla="*/ 35471 w 286981"/>
                  <a:gd name="connsiteY18" fmla="*/ 12074 h 286454"/>
                  <a:gd name="connsiteX19" fmla="*/ 32754 w 286981"/>
                  <a:gd name="connsiteY19" fmla="*/ 12074 h 286454"/>
                  <a:gd name="connsiteX20" fmla="*/ 255195 w 286981"/>
                  <a:gd name="connsiteY20" fmla="*/ 274079 h 286454"/>
                  <a:gd name="connsiteX21" fmla="*/ 252177 w 286981"/>
                  <a:gd name="connsiteY21" fmla="*/ 274079 h 286454"/>
                  <a:gd name="connsiteX22" fmla="*/ 255497 w 286981"/>
                  <a:gd name="connsiteY22" fmla="*/ 274079 h 286454"/>
                  <a:gd name="connsiteX23" fmla="*/ 255195 w 286981"/>
                  <a:gd name="connsiteY23" fmla="*/ 274079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981" h="286454">
                    <a:moveTo>
                      <a:pt x="258817" y="121947"/>
                    </a:moveTo>
                    <a:cubicBezTo>
                      <a:pt x="237991" y="76971"/>
                      <a:pt x="204188" y="44372"/>
                      <a:pt x="158311" y="25355"/>
                    </a:cubicBezTo>
                    <a:cubicBezTo>
                      <a:pt x="120886" y="9961"/>
                      <a:pt x="83158" y="1811"/>
                      <a:pt x="43016" y="0"/>
                    </a:cubicBezTo>
                    <a:lnTo>
                      <a:pt x="42714" y="0"/>
                    </a:lnTo>
                    <a:lnTo>
                      <a:pt x="42413" y="0"/>
                    </a:lnTo>
                    <a:lnTo>
                      <a:pt x="41205" y="0"/>
                    </a:lnTo>
                    <a:cubicBezTo>
                      <a:pt x="38187" y="0"/>
                      <a:pt x="35471" y="0"/>
                      <a:pt x="33358" y="0"/>
                    </a:cubicBezTo>
                    <a:cubicBezTo>
                      <a:pt x="24303" y="0"/>
                      <a:pt x="13740" y="604"/>
                      <a:pt x="6798" y="8150"/>
                    </a:cubicBezTo>
                    <a:cubicBezTo>
                      <a:pt x="-748" y="15998"/>
                      <a:pt x="-446" y="27770"/>
                      <a:pt x="460" y="42259"/>
                    </a:cubicBezTo>
                    <a:cubicBezTo>
                      <a:pt x="3176" y="85725"/>
                      <a:pt x="11325" y="122249"/>
                      <a:pt x="24605" y="154244"/>
                    </a:cubicBezTo>
                    <a:cubicBezTo>
                      <a:pt x="44223" y="201333"/>
                      <a:pt x="76216" y="235743"/>
                      <a:pt x="119678" y="256571"/>
                    </a:cubicBezTo>
                    <a:cubicBezTo>
                      <a:pt x="160122" y="276191"/>
                      <a:pt x="204791" y="286153"/>
                      <a:pt x="252177" y="286454"/>
                    </a:cubicBezTo>
                    <a:cubicBezTo>
                      <a:pt x="253082" y="286454"/>
                      <a:pt x="254290" y="286454"/>
                      <a:pt x="255195" y="286454"/>
                    </a:cubicBezTo>
                    <a:cubicBezTo>
                      <a:pt x="264250" y="286454"/>
                      <a:pt x="273606" y="285850"/>
                      <a:pt x="280246" y="279210"/>
                    </a:cubicBezTo>
                    <a:cubicBezTo>
                      <a:pt x="287188" y="272267"/>
                      <a:pt x="287188" y="262306"/>
                      <a:pt x="286886" y="250232"/>
                    </a:cubicBezTo>
                    <a:cubicBezTo>
                      <a:pt x="286282" y="204049"/>
                      <a:pt x="276624" y="160885"/>
                      <a:pt x="258817" y="121947"/>
                    </a:cubicBezTo>
                    <a:close/>
                    <a:moveTo>
                      <a:pt x="32754" y="12074"/>
                    </a:moveTo>
                    <a:cubicBezTo>
                      <a:pt x="33056" y="12074"/>
                      <a:pt x="33358" y="12074"/>
                      <a:pt x="33660" y="12074"/>
                    </a:cubicBezTo>
                    <a:cubicBezTo>
                      <a:pt x="34263" y="12074"/>
                      <a:pt x="34867" y="12074"/>
                      <a:pt x="35471" y="12074"/>
                    </a:cubicBezTo>
                    <a:cubicBezTo>
                      <a:pt x="34565" y="12074"/>
                      <a:pt x="33660" y="12074"/>
                      <a:pt x="32754" y="12074"/>
                    </a:cubicBezTo>
                    <a:close/>
                    <a:moveTo>
                      <a:pt x="255195" y="274079"/>
                    </a:moveTo>
                    <a:cubicBezTo>
                      <a:pt x="254290" y="274079"/>
                      <a:pt x="253384" y="274079"/>
                      <a:pt x="252177" y="274079"/>
                    </a:cubicBezTo>
                    <a:cubicBezTo>
                      <a:pt x="253384" y="274079"/>
                      <a:pt x="254290" y="274079"/>
                      <a:pt x="255497" y="274079"/>
                    </a:cubicBezTo>
                    <a:cubicBezTo>
                      <a:pt x="255497" y="274079"/>
                      <a:pt x="255497" y="274079"/>
                      <a:pt x="255195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4" name="Freeform 1153">
                <a:extLst>
                  <a:ext uri="{FF2B5EF4-FFF2-40B4-BE49-F238E27FC236}">
                    <a16:creationId xmlns:a16="http://schemas.microsoft.com/office/drawing/2014/main" id="{9249635E-BF9E-1042-A06A-02DEDDFEBF54}"/>
                  </a:ext>
                </a:extLst>
              </p:cNvPr>
              <p:cNvSpPr/>
              <p:nvPr/>
            </p:nvSpPr>
            <p:spPr>
              <a:xfrm>
                <a:off x="1567264" y="3756807"/>
                <a:ext cx="286124" cy="286756"/>
              </a:xfrm>
              <a:custGeom>
                <a:avLst/>
                <a:gdLst>
                  <a:gd name="connsiteX0" fmla="*/ 251717 w 286124"/>
                  <a:gd name="connsiteY0" fmla="*/ 0 h 286756"/>
                  <a:gd name="connsiteX1" fmla="*/ 246284 w 286124"/>
                  <a:gd name="connsiteY1" fmla="*/ 0 h 286756"/>
                  <a:gd name="connsiteX2" fmla="*/ 199502 w 286124"/>
                  <a:gd name="connsiteY2" fmla="*/ 5433 h 286756"/>
                  <a:gd name="connsiteX3" fmla="*/ 70928 w 286124"/>
                  <a:gd name="connsiteY3" fmla="*/ 63992 h 286756"/>
                  <a:gd name="connsiteX4" fmla="*/ 15393 w 286124"/>
                  <a:gd name="connsiteY4" fmla="*/ 155452 h 286756"/>
                  <a:gd name="connsiteX5" fmla="*/ 0 w 286124"/>
                  <a:gd name="connsiteY5" fmla="*/ 258986 h 286756"/>
                  <a:gd name="connsiteX6" fmla="*/ 6338 w 286124"/>
                  <a:gd name="connsiteY6" fmla="*/ 279512 h 286756"/>
                  <a:gd name="connsiteX7" fmla="*/ 31691 w 286124"/>
                  <a:gd name="connsiteY7" fmla="*/ 286756 h 286756"/>
                  <a:gd name="connsiteX8" fmla="*/ 124350 w 286124"/>
                  <a:gd name="connsiteY8" fmla="*/ 272871 h 286756"/>
                  <a:gd name="connsiteX9" fmla="*/ 242663 w 286124"/>
                  <a:gd name="connsiteY9" fmla="*/ 191070 h 286756"/>
                  <a:gd name="connsiteX10" fmla="*/ 286125 w 286124"/>
                  <a:gd name="connsiteY10" fmla="*/ 45277 h 286756"/>
                  <a:gd name="connsiteX11" fmla="*/ 286125 w 286124"/>
                  <a:gd name="connsiteY11" fmla="*/ 44674 h 286756"/>
                  <a:gd name="connsiteX12" fmla="*/ 286125 w 286124"/>
                  <a:gd name="connsiteY12" fmla="*/ 44070 h 286756"/>
                  <a:gd name="connsiteX13" fmla="*/ 286125 w 286124"/>
                  <a:gd name="connsiteY13" fmla="*/ 35317 h 286756"/>
                  <a:gd name="connsiteX14" fmla="*/ 286125 w 286124"/>
                  <a:gd name="connsiteY14" fmla="*/ 35317 h 286756"/>
                  <a:gd name="connsiteX15" fmla="*/ 286125 w 286124"/>
                  <a:gd name="connsiteY15" fmla="*/ 35317 h 286756"/>
                  <a:gd name="connsiteX16" fmla="*/ 278881 w 286124"/>
                  <a:gd name="connsiteY16" fmla="*/ 7244 h 286756"/>
                  <a:gd name="connsiteX17" fmla="*/ 251717 w 286124"/>
                  <a:gd name="connsiteY17" fmla="*/ 0 h 286756"/>
                  <a:gd name="connsiteX18" fmla="*/ 245379 w 286124"/>
                  <a:gd name="connsiteY18" fmla="*/ 12074 h 286756"/>
                  <a:gd name="connsiteX19" fmla="*/ 246284 w 286124"/>
                  <a:gd name="connsiteY19" fmla="*/ 12074 h 286756"/>
                  <a:gd name="connsiteX20" fmla="*/ 251114 w 286124"/>
                  <a:gd name="connsiteY20" fmla="*/ 12074 h 286756"/>
                  <a:gd name="connsiteX21" fmla="*/ 245379 w 286124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124" h="286756">
                    <a:moveTo>
                      <a:pt x="251717" y="0"/>
                    </a:moveTo>
                    <a:cubicBezTo>
                      <a:pt x="249906" y="0"/>
                      <a:pt x="248095" y="0"/>
                      <a:pt x="246284" y="0"/>
                    </a:cubicBezTo>
                    <a:cubicBezTo>
                      <a:pt x="229986" y="0"/>
                      <a:pt x="214292" y="2717"/>
                      <a:pt x="199502" y="5433"/>
                    </a:cubicBezTo>
                    <a:cubicBezTo>
                      <a:pt x="157248" y="13281"/>
                      <a:pt x="109259" y="26563"/>
                      <a:pt x="70928" y="63992"/>
                    </a:cubicBezTo>
                    <a:cubicBezTo>
                      <a:pt x="44971" y="89347"/>
                      <a:pt x="26862" y="119230"/>
                      <a:pt x="15393" y="155452"/>
                    </a:cubicBezTo>
                    <a:cubicBezTo>
                      <a:pt x="6338" y="184429"/>
                      <a:pt x="1207" y="217331"/>
                      <a:pt x="0" y="258986"/>
                    </a:cubicBezTo>
                    <a:cubicBezTo>
                      <a:pt x="0" y="265325"/>
                      <a:pt x="302" y="273475"/>
                      <a:pt x="6338" y="279512"/>
                    </a:cubicBezTo>
                    <a:cubicBezTo>
                      <a:pt x="12978" y="286153"/>
                      <a:pt x="22335" y="286756"/>
                      <a:pt x="31691" y="286756"/>
                    </a:cubicBezTo>
                    <a:cubicBezTo>
                      <a:pt x="61873" y="286756"/>
                      <a:pt x="92357" y="282228"/>
                      <a:pt x="124350" y="272871"/>
                    </a:cubicBezTo>
                    <a:cubicBezTo>
                      <a:pt x="179582" y="256571"/>
                      <a:pt x="217008" y="230612"/>
                      <a:pt x="242663" y="191070"/>
                    </a:cubicBezTo>
                    <a:cubicBezTo>
                      <a:pt x="274656" y="142171"/>
                      <a:pt x="282805" y="87536"/>
                      <a:pt x="286125" y="45277"/>
                    </a:cubicBezTo>
                    <a:lnTo>
                      <a:pt x="286125" y="44674"/>
                    </a:lnTo>
                    <a:lnTo>
                      <a:pt x="286125" y="44070"/>
                    </a:lnTo>
                    <a:lnTo>
                      <a:pt x="286125" y="35317"/>
                    </a:lnTo>
                    <a:lnTo>
                      <a:pt x="286125" y="35317"/>
                    </a:lnTo>
                    <a:lnTo>
                      <a:pt x="286125" y="35317"/>
                    </a:lnTo>
                    <a:cubicBezTo>
                      <a:pt x="285823" y="23243"/>
                      <a:pt x="285219" y="13885"/>
                      <a:pt x="278881" y="7244"/>
                    </a:cubicBezTo>
                    <a:cubicBezTo>
                      <a:pt x="272241" y="906"/>
                      <a:pt x="262281" y="604"/>
                      <a:pt x="251717" y="0"/>
                    </a:cubicBezTo>
                    <a:close/>
                    <a:moveTo>
                      <a:pt x="245379" y="12074"/>
                    </a:moveTo>
                    <a:cubicBezTo>
                      <a:pt x="245681" y="12074"/>
                      <a:pt x="245983" y="12074"/>
                      <a:pt x="246284" y="12074"/>
                    </a:cubicBezTo>
                    <a:cubicBezTo>
                      <a:pt x="247794" y="12074"/>
                      <a:pt x="249605" y="12074"/>
                      <a:pt x="251114" y="12074"/>
                    </a:cubicBezTo>
                    <a:cubicBezTo>
                      <a:pt x="249303" y="12074"/>
                      <a:pt x="247190" y="12074"/>
                      <a:pt x="24537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5" name="Freeform 1154">
                <a:extLst>
                  <a:ext uri="{FF2B5EF4-FFF2-40B4-BE49-F238E27FC236}">
                    <a16:creationId xmlns:a16="http://schemas.microsoft.com/office/drawing/2014/main" id="{EDC0CB11-B13D-4146-B2B6-5B6E2CE65995}"/>
                  </a:ext>
                </a:extLst>
              </p:cNvPr>
              <p:cNvSpPr/>
              <p:nvPr/>
            </p:nvSpPr>
            <p:spPr>
              <a:xfrm>
                <a:off x="1567218" y="2187496"/>
                <a:ext cx="286132" cy="286454"/>
              </a:xfrm>
              <a:custGeom>
                <a:avLst/>
                <a:gdLst>
                  <a:gd name="connsiteX0" fmla="*/ 204076 w 286132"/>
                  <a:gd name="connsiteY0" fmla="*/ 52824 h 286454"/>
                  <a:gd name="connsiteX1" fmla="*/ 30832 w 286132"/>
                  <a:gd name="connsiteY1" fmla="*/ 0 h 286454"/>
                  <a:gd name="connsiteX2" fmla="*/ 28719 w 286132"/>
                  <a:gd name="connsiteY2" fmla="*/ 0 h 286454"/>
                  <a:gd name="connsiteX3" fmla="*/ 46 w 286132"/>
                  <a:gd name="connsiteY3" fmla="*/ 30789 h 286454"/>
                  <a:gd name="connsiteX4" fmla="*/ 10610 w 286132"/>
                  <a:gd name="connsiteY4" fmla="*/ 112288 h 286454"/>
                  <a:gd name="connsiteX5" fmla="*/ 51657 w 286132"/>
                  <a:gd name="connsiteY5" fmla="*/ 201635 h 286454"/>
                  <a:gd name="connsiteX6" fmla="*/ 131035 w 286132"/>
                  <a:gd name="connsiteY6" fmla="*/ 261401 h 286454"/>
                  <a:gd name="connsiteX7" fmla="*/ 240596 w 286132"/>
                  <a:gd name="connsiteY7" fmla="*/ 285851 h 286454"/>
                  <a:gd name="connsiteX8" fmla="*/ 253876 w 286132"/>
                  <a:gd name="connsiteY8" fmla="*/ 286454 h 286454"/>
                  <a:gd name="connsiteX9" fmla="*/ 278021 w 286132"/>
                  <a:gd name="connsiteY9" fmla="*/ 278304 h 286454"/>
                  <a:gd name="connsiteX10" fmla="*/ 285567 w 286132"/>
                  <a:gd name="connsiteY10" fmla="*/ 231216 h 286454"/>
                  <a:gd name="connsiteX11" fmla="*/ 270476 w 286132"/>
                  <a:gd name="connsiteY11" fmla="*/ 153943 h 286454"/>
                  <a:gd name="connsiteX12" fmla="*/ 204076 w 286132"/>
                  <a:gd name="connsiteY12" fmla="*/ 52824 h 286454"/>
                  <a:gd name="connsiteX13" fmla="*/ 28115 w 286132"/>
                  <a:gd name="connsiteY13" fmla="*/ 12074 h 286454"/>
                  <a:gd name="connsiteX14" fmla="*/ 28719 w 286132"/>
                  <a:gd name="connsiteY14" fmla="*/ 12074 h 286454"/>
                  <a:gd name="connsiteX15" fmla="*/ 30530 w 286132"/>
                  <a:gd name="connsiteY15" fmla="*/ 12074 h 286454"/>
                  <a:gd name="connsiteX16" fmla="*/ 28115 w 286132"/>
                  <a:gd name="connsiteY16" fmla="*/ 12074 h 286454"/>
                  <a:gd name="connsiteX17" fmla="*/ 253876 w 286132"/>
                  <a:gd name="connsiteY17" fmla="*/ 274682 h 286454"/>
                  <a:gd name="connsiteX18" fmla="*/ 253272 w 286132"/>
                  <a:gd name="connsiteY18" fmla="*/ 274682 h 286454"/>
                  <a:gd name="connsiteX19" fmla="*/ 253876 w 286132"/>
                  <a:gd name="connsiteY19" fmla="*/ 274682 h 286454"/>
                  <a:gd name="connsiteX20" fmla="*/ 253876 w 286132"/>
                  <a:gd name="connsiteY20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32" h="286454">
                    <a:moveTo>
                      <a:pt x="204076" y="52824"/>
                    </a:moveTo>
                    <a:cubicBezTo>
                      <a:pt x="158501" y="17809"/>
                      <a:pt x="103268" y="1207"/>
                      <a:pt x="30832" y="0"/>
                    </a:cubicBezTo>
                    <a:cubicBezTo>
                      <a:pt x="30228" y="0"/>
                      <a:pt x="29624" y="0"/>
                      <a:pt x="28719" y="0"/>
                    </a:cubicBezTo>
                    <a:cubicBezTo>
                      <a:pt x="5177" y="0"/>
                      <a:pt x="348" y="11772"/>
                      <a:pt x="46" y="30789"/>
                    </a:cubicBezTo>
                    <a:cubicBezTo>
                      <a:pt x="-558" y="60068"/>
                      <a:pt x="4875" y="88442"/>
                      <a:pt x="10610" y="112288"/>
                    </a:cubicBezTo>
                    <a:cubicBezTo>
                      <a:pt x="19061" y="147604"/>
                      <a:pt x="32944" y="177789"/>
                      <a:pt x="51657" y="201635"/>
                    </a:cubicBezTo>
                    <a:cubicBezTo>
                      <a:pt x="71879" y="227896"/>
                      <a:pt x="98741" y="248120"/>
                      <a:pt x="131035" y="261401"/>
                    </a:cubicBezTo>
                    <a:cubicBezTo>
                      <a:pt x="162726" y="274682"/>
                      <a:pt x="198643" y="282832"/>
                      <a:pt x="240596" y="285851"/>
                    </a:cubicBezTo>
                    <a:cubicBezTo>
                      <a:pt x="246632" y="286152"/>
                      <a:pt x="250556" y="286454"/>
                      <a:pt x="253876" y="286454"/>
                    </a:cubicBezTo>
                    <a:cubicBezTo>
                      <a:pt x="261421" y="286454"/>
                      <a:pt x="271381" y="285549"/>
                      <a:pt x="278021" y="278304"/>
                    </a:cubicBezTo>
                    <a:cubicBezTo>
                      <a:pt x="286774" y="268947"/>
                      <a:pt x="286774" y="254458"/>
                      <a:pt x="285567" y="231216"/>
                    </a:cubicBezTo>
                    <a:cubicBezTo>
                      <a:pt x="284963" y="210690"/>
                      <a:pt x="279229" y="180807"/>
                      <a:pt x="270476" y="153943"/>
                    </a:cubicBezTo>
                    <a:cubicBezTo>
                      <a:pt x="256592" y="109269"/>
                      <a:pt x="234861" y="76066"/>
                      <a:pt x="204076" y="52824"/>
                    </a:cubicBezTo>
                    <a:close/>
                    <a:moveTo>
                      <a:pt x="28115" y="12074"/>
                    </a:moveTo>
                    <a:cubicBezTo>
                      <a:pt x="28417" y="12074"/>
                      <a:pt x="28417" y="12074"/>
                      <a:pt x="28719" y="12074"/>
                    </a:cubicBezTo>
                    <a:cubicBezTo>
                      <a:pt x="29323" y="12074"/>
                      <a:pt x="29926" y="12074"/>
                      <a:pt x="30530" y="12074"/>
                    </a:cubicBezTo>
                    <a:cubicBezTo>
                      <a:pt x="29624" y="12074"/>
                      <a:pt x="29021" y="12074"/>
                      <a:pt x="28115" y="12074"/>
                    </a:cubicBezTo>
                    <a:close/>
                    <a:moveTo>
                      <a:pt x="253876" y="274682"/>
                    </a:moveTo>
                    <a:cubicBezTo>
                      <a:pt x="253574" y="274682"/>
                      <a:pt x="253574" y="274682"/>
                      <a:pt x="253272" y="274682"/>
                    </a:cubicBezTo>
                    <a:cubicBezTo>
                      <a:pt x="253574" y="274682"/>
                      <a:pt x="253876" y="274682"/>
                      <a:pt x="253876" y="274682"/>
                    </a:cubicBezTo>
                    <a:cubicBezTo>
                      <a:pt x="254178" y="274682"/>
                      <a:pt x="253876" y="274682"/>
                      <a:pt x="25387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6" name="Freeform 1155">
                <a:extLst>
                  <a:ext uri="{FF2B5EF4-FFF2-40B4-BE49-F238E27FC236}">
                    <a16:creationId xmlns:a16="http://schemas.microsoft.com/office/drawing/2014/main" id="{BD39628A-D409-7248-8C47-79BBB05DAAA3}"/>
                  </a:ext>
                </a:extLst>
              </p:cNvPr>
              <p:cNvSpPr/>
              <p:nvPr/>
            </p:nvSpPr>
            <p:spPr>
              <a:xfrm>
                <a:off x="1566887" y="2505645"/>
                <a:ext cx="286517" cy="286454"/>
              </a:xfrm>
              <a:custGeom>
                <a:avLst/>
                <a:gdLst>
                  <a:gd name="connsiteX0" fmla="*/ 75 w 286517"/>
                  <a:gd name="connsiteY0" fmla="*/ 38033 h 286454"/>
                  <a:gd name="connsiteX1" fmla="*/ 75 w 286517"/>
                  <a:gd name="connsiteY1" fmla="*/ 38033 h 286454"/>
                  <a:gd name="connsiteX2" fmla="*/ 75 w 286517"/>
                  <a:gd name="connsiteY2" fmla="*/ 38033 h 286454"/>
                  <a:gd name="connsiteX3" fmla="*/ 16977 w 286517"/>
                  <a:gd name="connsiteY3" fmla="*/ 132512 h 286454"/>
                  <a:gd name="connsiteX4" fmla="*/ 112352 w 286517"/>
                  <a:gd name="connsiteY4" fmla="*/ 251440 h 286454"/>
                  <a:gd name="connsiteX5" fmla="*/ 250283 w 286517"/>
                  <a:gd name="connsiteY5" fmla="*/ 286153 h 286454"/>
                  <a:gd name="connsiteX6" fmla="*/ 258432 w 286517"/>
                  <a:gd name="connsiteY6" fmla="*/ 286454 h 286454"/>
                  <a:gd name="connsiteX7" fmla="*/ 286501 w 286517"/>
                  <a:gd name="connsiteY7" fmla="*/ 250836 h 286454"/>
                  <a:gd name="connsiteX8" fmla="*/ 275032 w 286517"/>
                  <a:gd name="connsiteY8" fmla="*/ 167224 h 286454"/>
                  <a:gd name="connsiteX9" fmla="*/ 161246 w 286517"/>
                  <a:gd name="connsiteY9" fmla="*/ 26261 h 286454"/>
                  <a:gd name="connsiteX10" fmla="*/ 53195 w 286517"/>
                  <a:gd name="connsiteY10" fmla="*/ 0 h 286454"/>
                  <a:gd name="connsiteX11" fmla="*/ 52893 w 286517"/>
                  <a:gd name="connsiteY11" fmla="*/ 0 h 286454"/>
                  <a:gd name="connsiteX12" fmla="*/ 52591 w 286517"/>
                  <a:gd name="connsiteY12" fmla="*/ 0 h 286454"/>
                  <a:gd name="connsiteX13" fmla="*/ 37802 w 286517"/>
                  <a:gd name="connsiteY13" fmla="*/ 0 h 286454"/>
                  <a:gd name="connsiteX14" fmla="*/ 7017 w 286517"/>
                  <a:gd name="connsiteY14" fmla="*/ 7848 h 286454"/>
                  <a:gd name="connsiteX15" fmla="*/ 75 w 286517"/>
                  <a:gd name="connsiteY15" fmla="*/ 38033 h 286454"/>
                  <a:gd name="connsiteX16" fmla="*/ 260847 w 286517"/>
                  <a:gd name="connsiteY16" fmla="*/ 274380 h 286454"/>
                  <a:gd name="connsiteX17" fmla="*/ 258432 w 286517"/>
                  <a:gd name="connsiteY17" fmla="*/ 274380 h 286454"/>
                  <a:gd name="connsiteX18" fmla="*/ 258130 w 286517"/>
                  <a:gd name="connsiteY18" fmla="*/ 274380 h 286454"/>
                  <a:gd name="connsiteX19" fmla="*/ 260847 w 286517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517" h="286454">
                    <a:moveTo>
                      <a:pt x="75" y="38033"/>
                    </a:moveTo>
                    <a:lnTo>
                      <a:pt x="75" y="38033"/>
                    </a:lnTo>
                    <a:lnTo>
                      <a:pt x="75" y="38033"/>
                    </a:lnTo>
                    <a:cubicBezTo>
                      <a:pt x="1282" y="70331"/>
                      <a:pt x="7017" y="102025"/>
                      <a:pt x="16977" y="132512"/>
                    </a:cubicBezTo>
                    <a:cubicBezTo>
                      <a:pt x="35388" y="188052"/>
                      <a:pt x="66475" y="226990"/>
                      <a:pt x="112352" y="251440"/>
                    </a:cubicBezTo>
                    <a:cubicBezTo>
                      <a:pt x="158530" y="275890"/>
                      <a:pt x="208028" y="282832"/>
                      <a:pt x="250283" y="286153"/>
                    </a:cubicBezTo>
                    <a:cubicBezTo>
                      <a:pt x="253603" y="286454"/>
                      <a:pt x="256018" y="286454"/>
                      <a:pt x="258432" y="286454"/>
                    </a:cubicBezTo>
                    <a:cubicBezTo>
                      <a:pt x="286501" y="286454"/>
                      <a:pt x="286501" y="265023"/>
                      <a:pt x="286501" y="250836"/>
                    </a:cubicBezTo>
                    <a:cubicBezTo>
                      <a:pt x="286803" y="225179"/>
                      <a:pt x="282879" y="197711"/>
                      <a:pt x="275032" y="167224"/>
                    </a:cubicBezTo>
                    <a:cubicBezTo>
                      <a:pt x="256923" y="98101"/>
                      <a:pt x="219799" y="51918"/>
                      <a:pt x="161246" y="26261"/>
                    </a:cubicBezTo>
                    <a:cubicBezTo>
                      <a:pt x="127744" y="11470"/>
                      <a:pt x="90319" y="2113"/>
                      <a:pt x="53195" y="0"/>
                    </a:cubicBezTo>
                    <a:lnTo>
                      <a:pt x="52893" y="0"/>
                    </a:lnTo>
                    <a:lnTo>
                      <a:pt x="52591" y="0"/>
                    </a:lnTo>
                    <a:lnTo>
                      <a:pt x="37802" y="0"/>
                    </a:lnTo>
                    <a:cubicBezTo>
                      <a:pt x="25729" y="302"/>
                      <a:pt x="14260" y="302"/>
                      <a:pt x="7017" y="7848"/>
                    </a:cubicBezTo>
                    <a:cubicBezTo>
                      <a:pt x="75" y="14791"/>
                      <a:pt x="-227" y="24752"/>
                      <a:pt x="75" y="38033"/>
                    </a:cubicBezTo>
                    <a:close/>
                    <a:moveTo>
                      <a:pt x="260847" y="274380"/>
                    </a:moveTo>
                    <a:cubicBezTo>
                      <a:pt x="259941" y="274380"/>
                      <a:pt x="259338" y="274380"/>
                      <a:pt x="258432" y="274380"/>
                    </a:cubicBezTo>
                    <a:cubicBezTo>
                      <a:pt x="258432" y="274380"/>
                      <a:pt x="258432" y="274380"/>
                      <a:pt x="258130" y="274380"/>
                    </a:cubicBezTo>
                    <a:cubicBezTo>
                      <a:pt x="259036" y="274380"/>
                      <a:pt x="259941" y="274380"/>
                      <a:pt x="26084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7" name="Freeform 1156">
                <a:extLst>
                  <a:ext uri="{FF2B5EF4-FFF2-40B4-BE49-F238E27FC236}">
                    <a16:creationId xmlns:a16="http://schemas.microsoft.com/office/drawing/2014/main" id="{69EBDFC1-995A-4F43-A0B2-E3A025550F69}"/>
                  </a:ext>
                </a:extLst>
              </p:cNvPr>
              <p:cNvSpPr/>
              <p:nvPr/>
            </p:nvSpPr>
            <p:spPr>
              <a:xfrm>
                <a:off x="-9230" y="3129868"/>
                <a:ext cx="287335" cy="287057"/>
              </a:xfrm>
              <a:custGeom>
                <a:avLst/>
                <a:gdLst>
                  <a:gd name="connsiteX0" fmla="*/ 44762 w 287335"/>
                  <a:gd name="connsiteY0" fmla="*/ 286454 h 287057"/>
                  <a:gd name="connsiteX1" fmla="*/ 150700 w 287335"/>
                  <a:gd name="connsiteY1" fmla="*/ 265023 h 287057"/>
                  <a:gd name="connsiteX2" fmla="*/ 261166 w 287335"/>
                  <a:gd name="connsiteY2" fmla="*/ 159376 h 287057"/>
                  <a:gd name="connsiteX3" fmla="*/ 287123 w 287335"/>
                  <a:gd name="connsiteY3" fmla="*/ 33505 h 287057"/>
                  <a:gd name="connsiteX4" fmla="*/ 281086 w 287335"/>
                  <a:gd name="connsiteY4" fmla="*/ 6641 h 287057"/>
                  <a:gd name="connsiteX5" fmla="*/ 261770 w 287335"/>
                  <a:gd name="connsiteY5" fmla="*/ 0 h 287057"/>
                  <a:gd name="connsiteX6" fmla="*/ 254526 w 287335"/>
                  <a:gd name="connsiteY6" fmla="*/ 302 h 287057"/>
                  <a:gd name="connsiteX7" fmla="*/ 178468 w 287335"/>
                  <a:gd name="connsiteY7" fmla="*/ 10263 h 287057"/>
                  <a:gd name="connsiteX8" fmla="*/ 10958 w 287335"/>
                  <a:gd name="connsiteY8" fmla="*/ 175676 h 287057"/>
                  <a:gd name="connsiteX9" fmla="*/ 1602 w 287335"/>
                  <a:gd name="connsiteY9" fmla="*/ 238159 h 287057"/>
                  <a:gd name="connsiteX10" fmla="*/ 1602 w 287335"/>
                  <a:gd name="connsiteY10" fmla="*/ 239064 h 287057"/>
                  <a:gd name="connsiteX11" fmla="*/ 5827 w 287335"/>
                  <a:gd name="connsiteY11" fmla="*/ 278908 h 287057"/>
                  <a:gd name="connsiteX12" fmla="*/ 36613 w 287335"/>
                  <a:gd name="connsiteY12" fmla="*/ 287058 h 287057"/>
                  <a:gd name="connsiteX13" fmla="*/ 44762 w 287335"/>
                  <a:gd name="connsiteY13" fmla="*/ 286454 h 287057"/>
                  <a:gd name="connsiteX14" fmla="*/ 261468 w 287335"/>
                  <a:gd name="connsiteY14" fmla="*/ 11772 h 287057"/>
                  <a:gd name="connsiteX15" fmla="*/ 263883 w 287335"/>
                  <a:gd name="connsiteY15" fmla="*/ 11772 h 287057"/>
                  <a:gd name="connsiteX16" fmla="*/ 261468 w 287335"/>
                  <a:gd name="connsiteY16" fmla="*/ 11772 h 287057"/>
                  <a:gd name="connsiteX17" fmla="*/ 261468 w 287335"/>
                  <a:gd name="connsiteY17" fmla="*/ 11772 h 287057"/>
                  <a:gd name="connsiteX18" fmla="*/ 37518 w 287335"/>
                  <a:gd name="connsiteY18" fmla="*/ 274380 h 287057"/>
                  <a:gd name="connsiteX19" fmla="*/ 36613 w 287335"/>
                  <a:gd name="connsiteY19" fmla="*/ 274380 h 287057"/>
                  <a:gd name="connsiteX20" fmla="*/ 36311 w 287335"/>
                  <a:gd name="connsiteY20" fmla="*/ 274380 h 287057"/>
                  <a:gd name="connsiteX21" fmla="*/ 37518 w 287335"/>
                  <a:gd name="connsiteY21" fmla="*/ 274380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335" h="287057">
                    <a:moveTo>
                      <a:pt x="44762" y="286454"/>
                    </a:moveTo>
                    <a:cubicBezTo>
                      <a:pt x="77660" y="286152"/>
                      <a:pt x="112068" y="279210"/>
                      <a:pt x="150700" y="265023"/>
                    </a:cubicBezTo>
                    <a:cubicBezTo>
                      <a:pt x="201708" y="245705"/>
                      <a:pt x="238832" y="210087"/>
                      <a:pt x="261166" y="159376"/>
                    </a:cubicBezTo>
                    <a:cubicBezTo>
                      <a:pt x="276559" y="124060"/>
                      <a:pt x="284708" y="85423"/>
                      <a:pt x="287123" y="33505"/>
                    </a:cubicBezTo>
                    <a:cubicBezTo>
                      <a:pt x="287726" y="23242"/>
                      <a:pt x="287424" y="13583"/>
                      <a:pt x="281086" y="6641"/>
                    </a:cubicBezTo>
                    <a:cubicBezTo>
                      <a:pt x="275352" y="604"/>
                      <a:pt x="267203" y="0"/>
                      <a:pt x="261770" y="0"/>
                    </a:cubicBezTo>
                    <a:cubicBezTo>
                      <a:pt x="259657" y="0"/>
                      <a:pt x="257243" y="0"/>
                      <a:pt x="254526" y="302"/>
                    </a:cubicBezTo>
                    <a:cubicBezTo>
                      <a:pt x="228872" y="2113"/>
                      <a:pt x="203519" y="4226"/>
                      <a:pt x="178468" y="10263"/>
                    </a:cubicBezTo>
                    <a:cubicBezTo>
                      <a:pt x="87922" y="31090"/>
                      <a:pt x="31784" y="86932"/>
                      <a:pt x="10958" y="175676"/>
                    </a:cubicBezTo>
                    <a:cubicBezTo>
                      <a:pt x="6733" y="194088"/>
                      <a:pt x="3714" y="214614"/>
                      <a:pt x="1602" y="238159"/>
                    </a:cubicBezTo>
                    <a:lnTo>
                      <a:pt x="1602" y="239064"/>
                    </a:lnTo>
                    <a:cubicBezTo>
                      <a:pt x="-511" y="259590"/>
                      <a:pt x="-1718" y="270758"/>
                      <a:pt x="5827" y="278908"/>
                    </a:cubicBezTo>
                    <a:cubicBezTo>
                      <a:pt x="12769" y="286454"/>
                      <a:pt x="23031" y="287058"/>
                      <a:pt x="36613" y="287058"/>
                    </a:cubicBezTo>
                    <a:cubicBezTo>
                      <a:pt x="39027" y="286454"/>
                      <a:pt x="41744" y="286454"/>
                      <a:pt x="44762" y="286454"/>
                    </a:cubicBezTo>
                    <a:close/>
                    <a:moveTo>
                      <a:pt x="261468" y="11772"/>
                    </a:moveTo>
                    <a:cubicBezTo>
                      <a:pt x="262374" y="11772"/>
                      <a:pt x="262977" y="11772"/>
                      <a:pt x="263883" y="11772"/>
                    </a:cubicBezTo>
                    <a:cubicBezTo>
                      <a:pt x="263279" y="11772"/>
                      <a:pt x="262374" y="11772"/>
                      <a:pt x="261468" y="11772"/>
                    </a:cubicBezTo>
                    <a:cubicBezTo>
                      <a:pt x="261468" y="11772"/>
                      <a:pt x="261468" y="11772"/>
                      <a:pt x="261468" y="11772"/>
                    </a:cubicBezTo>
                    <a:close/>
                    <a:moveTo>
                      <a:pt x="37518" y="274380"/>
                    </a:moveTo>
                    <a:cubicBezTo>
                      <a:pt x="37216" y="274380"/>
                      <a:pt x="36915" y="274380"/>
                      <a:pt x="36613" y="274380"/>
                    </a:cubicBezTo>
                    <a:cubicBezTo>
                      <a:pt x="36613" y="274380"/>
                      <a:pt x="36311" y="274380"/>
                      <a:pt x="36311" y="274380"/>
                    </a:cubicBezTo>
                    <a:cubicBezTo>
                      <a:pt x="36613" y="274380"/>
                      <a:pt x="36915" y="274380"/>
                      <a:pt x="37518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9012EDE0-AAA0-A549-A25A-81CE8E7EBAF0}"/>
                  </a:ext>
                </a:extLst>
              </p:cNvPr>
              <p:cNvSpPr/>
              <p:nvPr/>
            </p:nvSpPr>
            <p:spPr>
              <a:xfrm>
                <a:off x="1566858" y="4383445"/>
                <a:ext cx="286832" cy="286152"/>
              </a:xfrm>
              <a:custGeom>
                <a:avLst/>
                <a:gdLst>
                  <a:gd name="connsiteX0" fmla="*/ 406 w 286832"/>
                  <a:gd name="connsiteY0" fmla="*/ 39240 h 286152"/>
                  <a:gd name="connsiteX1" fmla="*/ 27268 w 286832"/>
                  <a:gd name="connsiteY1" fmla="*/ 159980 h 286152"/>
                  <a:gd name="connsiteX2" fmla="*/ 92159 w 286832"/>
                  <a:gd name="connsiteY2" fmla="*/ 239970 h 286152"/>
                  <a:gd name="connsiteX3" fmla="*/ 251218 w 286832"/>
                  <a:gd name="connsiteY3" fmla="*/ 286153 h 286152"/>
                  <a:gd name="connsiteX4" fmla="*/ 256952 w 286832"/>
                  <a:gd name="connsiteY4" fmla="*/ 286153 h 286152"/>
                  <a:gd name="connsiteX5" fmla="*/ 286832 w 286832"/>
                  <a:gd name="connsiteY5" fmla="*/ 250233 h 286152"/>
                  <a:gd name="connsiteX6" fmla="*/ 269327 w 286832"/>
                  <a:gd name="connsiteY6" fmla="*/ 148208 h 286152"/>
                  <a:gd name="connsiteX7" fmla="*/ 165199 w 286832"/>
                  <a:gd name="connsiteY7" fmla="*/ 27770 h 286152"/>
                  <a:gd name="connsiteX8" fmla="*/ 165199 w 286832"/>
                  <a:gd name="connsiteY8" fmla="*/ 27770 h 286152"/>
                  <a:gd name="connsiteX9" fmla="*/ 165199 w 286832"/>
                  <a:gd name="connsiteY9" fmla="*/ 27770 h 286152"/>
                  <a:gd name="connsiteX10" fmla="*/ 52017 w 286832"/>
                  <a:gd name="connsiteY10" fmla="*/ 0 h 286152"/>
                  <a:gd name="connsiteX11" fmla="*/ 51413 w 286832"/>
                  <a:gd name="connsiteY11" fmla="*/ 0 h 286152"/>
                  <a:gd name="connsiteX12" fmla="*/ 50810 w 286832"/>
                  <a:gd name="connsiteY12" fmla="*/ 0 h 286152"/>
                  <a:gd name="connsiteX13" fmla="*/ 39341 w 286832"/>
                  <a:gd name="connsiteY13" fmla="*/ 0 h 286152"/>
                  <a:gd name="connsiteX14" fmla="*/ 7046 w 286832"/>
                  <a:gd name="connsiteY14" fmla="*/ 8150 h 286152"/>
                  <a:gd name="connsiteX15" fmla="*/ 406 w 286832"/>
                  <a:gd name="connsiteY15" fmla="*/ 39240 h 286152"/>
                  <a:gd name="connsiteX16" fmla="*/ 257858 w 286832"/>
                  <a:gd name="connsiteY16" fmla="*/ 274079 h 286152"/>
                  <a:gd name="connsiteX17" fmla="*/ 256952 w 286832"/>
                  <a:gd name="connsiteY17" fmla="*/ 274079 h 286152"/>
                  <a:gd name="connsiteX18" fmla="*/ 255745 w 286832"/>
                  <a:gd name="connsiteY18" fmla="*/ 274079 h 286152"/>
                  <a:gd name="connsiteX19" fmla="*/ 257858 w 286832"/>
                  <a:gd name="connsiteY19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32" h="286152">
                    <a:moveTo>
                      <a:pt x="406" y="39240"/>
                    </a:moveTo>
                    <a:cubicBezTo>
                      <a:pt x="2820" y="85423"/>
                      <a:pt x="11573" y="124965"/>
                      <a:pt x="27268" y="159980"/>
                    </a:cubicBezTo>
                    <a:cubicBezTo>
                      <a:pt x="42661" y="194391"/>
                      <a:pt x="64693" y="221255"/>
                      <a:pt x="92159" y="239970"/>
                    </a:cubicBezTo>
                    <a:cubicBezTo>
                      <a:pt x="134414" y="268645"/>
                      <a:pt x="185119" y="283134"/>
                      <a:pt x="251218" y="286153"/>
                    </a:cubicBezTo>
                    <a:cubicBezTo>
                      <a:pt x="253330" y="286153"/>
                      <a:pt x="255443" y="286153"/>
                      <a:pt x="256952" y="286153"/>
                    </a:cubicBezTo>
                    <a:cubicBezTo>
                      <a:pt x="284418" y="286153"/>
                      <a:pt x="286832" y="269853"/>
                      <a:pt x="286832" y="250233"/>
                    </a:cubicBezTo>
                    <a:cubicBezTo>
                      <a:pt x="286531" y="215520"/>
                      <a:pt x="280494" y="181411"/>
                      <a:pt x="269327" y="148208"/>
                    </a:cubicBezTo>
                    <a:cubicBezTo>
                      <a:pt x="250011" y="91460"/>
                      <a:pt x="214999" y="51012"/>
                      <a:pt x="165199" y="27770"/>
                    </a:cubicBezTo>
                    <a:lnTo>
                      <a:pt x="165199" y="27770"/>
                    </a:lnTo>
                    <a:lnTo>
                      <a:pt x="165199" y="27770"/>
                    </a:lnTo>
                    <a:cubicBezTo>
                      <a:pt x="132905" y="13281"/>
                      <a:pt x="96988" y="4528"/>
                      <a:pt x="52017" y="0"/>
                    </a:cubicBezTo>
                    <a:lnTo>
                      <a:pt x="51413" y="0"/>
                    </a:lnTo>
                    <a:lnTo>
                      <a:pt x="50810" y="0"/>
                    </a:lnTo>
                    <a:lnTo>
                      <a:pt x="39341" y="0"/>
                    </a:lnTo>
                    <a:cubicBezTo>
                      <a:pt x="26664" y="0"/>
                      <a:pt x="14592" y="0"/>
                      <a:pt x="7046" y="8150"/>
                    </a:cubicBezTo>
                    <a:cubicBezTo>
                      <a:pt x="-499" y="15395"/>
                      <a:pt x="-499" y="25959"/>
                      <a:pt x="406" y="39240"/>
                    </a:cubicBezTo>
                    <a:close/>
                    <a:moveTo>
                      <a:pt x="257858" y="274079"/>
                    </a:moveTo>
                    <a:cubicBezTo>
                      <a:pt x="257556" y="274079"/>
                      <a:pt x="257254" y="274079"/>
                      <a:pt x="256952" y="274079"/>
                    </a:cubicBezTo>
                    <a:cubicBezTo>
                      <a:pt x="256650" y="274079"/>
                      <a:pt x="256349" y="274079"/>
                      <a:pt x="255745" y="274079"/>
                    </a:cubicBezTo>
                    <a:cubicBezTo>
                      <a:pt x="256650" y="274079"/>
                      <a:pt x="257254" y="274079"/>
                      <a:pt x="257858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3A80D029-CE11-2848-8F8F-D1094C45ED83}"/>
                  </a:ext>
                </a:extLst>
              </p:cNvPr>
              <p:cNvSpPr/>
              <p:nvPr/>
            </p:nvSpPr>
            <p:spPr>
              <a:xfrm>
                <a:off x="1566886" y="5316459"/>
                <a:ext cx="286595" cy="287057"/>
              </a:xfrm>
              <a:custGeom>
                <a:avLst/>
                <a:gdLst>
                  <a:gd name="connsiteX0" fmla="*/ 263866 w 286595"/>
                  <a:gd name="connsiteY0" fmla="*/ 136737 h 287057"/>
                  <a:gd name="connsiteX1" fmla="*/ 166378 w 286595"/>
                  <a:gd name="connsiteY1" fmla="*/ 30788 h 287057"/>
                  <a:gd name="connsiteX2" fmla="*/ 34785 w 286595"/>
                  <a:gd name="connsiteY2" fmla="*/ 302 h 287057"/>
                  <a:gd name="connsiteX3" fmla="*/ 26636 w 286595"/>
                  <a:gd name="connsiteY3" fmla="*/ 0 h 287057"/>
                  <a:gd name="connsiteX4" fmla="*/ 6716 w 286595"/>
                  <a:gd name="connsiteY4" fmla="*/ 6942 h 287057"/>
                  <a:gd name="connsiteX5" fmla="*/ 76 w 286595"/>
                  <a:gd name="connsiteY5" fmla="*/ 34713 h 287057"/>
                  <a:gd name="connsiteX6" fmla="*/ 20600 w 286595"/>
                  <a:gd name="connsiteY6" fmla="*/ 145189 h 287057"/>
                  <a:gd name="connsiteX7" fmla="*/ 99073 w 286595"/>
                  <a:gd name="connsiteY7" fmla="*/ 246308 h 287057"/>
                  <a:gd name="connsiteX8" fmla="*/ 238211 w 286595"/>
                  <a:gd name="connsiteY8" fmla="*/ 287058 h 287057"/>
                  <a:gd name="connsiteX9" fmla="*/ 238513 w 286595"/>
                  <a:gd name="connsiteY9" fmla="*/ 287058 h 287057"/>
                  <a:gd name="connsiteX10" fmla="*/ 238815 w 286595"/>
                  <a:gd name="connsiteY10" fmla="*/ 287058 h 287057"/>
                  <a:gd name="connsiteX11" fmla="*/ 247869 w 286595"/>
                  <a:gd name="connsiteY11" fmla="*/ 287058 h 287057"/>
                  <a:gd name="connsiteX12" fmla="*/ 279560 w 286595"/>
                  <a:gd name="connsiteY12" fmla="*/ 278606 h 287057"/>
                  <a:gd name="connsiteX13" fmla="*/ 286502 w 286595"/>
                  <a:gd name="connsiteY13" fmla="*/ 246912 h 287057"/>
                  <a:gd name="connsiteX14" fmla="*/ 263866 w 286595"/>
                  <a:gd name="connsiteY14" fmla="*/ 136737 h 287057"/>
                  <a:gd name="connsiteX15" fmla="*/ 25127 w 286595"/>
                  <a:gd name="connsiteY15" fmla="*/ 12074 h 287057"/>
                  <a:gd name="connsiteX16" fmla="*/ 26636 w 286595"/>
                  <a:gd name="connsiteY16" fmla="*/ 12074 h 287057"/>
                  <a:gd name="connsiteX17" fmla="*/ 26938 w 286595"/>
                  <a:gd name="connsiteY17" fmla="*/ 12074 h 287057"/>
                  <a:gd name="connsiteX18" fmla="*/ 25127 w 286595"/>
                  <a:gd name="connsiteY18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595" h="287057">
                    <a:moveTo>
                      <a:pt x="263866" y="136737"/>
                    </a:moveTo>
                    <a:cubicBezTo>
                      <a:pt x="243644" y="87536"/>
                      <a:pt x="211047" y="51918"/>
                      <a:pt x="166378" y="30788"/>
                    </a:cubicBezTo>
                    <a:cubicBezTo>
                      <a:pt x="121709" y="9357"/>
                      <a:pt x="74625" y="3320"/>
                      <a:pt x="34785" y="302"/>
                    </a:cubicBezTo>
                    <a:cubicBezTo>
                      <a:pt x="31465" y="0"/>
                      <a:pt x="29050" y="0"/>
                      <a:pt x="26636" y="0"/>
                    </a:cubicBezTo>
                    <a:cubicBezTo>
                      <a:pt x="20298" y="0"/>
                      <a:pt x="12450" y="905"/>
                      <a:pt x="6716" y="6942"/>
                    </a:cubicBezTo>
                    <a:cubicBezTo>
                      <a:pt x="76" y="13885"/>
                      <a:pt x="-226" y="24148"/>
                      <a:pt x="76" y="34713"/>
                    </a:cubicBezTo>
                    <a:cubicBezTo>
                      <a:pt x="981" y="76367"/>
                      <a:pt x="7923" y="112589"/>
                      <a:pt x="20600" y="145189"/>
                    </a:cubicBezTo>
                    <a:cubicBezTo>
                      <a:pt x="39010" y="192277"/>
                      <a:pt x="63760" y="224575"/>
                      <a:pt x="99073" y="246308"/>
                    </a:cubicBezTo>
                    <a:cubicBezTo>
                      <a:pt x="138913" y="270758"/>
                      <a:pt x="184487" y="284039"/>
                      <a:pt x="238211" y="287058"/>
                    </a:cubicBezTo>
                    <a:lnTo>
                      <a:pt x="238513" y="287058"/>
                    </a:lnTo>
                    <a:lnTo>
                      <a:pt x="238815" y="287058"/>
                    </a:lnTo>
                    <a:lnTo>
                      <a:pt x="247869" y="287058"/>
                    </a:lnTo>
                    <a:cubicBezTo>
                      <a:pt x="262055" y="286756"/>
                      <a:pt x="272317" y="286152"/>
                      <a:pt x="279560" y="278606"/>
                    </a:cubicBezTo>
                    <a:cubicBezTo>
                      <a:pt x="286804" y="271060"/>
                      <a:pt x="286804" y="260193"/>
                      <a:pt x="286502" y="246912"/>
                    </a:cubicBezTo>
                    <a:cubicBezTo>
                      <a:pt x="284993" y="207068"/>
                      <a:pt x="277448" y="169941"/>
                      <a:pt x="263866" y="136737"/>
                    </a:cubicBezTo>
                    <a:close/>
                    <a:moveTo>
                      <a:pt x="25127" y="12074"/>
                    </a:moveTo>
                    <a:cubicBezTo>
                      <a:pt x="25730" y="12074"/>
                      <a:pt x="26032" y="12074"/>
                      <a:pt x="26636" y="12074"/>
                    </a:cubicBezTo>
                    <a:cubicBezTo>
                      <a:pt x="26636" y="12074"/>
                      <a:pt x="26938" y="12074"/>
                      <a:pt x="26938" y="12074"/>
                    </a:cubicBezTo>
                    <a:cubicBezTo>
                      <a:pt x="26334" y="12074"/>
                      <a:pt x="25730" y="12074"/>
                      <a:pt x="2512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809FE1A9-FBC5-9441-ADDC-10D438A09913}"/>
                  </a:ext>
                </a:extLst>
              </p:cNvPr>
              <p:cNvSpPr/>
              <p:nvPr/>
            </p:nvSpPr>
            <p:spPr>
              <a:xfrm>
                <a:off x="1567264" y="5007064"/>
                <a:ext cx="286802" cy="289472"/>
              </a:xfrm>
              <a:custGeom>
                <a:avLst/>
                <a:gdLst>
                  <a:gd name="connsiteX0" fmla="*/ 286728 w 286802"/>
                  <a:gd name="connsiteY0" fmla="*/ 249025 h 289472"/>
                  <a:gd name="connsiteX1" fmla="*/ 286728 w 286802"/>
                  <a:gd name="connsiteY1" fmla="*/ 248421 h 289472"/>
                  <a:gd name="connsiteX2" fmla="*/ 286426 w 286802"/>
                  <a:gd name="connsiteY2" fmla="*/ 243592 h 289472"/>
                  <a:gd name="connsiteX3" fmla="*/ 274354 w 286802"/>
                  <a:gd name="connsiteY3" fmla="*/ 168733 h 289472"/>
                  <a:gd name="connsiteX4" fmla="*/ 146986 w 286802"/>
                  <a:gd name="connsiteY4" fmla="*/ 22639 h 289472"/>
                  <a:gd name="connsiteX5" fmla="*/ 31389 w 286802"/>
                  <a:gd name="connsiteY5" fmla="*/ 604 h 289472"/>
                  <a:gd name="connsiteX6" fmla="*/ 28371 w 286802"/>
                  <a:gd name="connsiteY6" fmla="*/ 302 h 289472"/>
                  <a:gd name="connsiteX7" fmla="*/ 23542 w 286802"/>
                  <a:gd name="connsiteY7" fmla="*/ 0 h 289472"/>
                  <a:gd name="connsiteX8" fmla="*/ 6640 w 286802"/>
                  <a:gd name="connsiteY8" fmla="*/ 6339 h 289472"/>
                  <a:gd name="connsiteX9" fmla="*/ 0 w 286802"/>
                  <a:gd name="connsiteY9" fmla="*/ 29581 h 289472"/>
                  <a:gd name="connsiteX10" fmla="*/ 25353 w 286802"/>
                  <a:gd name="connsiteY10" fmla="*/ 157867 h 289472"/>
                  <a:gd name="connsiteX11" fmla="*/ 165397 w 286802"/>
                  <a:gd name="connsiteY11" fmla="*/ 275588 h 289472"/>
                  <a:gd name="connsiteX12" fmla="*/ 243266 w 286802"/>
                  <a:gd name="connsiteY12" fmla="*/ 288265 h 289472"/>
                  <a:gd name="connsiteX13" fmla="*/ 259263 w 286802"/>
                  <a:gd name="connsiteY13" fmla="*/ 289473 h 289472"/>
                  <a:gd name="connsiteX14" fmla="*/ 279485 w 286802"/>
                  <a:gd name="connsiteY14" fmla="*/ 282530 h 289472"/>
                  <a:gd name="connsiteX15" fmla="*/ 286728 w 286802"/>
                  <a:gd name="connsiteY15" fmla="*/ 249629 h 289472"/>
                  <a:gd name="connsiteX16" fmla="*/ 286728 w 286802"/>
                  <a:gd name="connsiteY16" fmla="*/ 249025 h 289472"/>
                  <a:gd name="connsiteX17" fmla="*/ 23240 w 286802"/>
                  <a:gd name="connsiteY17" fmla="*/ 12074 h 289472"/>
                  <a:gd name="connsiteX18" fmla="*/ 23240 w 286802"/>
                  <a:gd name="connsiteY18" fmla="*/ 12074 h 289472"/>
                  <a:gd name="connsiteX19" fmla="*/ 23844 w 286802"/>
                  <a:gd name="connsiteY19" fmla="*/ 12074 h 289472"/>
                  <a:gd name="connsiteX20" fmla="*/ 23240 w 286802"/>
                  <a:gd name="connsiteY20" fmla="*/ 12074 h 289472"/>
                  <a:gd name="connsiteX21" fmla="*/ 259565 w 286802"/>
                  <a:gd name="connsiteY21" fmla="*/ 277399 h 289472"/>
                  <a:gd name="connsiteX22" fmla="*/ 258659 w 286802"/>
                  <a:gd name="connsiteY22" fmla="*/ 277399 h 289472"/>
                  <a:gd name="connsiteX23" fmla="*/ 260772 w 286802"/>
                  <a:gd name="connsiteY23" fmla="*/ 277399 h 289472"/>
                  <a:gd name="connsiteX24" fmla="*/ 259565 w 286802"/>
                  <a:gd name="connsiteY24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02" h="289472">
                    <a:moveTo>
                      <a:pt x="286728" y="249025"/>
                    </a:moveTo>
                    <a:lnTo>
                      <a:pt x="286728" y="248421"/>
                    </a:lnTo>
                    <a:cubicBezTo>
                      <a:pt x="286426" y="247214"/>
                      <a:pt x="286426" y="245403"/>
                      <a:pt x="286426" y="243592"/>
                    </a:cubicBezTo>
                    <a:cubicBezTo>
                      <a:pt x="286125" y="215822"/>
                      <a:pt x="279786" y="188957"/>
                      <a:pt x="274354" y="168733"/>
                    </a:cubicBezTo>
                    <a:cubicBezTo>
                      <a:pt x="255641" y="97799"/>
                      <a:pt x="212783" y="48598"/>
                      <a:pt x="146986" y="22639"/>
                    </a:cubicBezTo>
                    <a:cubicBezTo>
                      <a:pt x="108957" y="7848"/>
                      <a:pt x="69418" y="4226"/>
                      <a:pt x="31389" y="604"/>
                    </a:cubicBezTo>
                    <a:lnTo>
                      <a:pt x="28371" y="302"/>
                    </a:lnTo>
                    <a:cubicBezTo>
                      <a:pt x="26560" y="0"/>
                      <a:pt x="25051" y="0"/>
                      <a:pt x="23542" y="0"/>
                    </a:cubicBezTo>
                    <a:cubicBezTo>
                      <a:pt x="16298" y="0"/>
                      <a:pt x="10865" y="2113"/>
                      <a:pt x="6640" y="6339"/>
                    </a:cubicBezTo>
                    <a:cubicBezTo>
                      <a:pt x="604" y="12677"/>
                      <a:pt x="0" y="21431"/>
                      <a:pt x="0" y="29581"/>
                    </a:cubicBezTo>
                    <a:cubicBezTo>
                      <a:pt x="604" y="76367"/>
                      <a:pt x="9055" y="118325"/>
                      <a:pt x="25353" y="157867"/>
                    </a:cubicBezTo>
                    <a:cubicBezTo>
                      <a:pt x="50404" y="217935"/>
                      <a:pt x="96280" y="256571"/>
                      <a:pt x="165397" y="275588"/>
                    </a:cubicBezTo>
                    <a:cubicBezTo>
                      <a:pt x="191052" y="282832"/>
                      <a:pt x="217612" y="285549"/>
                      <a:pt x="243266" y="288265"/>
                    </a:cubicBezTo>
                    <a:cubicBezTo>
                      <a:pt x="249605" y="288869"/>
                      <a:pt x="254735" y="289473"/>
                      <a:pt x="259263" y="289473"/>
                    </a:cubicBezTo>
                    <a:cubicBezTo>
                      <a:pt x="265601" y="289473"/>
                      <a:pt x="273448" y="288567"/>
                      <a:pt x="279485" y="282530"/>
                    </a:cubicBezTo>
                    <a:cubicBezTo>
                      <a:pt x="286728" y="275286"/>
                      <a:pt x="287030" y="264721"/>
                      <a:pt x="286728" y="249629"/>
                    </a:cubicBezTo>
                    <a:lnTo>
                      <a:pt x="286728" y="249025"/>
                    </a:lnTo>
                    <a:close/>
                    <a:moveTo>
                      <a:pt x="23240" y="12074"/>
                    </a:moveTo>
                    <a:cubicBezTo>
                      <a:pt x="23240" y="12074"/>
                      <a:pt x="23240" y="12074"/>
                      <a:pt x="23240" y="12074"/>
                    </a:cubicBezTo>
                    <a:cubicBezTo>
                      <a:pt x="23542" y="12074"/>
                      <a:pt x="23542" y="12074"/>
                      <a:pt x="23844" y="12074"/>
                    </a:cubicBezTo>
                    <a:cubicBezTo>
                      <a:pt x="23542" y="12074"/>
                      <a:pt x="23240" y="12074"/>
                      <a:pt x="23240" y="12074"/>
                    </a:cubicBezTo>
                    <a:close/>
                    <a:moveTo>
                      <a:pt x="259565" y="277399"/>
                    </a:moveTo>
                    <a:cubicBezTo>
                      <a:pt x="259263" y="277399"/>
                      <a:pt x="258961" y="277399"/>
                      <a:pt x="258659" y="277399"/>
                    </a:cubicBezTo>
                    <a:cubicBezTo>
                      <a:pt x="259263" y="277399"/>
                      <a:pt x="260168" y="277399"/>
                      <a:pt x="260772" y="277399"/>
                    </a:cubicBezTo>
                    <a:cubicBezTo>
                      <a:pt x="260168" y="277399"/>
                      <a:pt x="259866" y="277399"/>
                      <a:pt x="259565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8E0D732E-516F-0E4D-AD4A-E3CEBC2D0AAF}"/>
                  </a:ext>
                </a:extLst>
              </p:cNvPr>
              <p:cNvSpPr/>
              <p:nvPr/>
            </p:nvSpPr>
            <p:spPr>
              <a:xfrm>
                <a:off x="1884174" y="625128"/>
                <a:ext cx="286426" cy="288869"/>
              </a:xfrm>
              <a:custGeom>
                <a:avLst/>
                <a:gdLst>
                  <a:gd name="connsiteX0" fmla="*/ 0 w 286426"/>
                  <a:gd name="connsiteY0" fmla="*/ 239064 h 288869"/>
                  <a:gd name="connsiteX1" fmla="*/ 0 w 286426"/>
                  <a:gd name="connsiteY1" fmla="*/ 246912 h 288869"/>
                  <a:gd name="connsiteX2" fmla="*/ 0 w 286426"/>
                  <a:gd name="connsiteY2" fmla="*/ 257175 h 288869"/>
                  <a:gd name="connsiteX3" fmla="*/ 27164 w 286426"/>
                  <a:gd name="connsiteY3" fmla="*/ 288869 h 288869"/>
                  <a:gd name="connsiteX4" fmla="*/ 35011 w 286426"/>
                  <a:gd name="connsiteY4" fmla="*/ 288567 h 288869"/>
                  <a:gd name="connsiteX5" fmla="*/ 35011 w 286426"/>
                  <a:gd name="connsiteY5" fmla="*/ 288567 h 288869"/>
                  <a:gd name="connsiteX6" fmla="*/ 35011 w 286426"/>
                  <a:gd name="connsiteY6" fmla="*/ 288567 h 288869"/>
                  <a:gd name="connsiteX7" fmla="*/ 71229 w 286426"/>
                  <a:gd name="connsiteY7" fmla="*/ 284643 h 288869"/>
                  <a:gd name="connsiteX8" fmla="*/ 187128 w 286426"/>
                  <a:gd name="connsiteY8" fmla="*/ 246007 h 288869"/>
                  <a:gd name="connsiteX9" fmla="*/ 262281 w 286426"/>
                  <a:gd name="connsiteY9" fmla="*/ 153943 h 288869"/>
                  <a:gd name="connsiteX10" fmla="*/ 286426 w 286426"/>
                  <a:gd name="connsiteY10" fmla="*/ 23242 h 288869"/>
                  <a:gd name="connsiteX11" fmla="*/ 286426 w 286426"/>
                  <a:gd name="connsiteY11" fmla="*/ 23242 h 288869"/>
                  <a:gd name="connsiteX12" fmla="*/ 286426 w 286426"/>
                  <a:gd name="connsiteY12" fmla="*/ 23242 h 288869"/>
                  <a:gd name="connsiteX13" fmla="*/ 263186 w 286426"/>
                  <a:gd name="connsiteY13" fmla="*/ 0 h 288869"/>
                  <a:gd name="connsiteX14" fmla="*/ 259565 w 286426"/>
                  <a:gd name="connsiteY14" fmla="*/ 302 h 288869"/>
                  <a:gd name="connsiteX15" fmla="*/ 252019 w 286426"/>
                  <a:gd name="connsiteY15" fmla="*/ 906 h 288869"/>
                  <a:gd name="connsiteX16" fmla="*/ 134310 w 286426"/>
                  <a:gd name="connsiteY16" fmla="*/ 24148 h 288869"/>
                  <a:gd name="connsiteX17" fmla="*/ 28069 w 286426"/>
                  <a:gd name="connsiteY17" fmla="*/ 124060 h 288869"/>
                  <a:gd name="connsiteX18" fmla="*/ 0 w 286426"/>
                  <a:gd name="connsiteY18" fmla="*/ 238460 h 288869"/>
                  <a:gd name="connsiteX19" fmla="*/ 0 w 286426"/>
                  <a:gd name="connsiteY19" fmla="*/ 239064 h 288869"/>
                  <a:gd name="connsiteX20" fmla="*/ 0 w 286426"/>
                  <a:gd name="connsiteY20" fmla="*/ 239064 h 288869"/>
                  <a:gd name="connsiteX21" fmla="*/ 263186 w 286426"/>
                  <a:gd name="connsiteY21" fmla="*/ 11772 h 288869"/>
                  <a:gd name="connsiteX22" fmla="*/ 263186 w 286426"/>
                  <a:gd name="connsiteY22" fmla="*/ 11772 h 288869"/>
                  <a:gd name="connsiteX23" fmla="*/ 260772 w 286426"/>
                  <a:gd name="connsiteY23" fmla="*/ 11772 h 288869"/>
                  <a:gd name="connsiteX24" fmla="*/ 263186 w 286426"/>
                  <a:gd name="connsiteY24" fmla="*/ 11772 h 288869"/>
                  <a:gd name="connsiteX25" fmla="*/ 27465 w 286426"/>
                  <a:gd name="connsiteY25" fmla="*/ 276795 h 288869"/>
                  <a:gd name="connsiteX26" fmla="*/ 27164 w 286426"/>
                  <a:gd name="connsiteY26" fmla="*/ 276795 h 288869"/>
                  <a:gd name="connsiteX27" fmla="*/ 25956 w 286426"/>
                  <a:gd name="connsiteY27" fmla="*/ 276795 h 288869"/>
                  <a:gd name="connsiteX28" fmla="*/ 27465 w 286426"/>
                  <a:gd name="connsiteY28" fmla="*/ 276795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426" h="288869">
                    <a:moveTo>
                      <a:pt x="0" y="239064"/>
                    </a:moveTo>
                    <a:cubicBezTo>
                      <a:pt x="0" y="242083"/>
                      <a:pt x="0" y="244799"/>
                      <a:pt x="0" y="246912"/>
                    </a:cubicBezTo>
                    <a:cubicBezTo>
                      <a:pt x="0" y="250836"/>
                      <a:pt x="0" y="253855"/>
                      <a:pt x="0" y="257175"/>
                    </a:cubicBezTo>
                    <a:cubicBezTo>
                      <a:pt x="604" y="268947"/>
                      <a:pt x="1509" y="288869"/>
                      <a:pt x="27164" y="288869"/>
                    </a:cubicBezTo>
                    <a:cubicBezTo>
                      <a:pt x="29277" y="288869"/>
                      <a:pt x="31993" y="288869"/>
                      <a:pt x="35011" y="288567"/>
                    </a:cubicBezTo>
                    <a:lnTo>
                      <a:pt x="35011" y="288567"/>
                    </a:lnTo>
                    <a:lnTo>
                      <a:pt x="35011" y="288567"/>
                    </a:lnTo>
                    <a:cubicBezTo>
                      <a:pt x="47084" y="287360"/>
                      <a:pt x="59156" y="286152"/>
                      <a:pt x="71229" y="284643"/>
                    </a:cubicBezTo>
                    <a:cubicBezTo>
                      <a:pt x="117106" y="278606"/>
                      <a:pt x="154833" y="265929"/>
                      <a:pt x="187128" y="246007"/>
                    </a:cubicBezTo>
                    <a:cubicBezTo>
                      <a:pt x="219724" y="226085"/>
                      <a:pt x="244474" y="195900"/>
                      <a:pt x="262281" y="153943"/>
                    </a:cubicBezTo>
                    <a:cubicBezTo>
                      <a:pt x="277975" y="116212"/>
                      <a:pt x="285823" y="74557"/>
                      <a:pt x="286426" y="23242"/>
                    </a:cubicBezTo>
                    <a:lnTo>
                      <a:pt x="286426" y="23242"/>
                    </a:lnTo>
                    <a:lnTo>
                      <a:pt x="286426" y="23242"/>
                    </a:lnTo>
                    <a:cubicBezTo>
                      <a:pt x="286426" y="9357"/>
                      <a:pt x="277070" y="0"/>
                      <a:pt x="263186" y="0"/>
                    </a:cubicBezTo>
                    <a:cubicBezTo>
                      <a:pt x="261979" y="0"/>
                      <a:pt x="260772" y="0"/>
                      <a:pt x="259565" y="302"/>
                    </a:cubicBezTo>
                    <a:lnTo>
                      <a:pt x="252019" y="906"/>
                    </a:lnTo>
                    <a:cubicBezTo>
                      <a:pt x="213084" y="4528"/>
                      <a:pt x="172942" y="8452"/>
                      <a:pt x="134310" y="24148"/>
                    </a:cubicBezTo>
                    <a:cubicBezTo>
                      <a:pt x="85113" y="44674"/>
                      <a:pt x="50404" y="77273"/>
                      <a:pt x="28069" y="124060"/>
                    </a:cubicBezTo>
                    <a:cubicBezTo>
                      <a:pt x="12676" y="156659"/>
                      <a:pt x="3622" y="194089"/>
                      <a:pt x="0" y="238460"/>
                    </a:cubicBezTo>
                    <a:lnTo>
                      <a:pt x="0" y="239064"/>
                    </a:lnTo>
                    <a:lnTo>
                      <a:pt x="0" y="239064"/>
                    </a:lnTo>
                    <a:close/>
                    <a:moveTo>
                      <a:pt x="263186" y="11772"/>
                    </a:moveTo>
                    <a:cubicBezTo>
                      <a:pt x="263186" y="11772"/>
                      <a:pt x="263186" y="11772"/>
                      <a:pt x="263186" y="11772"/>
                    </a:cubicBezTo>
                    <a:cubicBezTo>
                      <a:pt x="262583" y="11772"/>
                      <a:pt x="261677" y="11772"/>
                      <a:pt x="260772" y="11772"/>
                    </a:cubicBezTo>
                    <a:cubicBezTo>
                      <a:pt x="261677" y="11772"/>
                      <a:pt x="262281" y="11772"/>
                      <a:pt x="263186" y="11772"/>
                    </a:cubicBezTo>
                    <a:close/>
                    <a:moveTo>
                      <a:pt x="27465" y="276795"/>
                    </a:moveTo>
                    <a:cubicBezTo>
                      <a:pt x="27465" y="276795"/>
                      <a:pt x="27164" y="276795"/>
                      <a:pt x="27164" y="276795"/>
                    </a:cubicBezTo>
                    <a:cubicBezTo>
                      <a:pt x="26862" y="276795"/>
                      <a:pt x="26258" y="276795"/>
                      <a:pt x="25956" y="276795"/>
                    </a:cubicBezTo>
                    <a:cubicBezTo>
                      <a:pt x="26258" y="276795"/>
                      <a:pt x="26862" y="276795"/>
                      <a:pt x="27465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2" name="Freeform 1161">
                <a:extLst>
                  <a:ext uri="{FF2B5EF4-FFF2-40B4-BE49-F238E27FC236}">
                    <a16:creationId xmlns:a16="http://schemas.microsoft.com/office/drawing/2014/main" id="{DC802CAB-C1CB-8C43-85AF-48520B7408D0}"/>
                  </a:ext>
                </a:extLst>
              </p:cNvPr>
              <p:cNvSpPr/>
              <p:nvPr/>
            </p:nvSpPr>
            <p:spPr>
              <a:xfrm>
                <a:off x="1566660" y="1252067"/>
                <a:ext cx="286728" cy="286454"/>
              </a:xfrm>
              <a:custGeom>
                <a:avLst/>
                <a:gdLst>
                  <a:gd name="connsiteX0" fmla="*/ 86320 w 286728"/>
                  <a:gd name="connsiteY0" fmla="*/ 236348 h 286454"/>
                  <a:gd name="connsiteX1" fmla="*/ 233608 w 286728"/>
                  <a:gd name="connsiteY1" fmla="*/ 286454 h 286454"/>
                  <a:gd name="connsiteX2" fmla="*/ 234212 w 286728"/>
                  <a:gd name="connsiteY2" fmla="*/ 286454 h 286454"/>
                  <a:gd name="connsiteX3" fmla="*/ 234815 w 286728"/>
                  <a:gd name="connsiteY3" fmla="*/ 286454 h 286454"/>
                  <a:gd name="connsiteX4" fmla="*/ 249001 w 286728"/>
                  <a:gd name="connsiteY4" fmla="*/ 286454 h 286454"/>
                  <a:gd name="connsiteX5" fmla="*/ 249001 w 286728"/>
                  <a:gd name="connsiteY5" fmla="*/ 286454 h 286454"/>
                  <a:gd name="connsiteX6" fmla="*/ 249001 w 286728"/>
                  <a:gd name="connsiteY6" fmla="*/ 286454 h 286454"/>
                  <a:gd name="connsiteX7" fmla="*/ 279183 w 286728"/>
                  <a:gd name="connsiteY7" fmla="*/ 278606 h 286454"/>
                  <a:gd name="connsiteX8" fmla="*/ 286728 w 286728"/>
                  <a:gd name="connsiteY8" fmla="*/ 248421 h 286454"/>
                  <a:gd name="connsiteX9" fmla="*/ 280390 w 286728"/>
                  <a:gd name="connsiteY9" fmla="*/ 191976 h 286454"/>
                  <a:gd name="connsiteX10" fmla="*/ 212179 w 286728"/>
                  <a:gd name="connsiteY10" fmla="*/ 60672 h 286454"/>
                  <a:gd name="connsiteX11" fmla="*/ 29578 w 286728"/>
                  <a:gd name="connsiteY11" fmla="*/ 0 h 286454"/>
                  <a:gd name="connsiteX12" fmla="*/ 25956 w 286728"/>
                  <a:gd name="connsiteY12" fmla="*/ 0 h 286454"/>
                  <a:gd name="connsiteX13" fmla="*/ 0 w 286728"/>
                  <a:gd name="connsiteY13" fmla="*/ 29883 h 286454"/>
                  <a:gd name="connsiteX14" fmla="*/ 18109 w 286728"/>
                  <a:gd name="connsiteY14" fmla="*/ 138549 h 286454"/>
                  <a:gd name="connsiteX15" fmla="*/ 86320 w 286728"/>
                  <a:gd name="connsiteY15" fmla="*/ 236348 h 286454"/>
                  <a:gd name="connsiteX16" fmla="*/ 26560 w 286728"/>
                  <a:gd name="connsiteY16" fmla="*/ 12074 h 286454"/>
                  <a:gd name="connsiteX17" fmla="*/ 26560 w 286728"/>
                  <a:gd name="connsiteY17" fmla="*/ 12074 h 286454"/>
                  <a:gd name="connsiteX18" fmla="*/ 25655 w 286728"/>
                  <a:gd name="connsiteY18" fmla="*/ 12074 h 286454"/>
                  <a:gd name="connsiteX19" fmla="*/ 26560 w 286728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28" h="286454">
                    <a:moveTo>
                      <a:pt x="86320" y="236348"/>
                    </a:moveTo>
                    <a:cubicBezTo>
                      <a:pt x="134008" y="271664"/>
                      <a:pt x="190146" y="281625"/>
                      <a:pt x="233608" y="286454"/>
                    </a:cubicBezTo>
                    <a:lnTo>
                      <a:pt x="234212" y="286454"/>
                    </a:lnTo>
                    <a:lnTo>
                      <a:pt x="234815" y="286454"/>
                    </a:lnTo>
                    <a:lnTo>
                      <a:pt x="249001" y="286454"/>
                    </a:lnTo>
                    <a:lnTo>
                      <a:pt x="249001" y="286454"/>
                    </a:lnTo>
                    <a:lnTo>
                      <a:pt x="249001" y="286454"/>
                    </a:lnTo>
                    <a:cubicBezTo>
                      <a:pt x="261677" y="286153"/>
                      <a:pt x="272241" y="285549"/>
                      <a:pt x="279183" y="278606"/>
                    </a:cubicBezTo>
                    <a:cubicBezTo>
                      <a:pt x="286427" y="271362"/>
                      <a:pt x="286728" y="261099"/>
                      <a:pt x="286728" y="248421"/>
                    </a:cubicBezTo>
                    <a:cubicBezTo>
                      <a:pt x="286728" y="231216"/>
                      <a:pt x="284616" y="212803"/>
                      <a:pt x="280390" y="191976"/>
                    </a:cubicBezTo>
                    <a:cubicBezTo>
                      <a:pt x="271939" y="151226"/>
                      <a:pt x="256245" y="99308"/>
                      <a:pt x="212179" y="60672"/>
                    </a:cubicBezTo>
                    <a:cubicBezTo>
                      <a:pt x="156644" y="11772"/>
                      <a:pt x="88735" y="2415"/>
                      <a:pt x="29578" y="0"/>
                    </a:cubicBezTo>
                    <a:cubicBezTo>
                      <a:pt x="28371" y="0"/>
                      <a:pt x="27164" y="0"/>
                      <a:pt x="25956" y="0"/>
                    </a:cubicBezTo>
                    <a:cubicBezTo>
                      <a:pt x="0" y="0"/>
                      <a:pt x="0" y="19620"/>
                      <a:pt x="0" y="29883"/>
                    </a:cubicBezTo>
                    <a:cubicBezTo>
                      <a:pt x="302" y="68218"/>
                      <a:pt x="6338" y="104742"/>
                      <a:pt x="18109" y="138549"/>
                    </a:cubicBezTo>
                    <a:cubicBezTo>
                      <a:pt x="33502" y="181411"/>
                      <a:pt x="55535" y="213407"/>
                      <a:pt x="86320" y="236348"/>
                    </a:cubicBezTo>
                    <a:close/>
                    <a:moveTo>
                      <a:pt x="26560" y="12074"/>
                    </a:moveTo>
                    <a:cubicBezTo>
                      <a:pt x="26560" y="12074"/>
                      <a:pt x="26560" y="12074"/>
                      <a:pt x="26560" y="12074"/>
                    </a:cubicBezTo>
                    <a:cubicBezTo>
                      <a:pt x="26258" y="12074"/>
                      <a:pt x="25956" y="12074"/>
                      <a:pt x="25655" y="12074"/>
                    </a:cubicBezTo>
                    <a:cubicBezTo>
                      <a:pt x="25655" y="12074"/>
                      <a:pt x="25956" y="12074"/>
                      <a:pt x="2656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3" name="Freeform 1162">
                <a:extLst>
                  <a:ext uri="{FF2B5EF4-FFF2-40B4-BE49-F238E27FC236}">
                    <a16:creationId xmlns:a16="http://schemas.microsoft.com/office/drawing/2014/main" id="{F9632DCB-39B1-8A49-BFE9-C352A025335A}"/>
                  </a:ext>
                </a:extLst>
              </p:cNvPr>
              <p:cNvSpPr/>
              <p:nvPr/>
            </p:nvSpPr>
            <p:spPr>
              <a:xfrm>
                <a:off x="1567347" y="1878101"/>
                <a:ext cx="286343" cy="287057"/>
              </a:xfrm>
              <a:custGeom>
                <a:avLst/>
                <a:gdLst>
                  <a:gd name="connsiteX0" fmla="*/ 5652 w 286343"/>
                  <a:gd name="connsiteY0" fmla="*/ 279814 h 287057"/>
                  <a:gd name="connsiteX1" fmla="*/ 29495 w 286343"/>
                  <a:gd name="connsiteY1" fmla="*/ 287058 h 287057"/>
                  <a:gd name="connsiteX2" fmla="*/ 37041 w 286343"/>
                  <a:gd name="connsiteY2" fmla="*/ 287058 h 287057"/>
                  <a:gd name="connsiteX3" fmla="*/ 120343 w 286343"/>
                  <a:gd name="connsiteY3" fmla="*/ 274380 h 287057"/>
                  <a:gd name="connsiteX4" fmla="*/ 234431 w 286343"/>
                  <a:gd name="connsiteY4" fmla="*/ 203144 h 287057"/>
                  <a:gd name="connsiteX5" fmla="*/ 286343 w 286343"/>
                  <a:gd name="connsiteY5" fmla="*/ 49805 h 287057"/>
                  <a:gd name="connsiteX6" fmla="*/ 286343 w 286343"/>
                  <a:gd name="connsiteY6" fmla="*/ 49201 h 287057"/>
                  <a:gd name="connsiteX7" fmla="*/ 286343 w 286343"/>
                  <a:gd name="connsiteY7" fmla="*/ 48598 h 287057"/>
                  <a:gd name="connsiteX8" fmla="*/ 286343 w 286343"/>
                  <a:gd name="connsiteY8" fmla="*/ 37731 h 287057"/>
                  <a:gd name="connsiteX9" fmla="*/ 280911 w 286343"/>
                  <a:gd name="connsiteY9" fmla="*/ 10263 h 287057"/>
                  <a:gd name="connsiteX10" fmla="*/ 255256 w 286343"/>
                  <a:gd name="connsiteY10" fmla="*/ 0 h 287057"/>
                  <a:gd name="connsiteX11" fmla="*/ 247409 w 286343"/>
                  <a:gd name="connsiteY11" fmla="*/ 302 h 287057"/>
                  <a:gd name="connsiteX12" fmla="*/ 148412 w 286343"/>
                  <a:gd name="connsiteY12" fmla="*/ 18413 h 287057"/>
                  <a:gd name="connsiteX13" fmla="*/ 72354 w 286343"/>
                  <a:gd name="connsiteY13" fmla="*/ 63086 h 287057"/>
                  <a:gd name="connsiteX14" fmla="*/ 219 w 286343"/>
                  <a:gd name="connsiteY14" fmla="*/ 257779 h 287057"/>
                  <a:gd name="connsiteX15" fmla="*/ 5652 w 286343"/>
                  <a:gd name="connsiteY15" fmla="*/ 279814 h 287057"/>
                  <a:gd name="connsiteX16" fmla="*/ 254954 w 286343"/>
                  <a:gd name="connsiteY16" fmla="*/ 12074 h 287057"/>
                  <a:gd name="connsiteX17" fmla="*/ 255256 w 286343"/>
                  <a:gd name="connsiteY17" fmla="*/ 12074 h 287057"/>
                  <a:gd name="connsiteX18" fmla="*/ 252842 w 286343"/>
                  <a:gd name="connsiteY18" fmla="*/ 12074 h 287057"/>
                  <a:gd name="connsiteX19" fmla="*/ 254954 w 286343"/>
                  <a:gd name="connsiteY19" fmla="*/ 12074 h 287057"/>
                  <a:gd name="connsiteX20" fmla="*/ 39154 w 286343"/>
                  <a:gd name="connsiteY20" fmla="*/ 274984 h 287057"/>
                  <a:gd name="connsiteX21" fmla="*/ 37041 w 286343"/>
                  <a:gd name="connsiteY21" fmla="*/ 274984 h 287057"/>
                  <a:gd name="connsiteX22" fmla="*/ 29797 w 286343"/>
                  <a:gd name="connsiteY22" fmla="*/ 274984 h 287057"/>
                  <a:gd name="connsiteX23" fmla="*/ 39154 w 286343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43" h="287057">
                    <a:moveTo>
                      <a:pt x="5652" y="279814"/>
                    </a:moveTo>
                    <a:cubicBezTo>
                      <a:pt x="11688" y="286152"/>
                      <a:pt x="20441" y="286756"/>
                      <a:pt x="29495" y="287058"/>
                    </a:cubicBezTo>
                    <a:cubicBezTo>
                      <a:pt x="31910" y="287058"/>
                      <a:pt x="34324" y="287058"/>
                      <a:pt x="37041" y="287058"/>
                    </a:cubicBezTo>
                    <a:cubicBezTo>
                      <a:pt x="63601" y="287058"/>
                      <a:pt x="90765" y="282832"/>
                      <a:pt x="120343" y="274380"/>
                    </a:cubicBezTo>
                    <a:cubicBezTo>
                      <a:pt x="173765" y="258684"/>
                      <a:pt x="208776" y="236649"/>
                      <a:pt x="234431" y="203144"/>
                    </a:cubicBezTo>
                    <a:cubicBezTo>
                      <a:pt x="270951" y="155150"/>
                      <a:pt x="280911" y="101119"/>
                      <a:pt x="286343" y="49805"/>
                    </a:cubicBezTo>
                    <a:lnTo>
                      <a:pt x="286343" y="49201"/>
                    </a:lnTo>
                    <a:lnTo>
                      <a:pt x="286343" y="48598"/>
                    </a:lnTo>
                    <a:lnTo>
                      <a:pt x="286343" y="37731"/>
                    </a:lnTo>
                    <a:cubicBezTo>
                      <a:pt x="286343" y="25053"/>
                      <a:pt x="285438" y="16903"/>
                      <a:pt x="280911" y="10263"/>
                    </a:cubicBezTo>
                    <a:cubicBezTo>
                      <a:pt x="274573" y="1207"/>
                      <a:pt x="264311" y="0"/>
                      <a:pt x="255256" y="0"/>
                    </a:cubicBezTo>
                    <a:cubicBezTo>
                      <a:pt x="253143" y="0"/>
                      <a:pt x="250427" y="0"/>
                      <a:pt x="247409" y="302"/>
                    </a:cubicBezTo>
                    <a:cubicBezTo>
                      <a:pt x="210889" y="2113"/>
                      <a:pt x="178594" y="7848"/>
                      <a:pt x="148412" y="18413"/>
                    </a:cubicBezTo>
                    <a:cubicBezTo>
                      <a:pt x="117023" y="29581"/>
                      <a:pt x="91972" y="44070"/>
                      <a:pt x="72354" y="63086"/>
                    </a:cubicBezTo>
                    <a:cubicBezTo>
                      <a:pt x="13197" y="119532"/>
                      <a:pt x="2633" y="193183"/>
                      <a:pt x="219" y="257779"/>
                    </a:cubicBezTo>
                    <a:cubicBezTo>
                      <a:pt x="-385" y="265627"/>
                      <a:pt x="-83" y="273777"/>
                      <a:pt x="5652" y="279814"/>
                    </a:cubicBezTo>
                    <a:close/>
                    <a:moveTo>
                      <a:pt x="254954" y="12074"/>
                    </a:moveTo>
                    <a:cubicBezTo>
                      <a:pt x="254954" y="12074"/>
                      <a:pt x="255256" y="12074"/>
                      <a:pt x="255256" y="12074"/>
                    </a:cubicBezTo>
                    <a:cubicBezTo>
                      <a:pt x="254351" y="12074"/>
                      <a:pt x="253747" y="12074"/>
                      <a:pt x="252842" y="12074"/>
                    </a:cubicBezTo>
                    <a:cubicBezTo>
                      <a:pt x="253747" y="12074"/>
                      <a:pt x="254351" y="12074"/>
                      <a:pt x="254954" y="12074"/>
                    </a:cubicBezTo>
                    <a:close/>
                    <a:moveTo>
                      <a:pt x="39154" y="274984"/>
                    </a:moveTo>
                    <a:cubicBezTo>
                      <a:pt x="38550" y="274984"/>
                      <a:pt x="37644" y="274984"/>
                      <a:pt x="37041" y="274984"/>
                    </a:cubicBezTo>
                    <a:cubicBezTo>
                      <a:pt x="34626" y="274984"/>
                      <a:pt x="32212" y="274984"/>
                      <a:pt x="29797" y="274984"/>
                    </a:cubicBezTo>
                    <a:cubicBezTo>
                      <a:pt x="32815" y="274984"/>
                      <a:pt x="35833" y="274984"/>
                      <a:pt x="3915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4" name="Freeform 1163">
                <a:extLst>
                  <a:ext uri="{FF2B5EF4-FFF2-40B4-BE49-F238E27FC236}">
                    <a16:creationId xmlns:a16="http://schemas.microsoft.com/office/drawing/2014/main" id="{92E4022D-E0B9-1B48-B7F3-8654D2D7F645}"/>
                  </a:ext>
                </a:extLst>
              </p:cNvPr>
              <p:cNvSpPr/>
              <p:nvPr/>
            </p:nvSpPr>
            <p:spPr>
              <a:xfrm>
                <a:off x="1567247" y="1561160"/>
                <a:ext cx="286140" cy="285850"/>
              </a:xfrm>
              <a:custGeom>
                <a:avLst/>
                <a:gdLst>
                  <a:gd name="connsiteX0" fmla="*/ 279501 w 286140"/>
                  <a:gd name="connsiteY0" fmla="*/ 188353 h 285850"/>
                  <a:gd name="connsiteX1" fmla="*/ 266523 w 286140"/>
                  <a:gd name="connsiteY1" fmla="*/ 143076 h 285850"/>
                  <a:gd name="connsiteX2" fmla="*/ 211591 w 286140"/>
                  <a:gd name="connsiteY2" fmla="*/ 59162 h 285850"/>
                  <a:gd name="connsiteX3" fmla="*/ 30802 w 286140"/>
                  <a:gd name="connsiteY3" fmla="*/ 0 h 285850"/>
                  <a:gd name="connsiteX4" fmla="*/ 28085 w 286140"/>
                  <a:gd name="connsiteY4" fmla="*/ 0 h 285850"/>
                  <a:gd name="connsiteX5" fmla="*/ 16 w 286140"/>
                  <a:gd name="connsiteY5" fmla="*/ 30487 h 285850"/>
                  <a:gd name="connsiteX6" fmla="*/ 11787 w 286140"/>
                  <a:gd name="connsiteY6" fmla="*/ 116212 h 285850"/>
                  <a:gd name="connsiteX7" fmla="*/ 75773 w 286140"/>
                  <a:gd name="connsiteY7" fmla="*/ 226990 h 285850"/>
                  <a:gd name="connsiteX8" fmla="*/ 256563 w 286140"/>
                  <a:gd name="connsiteY8" fmla="*/ 285851 h 285850"/>
                  <a:gd name="connsiteX9" fmla="*/ 258072 w 286140"/>
                  <a:gd name="connsiteY9" fmla="*/ 285851 h 285850"/>
                  <a:gd name="connsiteX10" fmla="*/ 286141 w 286140"/>
                  <a:gd name="connsiteY10" fmla="*/ 256269 h 285850"/>
                  <a:gd name="connsiteX11" fmla="*/ 286141 w 286140"/>
                  <a:gd name="connsiteY11" fmla="*/ 255968 h 285850"/>
                  <a:gd name="connsiteX12" fmla="*/ 286141 w 286140"/>
                  <a:gd name="connsiteY12" fmla="*/ 255666 h 285850"/>
                  <a:gd name="connsiteX13" fmla="*/ 285839 w 286140"/>
                  <a:gd name="connsiteY13" fmla="*/ 248723 h 285850"/>
                  <a:gd name="connsiteX14" fmla="*/ 285839 w 286140"/>
                  <a:gd name="connsiteY14" fmla="*/ 242384 h 285850"/>
                  <a:gd name="connsiteX15" fmla="*/ 279501 w 286140"/>
                  <a:gd name="connsiteY15" fmla="*/ 188353 h 285850"/>
                  <a:gd name="connsiteX16" fmla="*/ 28085 w 286140"/>
                  <a:gd name="connsiteY16" fmla="*/ 12074 h 285850"/>
                  <a:gd name="connsiteX17" fmla="*/ 28085 w 286140"/>
                  <a:gd name="connsiteY17" fmla="*/ 12074 h 285850"/>
                  <a:gd name="connsiteX18" fmla="*/ 30802 w 286140"/>
                  <a:gd name="connsiteY18" fmla="*/ 12074 h 285850"/>
                  <a:gd name="connsiteX19" fmla="*/ 28085 w 286140"/>
                  <a:gd name="connsiteY19" fmla="*/ 12074 h 285850"/>
                  <a:gd name="connsiteX20" fmla="*/ 258373 w 286140"/>
                  <a:gd name="connsiteY20" fmla="*/ 273777 h 285850"/>
                  <a:gd name="connsiteX21" fmla="*/ 256864 w 286140"/>
                  <a:gd name="connsiteY21" fmla="*/ 273777 h 285850"/>
                  <a:gd name="connsiteX22" fmla="*/ 258675 w 286140"/>
                  <a:gd name="connsiteY22" fmla="*/ 273777 h 285850"/>
                  <a:gd name="connsiteX23" fmla="*/ 258373 w 286140"/>
                  <a:gd name="connsiteY23" fmla="*/ 273777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140" h="285850">
                    <a:moveTo>
                      <a:pt x="279501" y="188353"/>
                    </a:moveTo>
                    <a:cubicBezTo>
                      <a:pt x="276483" y="173563"/>
                      <a:pt x="272257" y="158471"/>
                      <a:pt x="266523" y="143076"/>
                    </a:cubicBezTo>
                    <a:cubicBezTo>
                      <a:pt x="252639" y="105647"/>
                      <a:pt x="235133" y="79084"/>
                      <a:pt x="211591" y="59162"/>
                    </a:cubicBezTo>
                    <a:cubicBezTo>
                      <a:pt x="165715" y="20526"/>
                      <a:pt x="108369" y="1811"/>
                      <a:pt x="30802" y="0"/>
                    </a:cubicBezTo>
                    <a:cubicBezTo>
                      <a:pt x="29896" y="0"/>
                      <a:pt x="28991" y="0"/>
                      <a:pt x="28085" y="0"/>
                    </a:cubicBezTo>
                    <a:cubicBezTo>
                      <a:pt x="4543" y="0"/>
                      <a:pt x="16" y="11168"/>
                      <a:pt x="16" y="30487"/>
                    </a:cubicBezTo>
                    <a:cubicBezTo>
                      <a:pt x="-286" y="56144"/>
                      <a:pt x="3638" y="84216"/>
                      <a:pt x="11787" y="116212"/>
                    </a:cubicBezTo>
                    <a:cubicBezTo>
                      <a:pt x="24765" y="166017"/>
                      <a:pt x="45289" y="201031"/>
                      <a:pt x="75773" y="226990"/>
                    </a:cubicBezTo>
                    <a:cubicBezTo>
                      <a:pt x="122253" y="266532"/>
                      <a:pt x="179900" y="285247"/>
                      <a:pt x="256563" y="285851"/>
                    </a:cubicBezTo>
                    <a:cubicBezTo>
                      <a:pt x="256864" y="285851"/>
                      <a:pt x="257468" y="285851"/>
                      <a:pt x="258072" y="285851"/>
                    </a:cubicBezTo>
                    <a:cubicBezTo>
                      <a:pt x="281312" y="285851"/>
                      <a:pt x="285235" y="271664"/>
                      <a:pt x="286141" y="256269"/>
                    </a:cubicBezTo>
                    <a:lnTo>
                      <a:pt x="286141" y="255968"/>
                    </a:lnTo>
                    <a:lnTo>
                      <a:pt x="286141" y="255666"/>
                    </a:lnTo>
                    <a:cubicBezTo>
                      <a:pt x="286141" y="253251"/>
                      <a:pt x="286141" y="251138"/>
                      <a:pt x="285839" y="248723"/>
                    </a:cubicBezTo>
                    <a:cubicBezTo>
                      <a:pt x="285839" y="246610"/>
                      <a:pt x="285839" y="244497"/>
                      <a:pt x="285839" y="242384"/>
                    </a:cubicBezTo>
                    <a:cubicBezTo>
                      <a:pt x="286443" y="223368"/>
                      <a:pt x="282821" y="204955"/>
                      <a:pt x="279501" y="188353"/>
                    </a:cubicBezTo>
                    <a:close/>
                    <a:moveTo>
                      <a:pt x="28085" y="12074"/>
                    </a:moveTo>
                    <a:cubicBezTo>
                      <a:pt x="28085" y="12074"/>
                      <a:pt x="28387" y="12074"/>
                      <a:pt x="28085" y="12074"/>
                    </a:cubicBezTo>
                    <a:cubicBezTo>
                      <a:pt x="28991" y="12074"/>
                      <a:pt x="29896" y="12074"/>
                      <a:pt x="30802" y="12074"/>
                    </a:cubicBezTo>
                    <a:cubicBezTo>
                      <a:pt x="29896" y="12074"/>
                      <a:pt x="28991" y="12074"/>
                      <a:pt x="28085" y="12074"/>
                    </a:cubicBezTo>
                    <a:close/>
                    <a:moveTo>
                      <a:pt x="258373" y="273777"/>
                    </a:moveTo>
                    <a:cubicBezTo>
                      <a:pt x="257770" y="273777"/>
                      <a:pt x="257468" y="273777"/>
                      <a:pt x="256864" y="273777"/>
                    </a:cubicBezTo>
                    <a:cubicBezTo>
                      <a:pt x="257468" y="273777"/>
                      <a:pt x="258072" y="273777"/>
                      <a:pt x="258675" y="273777"/>
                    </a:cubicBezTo>
                    <a:cubicBezTo>
                      <a:pt x="258977" y="273777"/>
                      <a:pt x="258675" y="273777"/>
                      <a:pt x="258373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5" name="Freeform 1164">
                <a:extLst>
                  <a:ext uri="{FF2B5EF4-FFF2-40B4-BE49-F238E27FC236}">
                    <a16:creationId xmlns:a16="http://schemas.microsoft.com/office/drawing/2014/main" id="{FE51CEF3-9492-E648-87C7-934F7C91D6EC}"/>
                  </a:ext>
                </a:extLst>
              </p:cNvPr>
              <p:cNvSpPr/>
              <p:nvPr/>
            </p:nvSpPr>
            <p:spPr>
              <a:xfrm>
                <a:off x="1567213" y="4692538"/>
                <a:ext cx="286531" cy="286454"/>
              </a:xfrm>
              <a:custGeom>
                <a:avLst/>
                <a:gdLst>
                  <a:gd name="connsiteX0" fmla="*/ 28120 w 286531"/>
                  <a:gd name="connsiteY0" fmla="*/ 286454 h 286454"/>
                  <a:gd name="connsiteX1" fmla="*/ 30535 w 286531"/>
                  <a:gd name="connsiteY1" fmla="*/ 286454 h 286454"/>
                  <a:gd name="connsiteX2" fmla="*/ 106895 w 286531"/>
                  <a:gd name="connsiteY2" fmla="*/ 276795 h 286454"/>
                  <a:gd name="connsiteX3" fmla="*/ 275914 w 286531"/>
                  <a:gd name="connsiteY3" fmla="*/ 113495 h 286454"/>
                  <a:gd name="connsiteX4" fmla="*/ 286176 w 286531"/>
                  <a:gd name="connsiteY4" fmla="*/ 46183 h 286454"/>
                  <a:gd name="connsiteX5" fmla="*/ 278932 w 286531"/>
                  <a:gd name="connsiteY5" fmla="*/ 9055 h 286454"/>
                  <a:gd name="connsiteX6" fmla="*/ 244525 w 286531"/>
                  <a:gd name="connsiteY6" fmla="*/ 0 h 286454"/>
                  <a:gd name="connsiteX7" fmla="*/ 233055 w 286531"/>
                  <a:gd name="connsiteY7" fmla="*/ 302 h 286454"/>
                  <a:gd name="connsiteX8" fmla="*/ 233055 w 286531"/>
                  <a:gd name="connsiteY8" fmla="*/ 302 h 286454"/>
                  <a:gd name="connsiteX9" fmla="*/ 233055 w 286531"/>
                  <a:gd name="connsiteY9" fmla="*/ 302 h 286454"/>
                  <a:gd name="connsiteX10" fmla="*/ 118968 w 286531"/>
                  <a:gd name="connsiteY10" fmla="*/ 29581 h 286454"/>
                  <a:gd name="connsiteX11" fmla="*/ 47135 w 286531"/>
                  <a:gd name="connsiteY11" fmla="*/ 89951 h 286454"/>
                  <a:gd name="connsiteX12" fmla="*/ 51 w 286531"/>
                  <a:gd name="connsiteY12" fmla="*/ 257779 h 286454"/>
                  <a:gd name="connsiteX13" fmla="*/ 6389 w 286531"/>
                  <a:gd name="connsiteY13" fmla="*/ 280116 h 286454"/>
                  <a:gd name="connsiteX14" fmla="*/ 28120 w 286531"/>
                  <a:gd name="connsiteY14" fmla="*/ 286454 h 286454"/>
                  <a:gd name="connsiteX15" fmla="*/ 244525 w 286531"/>
                  <a:gd name="connsiteY15" fmla="*/ 12074 h 286454"/>
                  <a:gd name="connsiteX16" fmla="*/ 244826 w 286531"/>
                  <a:gd name="connsiteY16" fmla="*/ 12074 h 286454"/>
                  <a:gd name="connsiteX17" fmla="*/ 244223 w 286531"/>
                  <a:gd name="connsiteY17" fmla="*/ 12074 h 286454"/>
                  <a:gd name="connsiteX18" fmla="*/ 244525 w 286531"/>
                  <a:gd name="connsiteY18" fmla="*/ 12074 h 286454"/>
                  <a:gd name="connsiteX19" fmla="*/ 30233 w 286531"/>
                  <a:gd name="connsiteY19" fmla="*/ 274380 h 286454"/>
                  <a:gd name="connsiteX20" fmla="*/ 28120 w 286531"/>
                  <a:gd name="connsiteY20" fmla="*/ 274380 h 286454"/>
                  <a:gd name="connsiteX21" fmla="*/ 27818 w 286531"/>
                  <a:gd name="connsiteY21" fmla="*/ 274380 h 286454"/>
                  <a:gd name="connsiteX22" fmla="*/ 30233 w 286531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31" h="286454">
                    <a:moveTo>
                      <a:pt x="28120" y="286454"/>
                    </a:moveTo>
                    <a:cubicBezTo>
                      <a:pt x="28724" y="286454"/>
                      <a:pt x="29629" y="286454"/>
                      <a:pt x="30535" y="286454"/>
                    </a:cubicBezTo>
                    <a:cubicBezTo>
                      <a:pt x="54378" y="286153"/>
                      <a:pt x="79429" y="283134"/>
                      <a:pt x="106895" y="276795"/>
                    </a:cubicBezTo>
                    <a:cubicBezTo>
                      <a:pt x="196837" y="256873"/>
                      <a:pt x="253881" y="201937"/>
                      <a:pt x="275914" y="113495"/>
                    </a:cubicBezTo>
                    <a:cubicBezTo>
                      <a:pt x="281950" y="89649"/>
                      <a:pt x="285270" y="67614"/>
                      <a:pt x="286176" y="46183"/>
                    </a:cubicBezTo>
                    <a:cubicBezTo>
                      <a:pt x="287081" y="29280"/>
                      <a:pt x="286779" y="17507"/>
                      <a:pt x="278932" y="9055"/>
                    </a:cubicBezTo>
                    <a:cubicBezTo>
                      <a:pt x="270783" y="604"/>
                      <a:pt x="258106" y="0"/>
                      <a:pt x="244525" y="0"/>
                    </a:cubicBezTo>
                    <a:cubicBezTo>
                      <a:pt x="241506" y="0"/>
                      <a:pt x="237885" y="0"/>
                      <a:pt x="233055" y="302"/>
                    </a:cubicBezTo>
                    <a:lnTo>
                      <a:pt x="233055" y="302"/>
                    </a:lnTo>
                    <a:lnTo>
                      <a:pt x="233055" y="302"/>
                    </a:lnTo>
                    <a:cubicBezTo>
                      <a:pt x="195328" y="2113"/>
                      <a:pt x="154884" y="12376"/>
                      <a:pt x="118968" y="29581"/>
                    </a:cubicBezTo>
                    <a:cubicBezTo>
                      <a:pt x="88182" y="44372"/>
                      <a:pt x="64037" y="64596"/>
                      <a:pt x="47135" y="89951"/>
                    </a:cubicBezTo>
                    <a:cubicBezTo>
                      <a:pt x="16953" y="134323"/>
                      <a:pt x="1862" y="187448"/>
                      <a:pt x="51" y="257779"/>
                    </a:cubicBezTo>
                    <a:cubicBezTo>
                      <a:pt x="-251" y="265929"/>
                      <a:pt x="655" y="274079"/>
                      <a:pt x="6389" y="280116"/>
                    </a:cubicBezTo>
                    <a:cubicBezTo>
                      <a:pt x="12124" y="285549"/>
                      <a:pt x="20273" y="286454"/>
                      <a:pt x="28120" y="286454"/>
                    </a:cubicBezTo>
                    <a:close/>
                    <a:moveTo>
                      <a:pt x="244525" y="12074"/>
                    </a:moveTo>
                    <a:cubicBezTo>
                      <a:pt x="244525" y="12074"/>
                      <a:pt x="244826" y="12074"/>
                      <a:pt x="244826" y="12074"/>
                    </a:cubicBezTo>
                    <a:cubicBezTo>
                      <a:pt x="244525" y="12074"/>
                      <a:pt x="244223" y="12074"/>
                      <a:pt x="244223" y="12074"/>
                    </a:cubicBezTo>
                    <a:cubicBezTo>
                      <a:pt x="244223" y="12074"/>
                      <a:pt x="244223" y="12074"/>
                      <a:pt x="244525" y="12074"/>
                    </a:cubicBezTo>
                    <a:close/>
                    <a:moveTo>
                      <a:pt x="30233" y="274380"/>
                    </a:moveTo>
                    <a:cubicBezTo>
                      <a:pt x="29629" y="274380"/>
                      <a:pt x="28724" y="274380"/>
                      <a:pt x="28120" y="274380"/>
                    </a:cubicBezTo>
                    <a:cubicBezTo>
                      <a:pt x="28120" y="274380"/>
                      <a:pt x="27818" y="274380"/>
                      <a:pt x="27818" y="274380"/>
                    </a:cubicBezTo>
                    <a:cubicBezTo>
                      <a:pt x="28422" y="274380"/>
                      <a:pt x="29328" y="274380"/>
                      <a:pt x="3023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AC78363-D718-904A-A510-328A37680562}"/>
                  </a:ext>
                </a:extLst>
              </p:cNvPr>
              <p:cNvSpPr/>
              <p:nvPr/>
            </p:nvSpPr>
            <p:spPr>
              <a:xfrm>
                <a:off x="621362" y="3129264"/>
                <a:ext cx="285897" cy="286756"/>
              </a:xfrm>
              <a:custGeom>
                <a:avLst/>
                <a:gdLst>
                  <a:gd name="connsiteX0" fmla="*/ 178073 w 285897"/>
                  <a:gd name="connsiteY0" fmla="*/ 36826 h 286756"/>
                  <a:gd name="connsiteX1" fmla="*/ 31087 w 285897"/>
                  <a:gd name="connsiteY1" fmla="*/ 302 h 286756"/>
                  <a:gd name="connsiteX2" fmla="*/ 25956 w 285897"/>
                  <a:gd name="connsiteY2" fmla="*/ 0 h 286756"/>
                  <a:gd name="connsiteX3" fmla="*/ 0 w 285897"/>
                  <a:gd name="connsiteY3" fmla="*/ 30487 h 286756"/>
                  <a:gd name="connsiteX4" fmla="*/ 16902 w 285897"/>
                  <a:gd name="connsiteY4" fmla="*/ 134625 h 286756"/>
                  <a:gd name="connsiteX5" fmla="*/ 99902 w 285897"/>
                  <a:gd name="connsiteY5" fmla="*/ 246309 h 286756"/>
                  <a:gd name="connsiteX6" fmla="*/ 233910 w 285897"/>
                  <a:gd name="connsiteY6" fmla="*/ 286756 h 286756"/>
                  <a:gd name="connsiteX7" fmla="*/ 234212 w 285897"/>
                  <a:gd name="connsiteY7" fmla="*/ 286756 h 286756"/>
                  <a:gd name="connsiteX8" fmla="*/ 234514 w 285897"/>
                  <a:gd name="connsiteY8" fmla="*/ 286756 h 286756"/>
                  <a:gd name="connsiteX9" fmla="*/ 248699 w 285897"/>
                  <a:gd name="connsiteY9" fmla="*/ 286756 h 286756"/>
                  <a:gd name="connsiteX10" fmla="*/ 248699 w 285897"/>
                  <a:gd name="connsiteY10" fmla="*/ 286756 h 286756"/>
                  <a:gd name="connsiteX11" fmla="*/ 248699 w 285897"/>
                  <a:gd name="connsiteY11" fmla="*/ 286756 h 286756"/>
                  <a:gd name="connsiteX12" fmla="*/ 278881 w 285897"/>
                  <a:gd name="connsiteY12" fmla="*/ 278606 h 286756"/>
                  <a:gd name="connsiteX13" fmla="*/ 285823 w 285897"/>
                  <a:gd name="connsiteY13" fmla="*/ 247818 h 286756"/>
                  <a:gd name="connsiteX14" fmla="*/ 264394 w 285897"/>
                  <a:gd name="connsiteY14" fmla="*/ 139756 h 286756"/>
                  <a:gd name="connsiteX15" fmla="*/ 178073 w 285897"/>
                  <a:gd name="connsiteY15" fmla="*/ 36826 h 286756"/>
                  <a:gd name="connsiteX16" fmla="*/ 25655 w 285897"/>
                  <a:gd name="connsiteY16" fmla="*/ 12376 h 286756"/>
                  <a:gd name="connsiteX17" fmla="*/ 25956 w 285897"/>
                  <a:gd name="connsiteY17" fmla="*/ 12376 h 286756"/>
                  <a:gd name="connsiteX18" fmla="*/ 27164 w 285897"/>
                  <a:gd name="connsiteY18" fmla="*/ 12376 h 286756"/>
                  <a:gd name="connsiteX19" fmla="*/ 25655 w 285897"/>
                  <a:gd name="connsiteY19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897" h="286756">
                    <a:moveTo>
                      <a:pt x="178073" y="36826"/>
                    </a:moveTo>
                    <a:cubicBezTo>
                      <a:pt x="128877" y="9659"/>
                      <a:pt x="76360" y="3018"/>
                      <a:pt x="31087" y="302"/>
                    </a:cubicBezTo>
                    <a:cubicBezTo>
                      <a:pt x="28975" y="302"/>
                      <a:pt x="27466" y="0"/>
                      <a:pt x="25956" y="0"/>
                    </a:cubicBezTo>
                    <a:cubicBezTo>
                      <a:pt x="0" y="0"/>
                      <a:pt x="0" y="19922"/>
                      <a:pt x="0" y="30487"/>
                    </a:cubicBezTo>
                    <a:cubicBezTo>
                      <a:pt x="302" y="67011"/>
                      <a:pt x="6036" y="102025"/>
                      <a:pt x="16902" y="134625"/>
                    </a:cubicBezTo>
                    <a:cubicBezTo>
                      <a:pt x="33502" y="185939"/>
                      <a:pt x="60666" y="222463"/>
                      <a:pt x="99902" y="246309"/>
                    </a:cubicBezTo>
                    <a:cubicBezTo>
                      <a:pt x="137630" y="269551"/>
                      <a:pt x="181393" y="282832"/>
                      <a:pt x="233910" y="286756"/>
                    </a:cubicBezTo>
                    <a:lnTo>
                      <a:pt x="234212" y="286756"/>
                    </a:lnTo>
                    <a:lnTo>
                      <a:pt x="234514" y="286756"/>
                    </a:lnTo>
                    <a:lnTo>
                      <a:pt x="248699" y="286756"/>
                    </a:lnTo>
                    <a:lnTo>
                      <a:pt x="248699" y="286756"/>
                    </a:lnTo>
                    <a:lnTo>
                      <a:pt x="248699" y="286756"/>
                    </a:lnTo>
                    <a:cubicBezTo>
                      <a:pt x="261677" y="286454"/>
                      <a:pt x="271939" y="285851"/>
                      <a:pt x="278881" y="278606"/>
                    </a:cubicBezTo>
                    <a:cubicBezTo>
                      <a:pt x="285823" y="271362"/>
                      <a:pt x="286125" y="260797"/>
                      <a:pt x="285823" y="247818"/>
                    </a:cubicBezTo>
                    <a:cubicBezTo>
                      <a:pt x="284917" y="210087"/>
                      <a:pt x="277674" y="173865"/>
                      <a:pt x="264394" y="139756"/>
                    </a:cubicBezTo>
                    <a:cubicBezTo>
                      <a:pt x="246586" y="93271"/>
                      <a:pt x="217310" y="58559"/>
                      <a:pt x="178073" y="36826"/>
                    </a:cubicBezTo>
                    <a:close/>
                    <a:moveTo>
                      <a:pt x="25655" y="12376"/>
                    </a:moveTo>
                    <a:cubicBezTo>
                      <a:pt x="25956" y="12376"/>
                      <a:pt x="25956" y="12376"/>
                      <a:pt x="25956" y="12376"/>
                    </a:cubicBezTo>
                    <a:cubicBezTo>
                      <a:pt x="26258" y="12376"/>
                      <a:pt x="26560" y="12376"/>
                      <a:pt x="27164" y="12376"/>
                    </a:cubicBezTo>
                    <a:cubicBezTo>
                      <a:pt x="26560" y="12376"/>
                      <a:pt x="25956" y="12376"/>
                      <a:pt x="2565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05C0BDEF-AB66-7941-8B88-7231F858934D}"/>
                  </a:ext>
                </a:extLst>
              </p:cNvPr>
              <p:cNvSpPr/>
              <p:nvPr/>
            </p:nvSpPr>
            <p:spPr>
              <a:xfrm>
                <a:off x="934923" y="309696"/>
                <a:ext cx="287131" cy="287661"/>
              </a:xfrm>
              <a:custGeom>
                <a:avLst/>
                <a:gdLst>
                  <a:gd name="connsiteX0" fmla="*/ 280721 w 287131"/>
                  <a:gd name="connsiteY0" fmla="*/ 187448 h 287661"/>
                  <a:gd name="connsiteX1" fmla="*/ 265932 w 287131"/>
                  <a:gd name="connsiteY1" fmla="*/ 137341 h 287661"/>
                  <a:gd name="connsiteX2" fmla="*/ 217641 w 287131"/>
                  <a:gd name="connsiteY2" fmla="*/ 62785 h 287661"/>
                  <a:gd name="connsiteX3" fmla="*/ 33833 w 287131"/>
                  <a:gd name="connsiteY3" fmla="*/ 0 h 287661"/>
                  <a:gd name="connsiteX4" fmla="*/ 25986 w 287131"/>
                  <a:gd name="connsiteY4" fmla="*/ 0 h 287661"/>
                  <a:gd name="connsiteX5" fmla="*/ 6367 w 287131"/>
                  <a:gd name="connsiteY5" fmla="*/ 8150 h 287661"/>
                  <a:gd name="connsiteX6" fmla="*/ 331 w 287131"/>
                  <a:gd name="connsiteY6" fmla="*/ 32298 h 287661"/>
                  <a:gd name="connsiteX7" fmla="*/ 28400 w 287131"/>
                  <a:gd name="connsiteY7" fmla="*/ 159980 h 287661"/>
                  <a:gd name="connsiteX8" fmla="*/ 120455 w 287131"/>
                  <a:gd name="connsiteY8" fmla="*/ 255666 h 287661"/>
                  <a:gd name="connsiteX9" fmla="*/ 238165 w 287131"/>
                  <a:gd name="connsiteY9" fmla="*/ 285851 h 287661"/>
                  <a:gd name="connsiteX10" fmla="*/ 258387 w 287131"/>
                  <a:gd name="connsiteY10" fmla="*/ 287662 h 287661"/>
                  <a:gd name="connsiteX11" fmla="*/ 279212 w 287131"/>
                  <a:gd name="connsiteY11" fmla="*/ 280417 h 287661"/>
                  <a:gd name="connsiteX12" fmla="*/ 287059 w 287131"/>
                  <a:gd name="connsiteY12" fmla="*/ 240271 h 287661"/>
                  <a:gd name="connsiteX13" fmla="*/ 280721 w 287131"/>
                  <a:gd name="connsiteY13" fmla="*/ 187448 h 287661"/>
                  <a:gd name="connsiteX14" fmla="*/ 33229 w 287131"/>
                  <a:gd name="connsiteY14" fmla="*/ 12074 h 287661"/>
                  <a:gd name="connsiteX15" fmla="*/ 33833 w 287131"/>
                  <a:gd name="connsiteY15" fmla="*/ 12074 h 287661"/>
                  <a:gd name="connsiteX16" fmla="*/ 34437 w 287131"/>
                  <a:gd name="connsiteY16" fmla="*/ 12074 h 287661"/>
                  <a:gd name="connsiteX17" fmla="*/ 33229 w 287131"/>
                  <a:gd name="connsiteY17" fmla="*/ 12074 h 287661"/>
                  <a:gd name="connsiteX18" fmla="*/ 258387 w 287131"/>
                  <a:gd name="connsiteY18" fmla="*/ 274984 h 287661"/>
                  <a:gd name="connsiteX19" fmla="*/ 258387 w 287131"/>
                  <a:gd name="connsiteY19" fmla="*/ 274984 h 287661"/>
                  <a:gd name="connsiteX20" fmla="*/ 258688 w 287131"/>
                  <a:gd name="connsiteY20" fmla="*/ 274984 h 287661"/>
                  <a:gd name="connsiteX21" fmla="*/ 258387 w 287131"/>
                  <a:gd name="connsiteY21" fmla="*/ 27498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131" h="287661">
                    <a:moveTo>
                      <a:pt x="280721" y="187448"/>
                    </a:moveTo>
                    <a:cubicBezTo>
                      <a:pt x="276798" y="168733"/>
                      <a:pt x="271968" y="152434"/>
                      <a:pt x="265932" y="137341"/>
                    </a:cubicBezTo>
                    <a:cubicBezTo>
                      <a:pt x="256576" y="114401"/>
                      <a:pt x="242692" y="85121"/>
                      <a:pt x="217641" y="62785"/>
                    </a:cubicBezTo>
                    <a:cubicBezTo>
                      <a:pt x="169652" y="20526"/>
                      <a:pt x="109590" y="0"/>
                      <a:pt x="33833" y="0"/>
                    </a:cubicBezTo>
                    <a:cubicBezTo>
                      <a:pt x="31117" y="0"/>
                      <a:pt x="28702" y="0"/>
                      <a:pt x="25986" y="0"/>
                    </a:cubicBezTo>
                    <a:cubicBezTo>
                      <a:pt x="15724" y="302"/>
                      <a:pt x="9687" y="4528"/>
                      <a:pt x="6367" y="8150"/>
                    </a:cubicBezTo>
                    <a:cubicBezTo>
                      <a:pt x="1237" y="13885"/>
                      <a:pt x="-876" y="21733"/>
                      <a:pt x="331" y="32298"/>
                    </a:cubicBezTo>
                    <a:cubicBezTo>
                      <a:pt x="3953" y="71538"/>
                      <a:pt x="9386" y="116815"/>
                      <a:pt x="28400" y="159980"/>
                    </a:cubicBezTo>
                    <a:cubicBezTo>
                      <a:pt x="47415" y="202239"/>
                      <a:pt x="78502" y="234536"/>
                      <a:pt x="120455" y="255666"/>
                    </a:cubicBezTo>
                    <a:cubicBezTo>
                      <a:pt x="158484" y="274682"/>
                      <a:pt x="199532" y="281021"/>
                      <a:pt x="238165" y="285851"/>
                    </a:cubicBezTo>
                    <a:cubicBezTo>
                      <a:pt x="246616" y="286756"/>
                      <a:pt x="252954" y="287662"/>
                      <a:pt x="258387" y="287662"/>
                    </a:cubicBezTo>
                    <a:cubicBezTo>
                      <a:pt x="264423" y="287662"/>
                      <a:pt x="272874" y="287058"/>
                      <a:pt x="279212" y="280417"/>
                    </a:cubicBezTo>
                    <a:cubicBezTo>
                      <a:pt x="287059" y="272267"/>
                      <a:pt x="287361" y="259892"/>
                      <a:pt x="287059" y="240271"/>
                    </a:cubicBezTo>
                    <a:cubicBezTo>
                      <a:pt x="287663" y="222462"/>
                      <a:pt x="284041" y="203446"/>
                      <a:pt x="280721" y="187448"/>
                    </a:cubicBezTo>
                    <a:close/>
                    <a:moveTo>
                      <a:pt x="33229" y="12074"/>
                    </a:moveTo>
                    <a:cubicBezTo>
                      <a:pt x="33531" y="12074"/>
                      <a:pt x="33531" y="12074"/>
                      <a:pt x="33833" y="12074"/>
                    </a:cubicBezTo>
                    <a:cubicBezTo>
                      <a:pt x="34135" y="12074"/>
                      <a:pt x="34437" y="12074"/>
                      <a:pt x="34437" y="12074"/>
                    </a:cubicBezTo>
                    <a:cubicBezTo>
                      <a:pt x="34135" y="12074"/>
                      <a:pt x="33531" y="12074"/>
                      <a:pt x="33229" y="12074"/>
                    </a:cubicBezTo>
                    <a:close/>
                    <a:moveTo>
                      <a:pt x="258387" y="274984"/>
                    </a:moveTo>
                    <a:cubicBezTo>
                      <a:pt x="258085" y="274984"/>
                      <a:pt x="258085" y="274984"/>
                      <a:pt x="258387" y="274984"/>
                    </a:cubicBezTo>
                    <a:cubicBezTo>
                      <a:pt x="258387" y="274984"/>
                      <a:pt x="258688" y="274984"/>
                      <a:pt x="258688" y="274984"/>
                    </a:cubicBezTo>
                    <a:cubicBezTo>
                      <a:pt x="258387" y="274984"/>
                      <a:pt x="258387" y="274984"/>
                      <a:pt x="25838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2CBFC95D-F699-2340-B276-E8D0B0398A60}"/>
                  </a:ext>
                </a:extLst>
              </p:cNvPr>
              <p:cNvSpPr/>
              <p:nvPr/>
            </p:nvSpPr>
            <p:spPr>
              <a:xfrm>
                <a:off x="1252891" y="933315"/>
                <a:ext cx="286303" cy="286756"/>
              </a:xfrm>
              <a:custGeom>
                <a:avLst/>
                <a:gdLst>
                  <a:gd name="connsiteX0" fmla="*/ 260347 w 286303"/>
                  <a:gd name="connsiteY0" fmla="*/ 0 h 286756"/>
                  <a:gd name="connsiteX1" fmla="*/ 253104 w 286303"/>
                  <a:gd name="connsiteY1" fmla="*/ 302 h 286756"/>
                  <a:gd name="connsiteX2" fmla="*/ 129961 w 286303"/>
                  <a:gd name="connsiteY2" fmla="*/ 26261 h 286756"/>
                  <a:gd name="connsiteX3" fmla="*/ 28248 w 286303"/>
                  <a:gd name="connsiteY3" fmla="*/ 124362 h 286756"/>
                  <a:gd name="connsiteX4" fmla="*/ 783 w 286303"/>
                  <a:gd name="connsiteY4" fmla="*/ 238159 h 286756"/>
                  <a:gd name="connsiteX5" fmla="*/ 6819 w 286303"/>
                  <a:gd name="connsiteY5" fmla="*/ 277701 h 286756"/>
                  <a:gd name="connsiteX6" fmla="*/ 43339 w 286303"/>
                  <a:gd name="connsiteY6" fmla="*/ 286756 h 286756"/>
                  <a:gd name="connsiteX7" fmla="*/ 56921 w 286303"/>
                  <a:gd name="connsiteY7" fmla="*/ 286756 h 286756"/>
                  <a:gd name="connsiteX8" fmla="*/ 56921 w 286303"/>
                  <a:gd name="connsiteY8" fmla="*/ 286756 h 286756"/>
                  <a:gd name="connsiteX9" fmla="*/ 56921 w 286303"/>
                  <a:gd name="connsiteY9" fmla="*/ 286756 h 286756"/>
                  <a:gd name="connsiteX10" fmla="*/ 156521 w 286303"/>
                  <a:gd name="connsiteY10" fmla="*/ 262910 h 286756"/>
                  <a:gd name="connsiteX11" fmla="*/ 248275 w 286303"/>
                  <a:gd name="connsiteY11" fmla="*/ 183222 h 286756"/>
                  <a:gd name="connsiteX12" fmla="*/ 286304 w 286303"/>
                  <a:gd name="connsiteY12" fmla="*/ 29279 h 286756"/>
                  <a:gd name="connsiteX13" fmla="*/ 279664 w 286303"/>
                  <a:gd name="connsiteY13" fmla="*/ 6641 h 286756"/>
                  <a:gd name="connsiteX14" fmla="*/ 260347 w 286303"/>
                  <a:gd name="connsiteY14" fmla="*/ 0 h 286756"/>
                  <a:gd name="connsiteX15" fmla="*/ 43339 w 286303"/>
                  <a:gd name="connsiteY15" fmla="*/ 274682 h 286756"/>
                  <a:gd name="connsiteX16" fmla="*/ 42434 w 286303"/>
                  <a:gd name="connsiteY16" fmla="*/ 274682 h 286756"/>
                  <a:gd name="connsiteX17" fmla="*/ 44245 w 286303"/>
                  <a:gd name="connsiteY17" fmla="*/ 274682 h 286756"/>
                  <a:gd name="connsiteX18" fmla="*/ 43339 w 286303"/>
                  <a:gd name="connsiteY18" fmla="*/ 274682 h 286756"/>
                  <a:gd name="connsiteX19" fmla="*/ 260046 w 286303"/>
                  <a:gd name="connsiteY19" fmla="*/ 12074 h 286756"/>
                  <a:gd name="connsiteX20" fmla="*/ 260046 w 286303"/>
                  <a:gd name="connsiteY20" fmla="*/ 12074 h 286756"/>
                  <a:gd name="connsiteX21" fmla="*/ 261856 w 286303"/>
                  <a:gd name="connsiteY21" fmla="*/ 12074 h 286756"/>
                  <a:gd name="connsiteX22" fmla="*/ 260046 w 286303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03" h="286756">
                    <a:moveTo>
                      <a:pt x="260347" y="0"/>
                    </a:moveTo>
                    <a:cubicBezTo>
                      <a:pt x="258235" y="0"/>
                      <a:pt x="255820" y="0"/>
                      <a:pt x="253104" y="302"/>
                    </a:cubicBezTo>
                    <a:cubicBezTo>
                      <a:pt x="210547" y="3924"/>
                      <a:pt x="169198" y="9055"/>
                      <a:pt x="129961" y="26261"/>
                    </a:cubicBezTo>
                    <a:cubicBezTo>
                      <a:pt x="81670" y="47390"/>
                      <a:pt x="48470" y="79386"/>
                      <a:pt x="28248" y="124362"/>
                    </a:cubicBezTo>
                    <a:cubicBezTo>
                      <a:pt x="12252" y="159678"/>
                      <a:pt x="2896" y="198013"/>
                      <a:pt x="783" y="238159"/>
                    </a:cubicBezTo>
                    <a:cubicBezTo>
                      <a:pt x="-425" y="256571"/>
                      <a:pt x="-1330" y="268947"/>
                      <a:pt x="6819" y="277701"/>
                    </a:cubicBezTo>
                    <a:cubicBezTo>
                      <a:pt x="14666" y="286152"/>
                      <a:pt x="26739" y="286756"/>
                      <a:pt x="43339" y="286756"/>
                    </a:cubicBezTo>
                    <a:cubicBezTo>
                      <a:pt x="47263" y="286756"/>
                      <a:pt x="51790" y="286756"/>
                      <a:pt x="56921" y="286756"/>
                    </a:cubicBezTo>
                    <a:lnTo>
                      <a:pt x="56921" y="286756"/>
                    </a:lnTo>
                    <a:lnTo>
                      <a:pt x="56921" y="286756"/>
                    </a:lnTo>
                    <a:cubicBezTo>
                      <a:pt x="86801" y="285851"/>
                      <a:pt x="124227" y="276795"/>
                      <a:pt x="156521" y="262910"/>
                    </a:cubicBezTo>
                    <a:cubicBezTo>
                      <a:pt x="196663" y="245705"/>
                      <a:pt x="227449" y="218840"/>
                      <a:pt x="248275" y="183222"/>
                    </a:cubicBezTo>
                    <a:cubicBezTo>
                      <a:pt x="272722" y="141265"/>
                      <a:pt x="284493" y="93875"/>
                      <a:pt x="286304" y="29279"/>
                    </a:cubicBezTo>
                    <a:cubicBezTo>
                      <a:pt x="286304" y="22035"/>
                      <a:pt x="285700" y="12979"/>
                      <a:pt x="279664" y="6641"/>
                    </a:cubicBezTo>
                    <a:cubicBezTo>
                      <a:pt x="273929" y="604"/>
                      <a:pt x="265780" y="0"/>
                      <a:pt x="260347" y="0"/>
                    </a:cubicBezTo>
                    <a:close/>
                    <a:moveTo>
                      <a:pt x="43339" y="274682"/>
                    </a:moveTo>
                    <a:cubicBezTo>
                      <a:pt x="43037" y="274682"/>
                      <a:pt x="42736" y="274682"/>
                      <a:pt x="42434" y="274682"/>
                    </a:cubicBezTo>
                    <a:cubicBezTo>
                      <a:pt x="43037" y="274682"/>
                      <a:pt x="43641" y="274682"/>
                      <a:pt x="44245" y="274682"/>
                    </a:cubicBezTo>
                    <a:cubicBezTo>
                      <a:pt x="43943" y="274682"/>
                      <a:pt x="43641" y="274682"/>
                      <a:pt x="43339" y="274682"/>
                    </a:cubicBezTo>
                    <a:close/>
                    <a:moveTo>
                      <a:pt x="260046" y="12074"/>
                    </a:moveTo>
                    <a:cubicBezTo>
                      <a:pt x="260046" y="12074"/>
                      <a:pt x="260347" y="12074"/>
                      <a:pt x="260046" y="12074"/>
                    </a:cubicBezTo>
                    <a:cubicBezTo>
                      <a:pt x="260951" y="12074"/>
                      <a:pt x="261253" y="12074"/>
                      <a:pt x="261856" y="12074"/>
                    </a:cubicBezTo>
                    <a:cubicBezTo>
                      <a:pt x="261253" y="12074"/>
                      <a:pt x="260649" y="12074"/>
                      <a:pt x="26004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E8C04D8D-53AD-7047-954F-57A044808390}"/>
                  </a:ext>
                </a:extLst>
              </p:cNvPr>
              <p:cNvSpPr/>
              <p:nvPr/>
            </p:nvSpPr>
            <p:spPr>
              <a:xfrm>
                <a:off x="935343" y="624826"/>
                <a:ext cx="286337" cy="289472"/>
              </a:xfrm>
              <a:custGeom>
                <a:avLst/>
                <a:gdLst>
                  <a:gd name="connsiteX0" fmla="*/ 24962 w 286337"/>
                  <a:gd name="connsiteY0" fmla="*/ 289473 h 289472"/>
                  <a:gd name="connsiteX1" fmla="*/ 30697 w 286337"/>
                  <a:gd name="connsiteY1" fmla="*/ 289171 h 289472"/>
                  <a:gd name="connsiteX2" fmla="*/ 147199 w 286337"/>
                  <a:gd name="connsiteY2" fmla="*/ 267438 h 289472"/>
                  <a:gd name="connsiteX3" fmla="*/ 228388 w 286337"/>
                  <a:gd name="connsiteY3" fmla="*/ 212501 h 289472"/>
                  <a:gd name="connsiteX4" fmla="*/ 286338 w 286337"/>
                  <a:gd name="connsiteY4" fmla="*/ 47994 h 289472"/>
                  <a:gd name="connsiteX5" fmla="*/ 286338 w 286337"/>
                  <a:gd name="connsiteY5" fmla="*/ 47692 h 289472"/>
                  <a:gd name="connsiteX6" fmla="*/ 286338 w 286337"/>
                  <a:gd name="connsiteY6" fmla="*/ 47390 h 289472"/>
                  <a:gd name="connsiteX7" fmla="*/ 286338 w 286337"/>
                  <a:gd name="connsiteY7" fmla="*/ 26865 h 289472"/>
                  <a:gd name="connsiteX8" fmla="*/ 261287 w 286337"/>
                  <a:gd name="connsiteY8" fmla="*/ 0 h 289472"/>
                  <a:gd name="connsiteX9" fmla="*/ 257363 w 286337"/>
                  <a:gd name="connsiteY9" fmla="*/ 302 h 289472"/>
                  <a:gd name="connsiteX10" fmla="*/ 136635 w 286337"/>
                  <a:gd name="connsiteY10" fmla="*/ 24148 h 289472"/>
                  <a:gd name="connsiteX11" fmla="*/ 30999 w 286337"/>
                  <a:gd name="connsiteY11" fmla="*/ 121645 h 289472"/>
                  <a:gd name="connsiteX12" fmla="*/ 213 w 286337"/>
                  <a:gd name="connsiteY12" fmla="*/ 260194 h 289472"/>
                  <a:gd name="connsiteX13" fmla="*/ 6249 w 286337"/>
                  <a:gd name="connsiteY13" fmla="*/ 283134 h 289472"/>
                  <a:gd name="connsiteX14" fmla="*/ 24962 w 286337"/>
                  <a:gd name="connsiteY14" fmla="*/ 289473 h 289472"/>
                  <a:gd name="connsiteX15" fmla="*/ 261287 w 286337"/>
                  <a:gd name="connsiteY15" fmla="*/ 12074 h 289472"/>
                  <a:gd name="connsiteX16" fmla="*/ 261890 w 286337"/>
                  <a:gd name="connsiteY16" fmla="*/ 12074 h 289472"/>
                  <a:gd name="connsiteX17" fmla="*/ 258570 w 286337"/>
                  <a:gd name="connsiteY17" fmla="*/ 12074 h 289472"/>
                  <a:gd name="connsiteX18" fmla="*/ 261287 w 286337"/>
                  <a:gd name="connsiteY18" fmla="*/ 12074 h 289472"/>
                  <a:gd name="connsiteX19" fmla="*/ 26471 w 286337"/>
                  <a:gd name="connsiteY19" fmla="*/ 277399 h 289472"/>
                  <a:gd name="connsiteX20" fmla="*/ 25264 w 286337"/>
                  <a:gd name="connsiteY20" fmla="*/ 277399 h 289472"/>
                  <a:gd name="connsiteX21" fmla="*/ 25264 w 286337"/>
                  <a:gd name="connsiteY21" fmla="*/ 277399 h 289472"/>
                  <a:gd name="connsiteX22" fmla="*/ 26471 w 286337"/>
                  <a:gd name="connsiteY22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37" h="289472">
                    <a:moveTo>
                      <a:pt x="24962" y="289473"/>
                    </a:moveTo>
                    <a:cubicBezTo>
                      <a:pt x="26773" y="289473"/>
                      <a:pt x="28584" y="289473"/>
                      <a:pt x="30697" y="289171"/>
                    </a:cubicBezTo>
                    <a:cubicBezTo>
                      <a:pt x="72348" y="285549"/>
                      <a:pt x="110075" y="281323"/>
                      <a:pt x="147199" y="267438"/>
                    </a:cubicBezTo>
                    <a:cubicBezTo>
                      <a:pt x="180701" y="254458"/>
                      <a:pt x="207261" y="236347"/>
                      <a:pt x="228388" y="212501"/>
                    </a:cubicBezTo>
                    <a:cubicBezTo>
                      <a:pt x="273963" y="160885"/>
                      <a:pt x="283319" y="97497"/>
                      <a:pt x="286338" y="47994"/>
                    </a:cubicBezTo>
                    <a:lnTo>
                      <a:pt x="286338" y="47692"/>
                    </a:lnTo>
                    <a:lnTo>
                      <a:pt x="286338" y="47390"/>
                    </a:lnTo>
                    <a:lnTo>
                      <a:pt x="286338" y="26865"/>
                    </a:lnTo>
                    <a:cubicBezTo>
                      <a:pt x="286338" y="10565"/>
                      <a:pt x="276679" y="0"/>
                      <a:pt x="261287" y="0"/>
                    </a:cubicBezTo>
                    <a:cubicBezTo>
                      <a:pt x="260079" y="0"/>
                      <a:pt x="258570" y="0"/>
                      <a:pt x="257363" y="302"/>
                    </a:cubicBezTo>
                    <a:cubicBezTo>
                      <a:pt x="219636" y="3622"/>
                      <a:pt x="176777" y="7546"/>
                      <a:pt x="136635" y="24148"/>
                    </a:cubicBezTo>
                    <a:cubicBezTo>
                      <a:pt x="88344" y="43768"/>
                      <a:pt x="52729" y="76670"/>
                      <a:pt x="30999" y="121645"/>
                    </a:cubicBezTo>
                    <a:cubicBezTo>
                      <a:pt x="8664" y="167526"/>
                      <a:pt x="3231" y="217029"/>
                      <a:pt x="213" y="260194"/>
                    </a:cubicBezTo>
                    <a:cubicBezTo>
                      <a:pt x="-391" y="267438"/>
                      <a:pt x="-89" y="276493"/>
                      <a:pt x="6249" y="283134"/>
                    </a:cubicBezTo>
                    <a:cubicBezTo>
                      <a:pt x="12588" y="289473"/>
                      <a:pt x="21944" y="289473"/>
                      <a:pt x="24962" y="289473"/>
                    </a:cubicBezTo>
                    <a:close/>
                    <a:moveTo>
                      <a:pt x="261287" y="12074"/>
                    </a:moveTo>
                    <a:cubicBezTo>
                      <a:pt x="261588" y="12074"/>
                      <a:pt x="261588" y="12074"/>
                      <a:pt x="261890" y="12074"/>
                    </a:cubicBezTo>
                    <a:cubicBezTo>
                      <a:pt x="260985" y="12074"/>
                      <a:pt x="259778" y="12074"/>
                      <a:pt x="258570" y="12074"/>
                    </a:cubicBezTo>
                    <a:cubicBezTo>
                      <a:pt x="259476" y="12074"/>
                      <a:pt x="260381" y="12074"/>
                      <a:pt x="261287" y="12074"/>
                    </a:cubicBezTo>
                    <a:close/>
                    <a:moveTo>
                      <a:pt x="26471" y="277399"/>
                    </a:moveTo>
                    <a:cubicBezTo>
                      <a:pt x="26169" y="277399"/>
                      <a:pt x="25566" y="277399"/>
                      <a:pt x="25264" y="277399"/>
                    </a:cubicBezTo>
                    <a:cubicBezTo>
                      <a:pt x="25264" y="277399"/>
                      <a:pt x="25264" y="277399"/>
                      <a:pt x="25264" y="277399"/>
                    </a:cubicBezTo>
                    <a:cubicBezTo>
                      <a:pt x="25264" y="277399"/>
                      <a:pt x="25868" y="277399"/>
                      <a:pt x="26471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0" name="Freeform 1169">
                <a:extLst>
                  <a:ext uri="{FF2B5EF4-FFF2-40B4-BE49-F238E27FC236}">
                    <a16:creationId xmlns:a16="http://schemas.microsoft.com/office/drawing/2014/main" id="{0D6DAD41-BC96-934B-BDB2-064546D6A89F}"/>
                  </a:ext>
                </a:extLst>
              </p:cNvPr>
              <p:cNvSpPr/>
              <p:nvPr/>
            </p:nvSpPr>
            <p:spPr>
              <a:xfrm>
                <a:off x="621664" y="1251766"/>
                <a:ext cx="286728" cy="286756"/>
              </a:xfrm>
              <a:custGeom>
                <a:avLst/>
                <a:gdLst>
                  <a:gd name="connsiteX0" fmla="*/ 87226 w 286728"/>
                  <a:gd name="connsiteY0" fmla="*/ 237555 h 286756"/>
                  <a:gd name="connsiteX1" fmla="*/ 254735 w 286728"/>
                  <a:gd name="connsiteY1" fmla="*/ 286756 h 286756"/>
                  <a:gd name="connsiteX2" fmla="*/ 256546 w 286728"/>
                  <a:gd name="connsiteY2" fmla="*/ 286756 h 286756"/>
                  <a:gd name="connsiteX3" fmla="*/ 286728 w 286728"/>
                  <a:gd name="connsiteY3" fmla="*/ 254458 h 286756"/>
                  <a:gd name="connsiteX4" fmla="*/ 286728 w 286728"/>
                  <a:gd name="connsiteY4" fmla="*/ 254156 h 286756"/>
                  <a:gd name="connsiteX5" fmla="*/ 286728 w 286728"/>
                  <a:gd name="connsiteY5" fmla="*/ 253855 h 286756"/>
                  <a:gd name="connsiteX6" fmla="*/ 286426 w 286728"/>
                  <a:gd name="connsiteY6" fmla="*/ 247516 h 286756"/>
                  <a:gd name="connsiteX7" fmla="*/ 286426 w 286728"/>
                  <a:gd name="connsiteY7" fmla="*/ 242384 h 286756"/>
                  <a:gd name="connsiteX8" fmla="*/ 286426 w 286728"/>
                  <a:gd name="connsiteY8" fmla="*/ 242384 h 286756"/>
                  <a:gd name="connsiteX9" fmla="*/ 286426 w 286728"/>
                  <a:gd name="connsiteY9" fmla="*/ 242083 h 286756"/>
                  <a:gd name="connsiteX10" fmla="*/ 274354 w 286728"/>
                  <a:gd name="connsiteY10" fmla="*/ 167526 h 286756"/>
                  <a:gd name="connsiteX11" fmla="*/ 201615 w 286728"/>
                  <a:gd name="connsiteY11" fmla="*/ 51616 h 286756"/>
                  <a:gd name="connsiteX12" fmla="*/ 30484 w 286728"/>
                  <a:gd name="connsiteY12" fmla="*/ 0 h 286756"/>
                  <a:gd name="connsiteX13" fmla="*/ 26560 w 286728"/>
                  <a:gd name="connsiteY13" fmla="*/ 0 h 286756"/>
                  <a:gd name="connsiteX14" fmla="*/ 0 w 286728"/>
                  <a:gd name="connsiteY14" fmla="*/ 31090 h 286756"/>
                  <a:gd name="connsiteX15" fmla="*/ 18109 w 286728"/>
                  <a:gd name="connsiteY15" fmla="*/ 137341 h 286756"/>
                  <a:gd name="connsiteX16" fmla="*/ 87226 w 286728"/>
                  <a:gd name="connsiteY16" fmla="*/ 237555 h 286756"/>
                  <a:gd name="connsiteX17" fmla="*/ 256848 w 286728"/>
                  <a:gd name="connsiteY17" fmla="*/ 274682 h 286756"/>
                  <a:gd name="connsiteX18" fmla="*/ 256245 w 286728"/>
                  <a:gd name="connsiteY18" fmla="*/ 274682 h 286756"/>
                  <a:gd name="connsiteX19" fmla="*/ 254434 w 286728"/>
                  <a:gd name="connsiteY19" fmla="*/ 274682 h 286756"/>
                  <a:gd name="connsiteX20" fmla="*/ 256848 w 286728"/>
                  <a:gd name="connsiteY20" fmla="*/ 274682 h 286756"/>
                  <a:gd name="connsiteX21" fmla="*/ 26560 w 286728"/>
                  <a:gd name="connsiteY21" fmla="*/ 12376 h 286756"/>
                  <a:gd name="connsiteX22" fmla="*/ 26862 w 286728"/>
                  <a:gd name="connsiteY22" fmla="*/ 12376 h 286756"/>
                  <a:gd name="connsiteX23" fmla="*/ 25655 w 286728"/>
                  <a:gd name="connsiteY23" fmla="*/ 12376 h 286756"/>
                  <a:gd name="connsiteX24" fmla="*/ 26560 w 286728"/>
                  <a:gd name="connsiteY24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28" h="286756">
                    <a:moveTo>
                      <a:pt x="87226" y="237555"/>
                    </a:moveTo>
                    <a:cubicBezTo>
                      <a:pt x="132499" y="270155"/>
                      <a:pt x="187430" y="286152"/>
                      <a:pt x="254735" y="286756"/>
                    </a:cubicBezTo>
                    <a:cubicBezTo>
                      <a:pt x="255339" y="286756"/>
                      <a:pt x="255943" y="286756"/>
                      <a:pt x="256546" y="286756"/>
                    </a:cubicBezTo>
                    <a:cubicBezTo>
                      <a:pt x="280692" y="286756"/>
                      <a:pt x="286125" y="274380"/>
                      <a:pt x="286728" y="254458"/>
                    </a:cubicBezTo>
                    <a:lnTo>
                      <a:pt x="286728" y="254156"/>
                    </a:lnTo>
                    <a:lnTo>
                      <a:pt x="286728" y="253855"/>
                    </a:lnTo>
                    <a:cubicBezTo>
                      <a:pt x="286728" y="251742"/>
                      <a:pt x="286728" y="249629"/>
                      <a:pt x="286426" y="247516"/>
                    </a:cubicBezTo>
                    <a:cubicBezTo>
                      <a:pt x="286426" y="245705"/>
                      <a:pt x="286426" y="243894"/>
                      <a:pt x="286426" y="242384"/>
                    </a:cubicBezTo>
                    <a:lnTo>
                      <a:pt x="286426" y="242384"/>
                    </a:lnTo>
                    <a:lnTo>
                      <a:pt x="286426" y="242083"/>
                    </a:lnTo>
                    <a:cubicBezTo>
                      <a:pt x="285521" y="217029"/>
                      <a:pt x="281597" y="192278"/>
                      <a:pt x="274354" y="167526"/>
                    </a:cubicBezTo>
                    <a:cubicBezTo>
                      <a:pt x="258659" y="112891"/>
                      <a:pt x="236023" y="76971"/>
                      <a:pt x="201615" y="51616"/>
                    </a:cubicBezTo>
                    <a:cubicBezTo>
                      <a:pt x="156946" y="18715"/>
                      <a:pt x="104128" y="2717"/>
                      <a:pt x="30484" y="0"/>
                    </a:cubicBezTo>
                    <a:cubicBezTo>
                      <a:pt x="28975" y="0"/>
                      <a:pt x="27767" y="0"/>
                      <a:pt x="26560" y="0"/>
                    </a:cubicBezTo>
                    <a:cubicBezTo>
                      <a:pt x="2113" y="0"/>
                      <a:pt x="0" y="15394"/>
                      <a:pt x="0" y="31090"/>
                    </a:cubicBezTo>
                    <a:cubicBezTo>
                      <a:pt x="302" y="67916"/>
                      <a:pt x="6338" y="103836"/>
                      <a:pt x="18109" y="137341"/>
                    </a:cubicBezTo>
                    <a:cubicBezTo>
                      <a:pt x="33502" y="183222"/>
                      <a:pt x="55535" y="214916"/>
                      <a:pt x="87226" y="237555"/>
                    </a:cubicBezTo>
                    <a:close/>
                    <a:moveTo>
                      <a:pt x="256848" y="274682"/>
                    </a:moveTo>
                    <a:cubicBezTo>
                      <a:pt x="256546" y="274682"/>
                      <a:pt x="256546" y="274682"/>
                      <a:pt x="256245" y="274682"/>
                    </a:cubicBezTo>
                    <a:cubicBezTo>
                      <a:pt x="255641" y="274682"/>
                      <a:pt x="255037" y="274682"/>
                      <a:pt x="254434" y="274682"/>
                    </a:cubicBezTo>
                    <a:cubicBezTo>
                      <a:pt x="255339" y="274682"/>
                      <a:pt x="256245" y="274682"/>
                      <a:pt x="256848" y="274682"/>
                    </a:cubicBezTo>
                    <a:close/>
                    <a:moveTo>
                      <a:pt x="26560" y="12376"/>
                    </a:moveTo>
                    <a:cubicBezTo>
                      <a:pt x="26560" y="12376"/>
                      <a:pt x="26862" y="12376"/>
                      <a:pt x="26862" y="12376"/>
                    </a:cubicBezTo>
                    <a:cubicBezTo>
                      <a:pt x="26258" y="12376"/>
                      <a:pt x="25956" y="12376"/>
                      <a:pt x="25655" y="12376"/>
                    </a:cubicBezTo>
                    <a:cubicBezTo>
                      <a:pt x="25956" y="12376"/>
                      <a:pt x="26258" y="12376"/>
                      <a:pt x="26560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1" name="Freeform 1170">
                <a:extLst>
                  <a:ext uri="{FF2B5EF4-FFF2-40B4-BE49-F238E27FC236}">
                    <a16:creationId xmlns:a16="http://schemas.microsoft.com/office/drawing/2014/main" id="{46FEDA67-B047-3247-AAAE-20EB8A9ED4FC}"/>
                  </a:ext>
                </a:extLst>
              </p:cNvPr>
              <p:cNvSpPr/>
              <p:nvPr/>
            </p:nvSpPr>
            <p:spPr>
              <a:xfrm>
                <a:off x="1252090" y="905"/>
                <a:ext cx="286878" cy="286454"/>
              </a:xfrm>
              <a:custGeom>
                <a:avLst/>
                <a:gdLst>
                  <a:gd name="connsiteX0" fmla="*/ 33275 w 286878"/>
                  <a:gd name="connsiteY0" fmla="*/ 286454 h 286454"/>
                  <a:gd name="connsiteX1" fmla="*/ 36595 w 286878"/>
                  <a:gd name="connsiteY1" fmla="*/ 286454 h 286454"/>
                  <a:gd name="connsiteX2" fmla="*/ 118086 w 286878"/>
                  <a:gd name="connsiteY2" fmla="*/ 274380 h 286454"/>
                  <a:gd name="connsiteX3" fmla="*/ 255414 w 286878"/>
                  <a:gd name="connsiteY3" fmla="*/ 169941 h 286454"/>
                  <a:gd name="connsiteX4" fmla="*/ 286803 w 286878"/>
                  <a:gd name="connsiteY4" fmla="*/ 35618 h 286454"/>
                  <a:gd name="connsiteX5" fmla="*/ 280163 w 286878"/>
                  <a:gd name="connsiteY5" fmla="*/ 7546 h 286454"/>
                  <a:gd name="connsiteX6" fmla="*/ 251490 w 286878"/>
                  <a:gd name="connsiteY6" fmla="*/ 0 h 286454"/>
                  <a:gd name="connsiteX7" fmla="*/ 147363 w 286878"/>
                  <a:gd name="connsiteY7" fmla="*/ 18111 h 286454"/>
                  <a:gd name="connsiteX8" fmla="*/ 42933 w 286878"/>
                  <a:gd name="connsiteY8" fmla="*/ 96592 h 286454"/>
                  <a:gd name="connsiteX9" fmla="*/ 678 w 286878"/>
                  <a:gd name="connsiteY9" fmla="*/ 241781 h 286454"/>
                  <a:gd name="connsiteX10" fmla="*/ 377 w 286878"/>
                  <a:gd name="connsiteY10" fmla="*/ 245403 h 286454"/>
                  <a:gd name="connsiteX11" fmla="*/ 75 w 286878"/>
                  <a:gd name="connsiteY11" fmla="*/ 248120 h 286454"/>
                  <a:gd name="connsiteX12" fmla="*/ 75 w 286878"/>
                  <a:gd name="connsiteY12" fmla="*/ 248723 h 286454"/>
                  <a:gd name="connsiteX13" fmla="*/ 75 w 286878"/>
                  <a:gd name="connsiteY13" fmla="*/ 249327 h 286454"/>
                  <a:gd name="connsiteX14" fmla="*/ 7017 w 286878"/>
                  <a:gd name="connsiteY14" fmla="*/ 279210 h 286454"/>
                  <a:gd name="connsiteX15" fmla="*/ 33275 w 286878"/>
                  <a:gd name="connsiteY15" fmla="*/ 286454 h 286454"/>
                  <a:gd name="connsiteX16" fmla="*/ 36595 w 286878"/>
                  <a:gd name="connsiteY16" fmla="*/ 274380 h 286454"/>
                  <a:gd name="connsiteX17" fmla="*/ 33577 w 286878"/>
                  <a:gd name="connsiteY17" fmla="*/ 274380 h 286454"/>
                  <a:gd name="connsiteX18" fmla="*/ 33275 w 286878"/>
                  <a:gd name="connsiteY18" fmla="*/ 274380 h 286454"/>
                  <a:gd name="connsiteX19" fmla="*/ 36595 w 286878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78" h="286454">
                    <a:moveTo>
                      <a:pt x="33275" y="286454"/>
                    </a:moveTo>
                    <a:cubicBezTo>
                      <a:pt x="34180" y="286454"/>
                      <a:pt x="35388" y="286454"/>
                      <a:pt x="36595" y="286454"/>
                    </a:cubicBezTo>
                    <a:cubicBezTo>
                      <a:pt x="63155" y="285851"/>
                      <a:pt x="90319" y="281625"/>
                      <a:pt x="118086" y="274380"/>
                    </a:cubicBezTo>
                    <a:cubicBezTo>
                      <a:pt x="184185" y="256571"/>
                      <a:pt x="229156" y="222462"/>
                      <a:pt x="255414" y="169941"/>
                    </a:cubicBezTo>
                    <a:cubicBezTo>
                      <a:pt x="275334" y="130097"/>
                      <a:pt x="285596" y="86027"/>
                      <a:pt x="286803" y="35618"/>
                    </a:cubicBezTo>
                    <a:cubicBezTo>
                      <a:pt x="287105" y="24450"/>
                      <a:pt x="286803" y="14489"/>
                      <a:pt x="280163" y="7546"/>
                    </a:cubicBezTo>
                    <a:cubicBezTo>
                      <a:pt x="273221" y="604"/>
                      <a:pt x="263563" y="0"/>
                      <a:pt x="251490" y="0"/>
                    </a:cubicBezTo>
                    <a:cubicBezTo>
                      <a:pt x="217385" y="0"/>
                      <a:pt x="182072" y="6037"/>
                      <a:pt x="147363" y="18111"/>
                    </a:cubicBezTo>
                    <a:cubicBezTo>
                      <a:pt x="99977" y="34411"/>
                      <a:pt x="65570" y="60068"/>
                      <a:pt x="42933" y="96592"/>
                    </a:cubicBezTo>
                    <a:cubicBezTo>
                      <a:pt x="17882" y="136134"/>
                      <a:pt x="4300" y="182317"/>
                      <a:pt x="678" y="241781"/>
                    </a:cubicBezTo>
                    <a:cubicBezTo>
                      <a:pt x="377" y="243290"/>
                      <a:pt x="377" y="244497"/>
                      <a:pt x="377" y="245403"/>
                    </a:cubicBezTo>
                    <a:cubicBezTo>
                      <a:pt x="377" y="246308"/>
                      <a:pt x="377" y="247214"/>
                      <a:pt x="75" y="248120"/>
                    </a:cubicBezTo>
                    <a:lnTo>
                      <a:pt x="75" y="248723"/>
                    </a:lnTo>
                    <a:lnTo>
                      <a:pt x="75" y="249327"/>
                    </a:lnTo>
                    <a:cubicBezTo>
                      <a:pt x="-227" y="262306"/>
                      <a:pt x="75" y="271966"/>
                      <a:pt x="7017" y="279210"/>
                    </a:cubicBezTo>
                    <a:cubicBezTo>
                      <a:pt x="13657" y="285851"/>
                      <a:pt x="23315" y="286454"/>
                      <a:pt x="33275" y="286454"/>
                    </a:cubicBezTo>
                    <a:close/>
                    <a:moveTo>
                      <a:pt x="36595" y="274380"/>
                    </a:moveTo>
                    <a:cubicBezTo>
                      <a:pt x="35388" y="274380"/>
                      <a:pt x="34482" y="274380"/>
                      <a:pt x="33577" y="274380"/>
                    </a:cubicBezTo>
                    <a:cubicBezTo>
                      <a:pt x="33577" y="274380"/>
                      <a:pt x="33275" y="274380"/>
                      <a:pt x="33275" y="274380"/>
                    </a:cubicBezTo>
                    <a:cubicBezTo>
                      <a:pt x="34180" y="274380"/>
                      <a:pt x="35388" y="274380"/>
                      <a:pt x="36595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2" name="Freeform 1171">
                <a:extLst>
                  <a:ext uri="{FF2B5EF4-FFF2-40B4-BE49-F238E27FC236}">
                    <a16:creationId xmlns:a16="http://schemas.microsoft.com/office/drawing/2014/main" id="{A10819F9-BD0F-C14D-A62D-A36A162C0DC6}"/>
                  </a:ext>
                </a:extLst>
              </p:cNvPr>
              <p:cNvSpPr/>
              <p:nvPr/>
            </p:nvSpPr>
            <p:spPr>
              <a:xfrm>
                <a:off x="1566249" y="933617"/>
                <a:ext cx="287139" cy="287058"/>
              </a:xfrm>
              <a:custGeom>
                <a:avLst/>
                <a:gdLst>
                  <a:gd name="connsiteX0" fmla="*/ 35422 w 287139"/>
                  <a:gd name="connsiteY0" fmla="*/ 287058 h 287058"/>
                  <a:gd name="connsiteX1" fmla="*/ 45986 w 287139"/>
                  <a:gd name="connsiteY1" fmla="*/ 287058 h 287058"/>
                  <a:gd name="connsiteX2" fmla="*/ 48702 w 287139"/>
                  <a:gd name="connsiteY2" fmla="*/ 287058 h 287058"/>
                  <a:gd name="connsiteX3" fmla="*/ 49306 w 287139"/>
                  <a:gd name="connsiteY3" fmla="*/ 286756 h 287058"/>
                  <a:gd name="connsiteX4" fmla="*/ 53230 w 287139"/>
                  <a:gd name="connsiteY4" fmla="*/ 286756 h 287058"/>
                  <a:gd name="connsiteX5" fmla="*/ 53230 w 287139"/>
                  <a:gd name="connsiteY5" fmla="*/ 286756 h 287058"/>
                  <a:gd name="connsiteX6" fmla="*/ 53230 w 287139"/>
                  <a:gd name="connsiteY6" fmla="*/ 286756 h 287058"/>
                  <a:gd name="connsiteX7" fmla="*/ 151623 w 287139"/>
                  <a:gd name="connsiteY7" fmla="*/ 265023 h 287058"/>
                  <a:gd name="connsiteX8" fmla="*/ 248809 w 287139"/>
                  <a:gd name="connsiteY8" fmla="*/ 185033 h 287058"/>
                  <a:gd name="connsiteX9" fmla="*/ 287140 w 287139"/>
                  <a:gd name="connsiteY9" fmla="*/ 31090 h 287058"/>
                  <a:gd name="connsiteX10" fmla="*/ 281405 w 287139"/>
                  <a:gd name="connsiteY10" fmla="*/ 8754 h 287058"/>
                  <a:gd name="connsiteX11" fmla="*/ 259674 w 287139"/>
                  <a:gd name="connsiteY11" fmla="*/ 0 h 287058"/>
                  <a:gd name="connsiteX12" fmla="*/ 250921 w 287139"/>
                  <a:gd name="connsiteY12" fmla="*/ 604 h 287058"/>
                  <a:gd name="connsiteX13" fmla="*/ 150416 w 287139"/>
                  <a:gd name="connsiteY13" fmla="*/ 19017 h 287058"/>
                  <a:gd name="connsiteX14" fmla="*/ 29990 w 287139"/>
                  <a:gd name="connsiteY14" fmla="*/ 123154 h 287058"/>
                  <a:gd name="connsiteX15" fmla="*/ 1015 w 287139"/>
                  <a:gd name="connsiteY15" fmla="*/ 241479 h 287058"/>
                  <a:gd name="connsiteX16" fmla="*/ 6448 w 287139"/>
                  <a:gd name="connsiteY16" fmla="*/ 279512 h 287058"/>
                  <a:gd name="connsiteX17" fmla="*/ 35422 w 287139"/>
                  <a:gd name="connsiteY17" fmla="*/ 287058 h 287058"/>
                  <a:gd name="connsiteX18" fmla="*/ 259674 w 287139"/>
                  <a:gd name="connsiteY18" fmla="*/ 12074 h 287058"/>
                  <a:gd name="connsiteX19" fmla="*/ 260278 w 287139"/>
                  <a:gd name="connsiteY19" fmla="*/ 12074 h 287058"/>
                  <a:gd name="connsiteX20" fmla="*/ 259070 w 287139"/>
                  <a:gd name="connsiteY20" fmla="*/ 12074 h 287058"/>
                  <a:gd name="connsiteX21" fmla="*/ 259674 w 287139"/>
                  <a:gd name="connsiteY21" fmla="*/ 12074 h 287058"/>
                  <a:gd name="connsiteX22" fmla="*/ 35724 w 287139"/>
                  <a:gd name="connsiteY22" fmla="*/ 274984 h 287058"/>
                  <a:gd name="connsiteX23" fmla="*/ 35422 w 287139"/>
                  <a:gd name="connsiteY23" fmla="*/ 274984 h 287058"/>
                  <a:gd name="connsiteX24" fmla="*/ 35121 w 287139"/>
                  <a:gd name="connsiteY24" fmla="*/ 274984 h 287058"/>
                  <a:gd name="connsiteX25" fmla="*/ 35724 w 287139"/>
                  <a:gd name="connsiteY25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139" h="287058">
                    <a:moveTo>
                      <a:pt x="35422" y="287058"/>
                    </a:moveTo>
                    <a:cubicBezTo>
                      <a:pt x="38440" y="287058"/>
                      <a:pt x="42062" y="287058"/>
                      <a:pt x="45986" y="287058"/>
                    </a:cubicBezTo>
                    <a:lnTo>
                      <a:pt x="48702" y="287058"/>
                    </a:lnTo>
                    <a:lnTo>
                      <a:pt x="49306" y="286756"/>
                    </a:lnTo>
                    <a:cubicBezTo>
                      <a:pt x="50211" y="286756"/>
                      <a:pt x="51721" y="286756"/>
                      <a:pt x="53230" y="286756"/>
                    </a:cubicBezTo>
                    <a:lnTo>
                      <a:pt x="53230" y="286756"/>
                    </a:lnTo>
                    <a:lnTo>
                      <a:pt x="53230" y="286756"/>
                    </a:lnTo>
                    <a:cubicBezTo>
                      <a:pt x="83412" y="286153"/>
                      <a:pt x="118121" y="278304"/>
                      <a:pt x="151623" y="265023"/>
                    </a:cubicBezTo>
                    <a:cubicBezTo>
                      <a:pt x="195688" y="247818"/>
                      <a:pt x="227379" y="221557"/>
                      <a:pt x="248809" y="185033"/>
                    </a:cubicBezTo>
                    <a:cubicBezTo>
                      <a:pt x="274765" y="140661"/>
                      <a:pt x="287140" y="90253"/>
                      <a:pt x="287140" y="31090"/>
                    </a:cubicBezTo>
                    <a:cubicBezTo>
                      <a:pt x="287140" y="23544"/>
                      <a:pt x="286536" y="15092"/>
                      <a:pt x="281405" y="8754"/>
                    </a:cubicBezTo>
                    <a:cubicBezTo>
                      <a:pt x="275369" y="906"/>
                      <a:pt x="266012" y="0"/>
                      <a:pt x="259674" y="0"/>
                    </a:cubicBezTo>
                    <a:cubicBezTo>
                      <a:pt x="257259" y="0"/>
                      <a:pt x="254241" y="302"/>
                      <a:pt x="250921" y="604"/>
                    </a:cubicBezTo>
                    <a:cubicBezTo>
                      <a:pt x="214703" y="4226"/>
                      <a:pt x="182107" y="8150"/>
                      <a:pt x="150416" y="19017"/>
                    </a:cubicBezTo>
                    <a:cubicBezTo>
                      <a:pt x="93070" y="39240"/>
                      <a:pt x="52626" y="74255"/>
                      <a:pt x="29990" y="123154"/>
                    </a:cubicBezTo>
                    <a:cubicBezTo>
                      <a:pt x="13993" y="156961"/>
                      <a:pt x="4637" y="195598"/>
                      <a:pt x="1015" y="241479"/>
                    </a:cubicBezTo>
                    <a:cubicBezTo>
                      <a:pt x="-494" y="258684"/>
                      <a:pt x="-1400" y="271060"/>
                      <a:pt x="6448" y="279512"/>
                    </a:cubicBezTo>
                    <a:cubicBezTo>
                      <a:pt x="13390" y="286454"/>
                      <a:pt x="23651" y="287058"/>
                      <a:pt x="35422" y="287058"/>
                    </a:cubicBezTo>
                    <a:close/>
                    <a:moveTo>
                      <a:pt x="259674" y="12074"/>
                    </a:moveTo>
                    <a:cubicBezTo>
                      <a:pt x="259976" y="12074"/>
                      <a:pt x="260278" y="12074"/>
                      <a:pt x="260278" y="12074"/>
                    </a:cubicBezTo>
                    <a:cubicBezTo>
                      <a:pt x="259976" y="12074"/>
                      <a:pt x="259372" y="12074"/>
                      <a:pt x="259070" y="12074"/>
                    </a:cubicBezTo>
                    <a:cubicBezTo>
                      <a:pt x="259372" y="12074"/>
                      <a:pt x="259372" y="12074"/>
                      <a:pt x="259674" y="12074"/>
                    </a:cubicBezTo>
                    <a:close/>
                    <a:moveTo>
                      <a:pt x="35724" y="274984"/>
                    </a:moveTo>
                    <a:cubicBezTo>
                      <a:pt x="35724" y="274984"/>
                      <a:pt x="35422" y="274984"/>
                      <a:pt x="35422" y="274984"/>
                    </a:cubicBezTo>
                    <a:cubicBezTo>
                      <a:pt x="35422" y="274984"/>
                      <a:pt x="35121" y="274984"/>
                      <a:pt x="35121" y="274984"/>
                    </a:cubicBezTo>
                    <a:cubicBezTo>
                      <a:pt x="35422" y="274984"/>
                      <a:pt x="35724" y="274984"/>
                      <a:pt x="3572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7D19618B-A243-7645-AF78-7EF9E09813AF}"/>
                  </a:ext>
                </a:extLst>
              </p:cNvPr>
              <p:cNvSpPr/>
              <p:nvPr/>
            </p:nvSpPr>
            <p:spPr>
              <a:xfrm>
                <a:off x="620759" y="933315"/>
                <a:ext cx="287336" cy="287359"/>
              </a:xfrm>
              <a:custGeom>
                <a:avLst/>
                <a:gdLst>
                  <a:gd name="connsiteX0" fmla="*/ 31993 w 287336"/>
                  <a:gd name="connsiteY0" fmla="*/ 287360 h 287359"/>
                  <a:gd name="connsiteX1" fmla="*/ 41651 w 287336"/>
                  <a:gd name="connsiteY1" fmla="*/ 287058 h 287359"/>
                  <a:gd name="connsiteX2" fmla="*/ 51309 w 287336"/>
                  <a:gd name="connsiteY2" fmla="*/ 287058 h 287359"/>
                  <a:gd name="connsiteX3" fmla="*/ 51309 w 287336"/>
                  <a:gd name="connsiteY3" fmla="*/ 287058 h 287359"/>
                  <a:gd name="connsiteX4" fmla="*/ 51309 w 287336"/>
                  <a:gd name="connsiteY4" fmla="*/ 287058 h 287359"/>
                  <a:gd name="connsiteX5" fmla="*/ 151513 w 287336"/>
                  <a:gd name="connsiteY5" fmla="*/ 265325 h 287359"/>
                  <a:gd name="connsiteX6" fmla="*/ 246285 w 287336"/>
                  <a:gd name="connsiteY6" fmla="*/ 188957 h 287359"/>
                  <a:gd name="connsiteX7" fmla="*/ 287332 w 287336"/>
                  <a:gd name="connsiteY7" fmla="*/ 31090 h 287359"/>
                  <a:gd name="connsiteX8" fmla="*/ 281899 w 287336"/>
                  <a:gd name="connsiteY8" fmla="*/ 9055 h 287359"/>
                  <a:gd name="connsiteX9" fmla="*/ 260470 w 287336"/>
                  <a:gd name="connsiteY9" fmla="*/ 0 h 287359"/>
                  <a:gd name="connsiteX10" fmla="*/ 253226 w 287336"/>
                  <a:gd name="connsiteY10" fmla="*/ 302 h 287359"/>
                  <a:gd name="connsiteX11" fmla="*/ 134611 w 287336"/>
                  <a:gd name="connsiteY11" fmla="*/ 24752 h 287359"/>
                  <a:gd name="connsiteX12" fmla="*/ 25655 w 287336"/>
                  <a:gd name="connsiteY12" fmla="*/ 131606 h 287359"/>
                  <a:gd name="connsiteX13" fmla="*/ 604 w 287336"/>
                  <a:gd name="connsiteY13" fmla="*/ 245705 h 287359"/>
                  <a:gd name="connsiteX14" fmla="*/ 6036 w 287336"/>
                  <a:gd name="connsiteY14" fmla="*/ 279210 h 287359"/>
                  <a:gd name="connsiteX15" fmla="*/ 31993 w 287336"/>
                  <a:gd name="connsiteY15" fmla="*/ 287360 h 287359"/>
                  <a:gd name="connsiteX16" fmla="*/ 260772 w 287336"/>
                  <a:gd name="connsiteY16" fmla="*/ 12376 h 287359"/>
                  <a:gd name="connsiteX17" fmla="*/ 264997 w 287336"/>
                  <a:gd name="connsiteY17" fmla="*/ 12678 h 287359"/>
                  <a:gd name="connsiteX18" fmla="*/ 260772 w 287336"/>
                  <a:gd name="connsiteY18" fmla="*/ 12376 h 287359"/>
                  <a:gd name="connsiteX19" fmla="*/ 260772 w 287336"/>
                  <a:gd name="connsiteY19" fmla="*/ 12376 h 287359"/>
                  <a:gd name="connsiteX20" fmla="*/ 34407 w 287336"/>
                  <a:gd name="connsiteY20" fmla="*/ 275286 h 287359"/>
                  <a:gd name="connsiteX21" fmla="*/ 31993 w 287336"/>
                  <a:gd name="connsiteY21" fmla="*/ 275286 h 287359"/>
                  <a:gd name="connsiteX22" fmla="*/ 31993 w 287336"/>
                  <a:gd name="connsiteY22" fmla="*/ 275286 h 287359"/>
                  <a:gd name="connsiteX23" fmla="*/ 34407 w 287336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336" h="287359">
                    <a:moveTo>
                      <a:pt x="31993" y="287360"/>
                    </a:moveTo>
                    <a:cubicBezTo>
                      <a:pt x="35011" y="287360"/>
                      <a:pt x="38331" y="287360"/>
                      <a:pt x="41651" y="287058"/>
                    </a:cubicBezTo>
                    <a:lnTo>
                      <a:pt x="51309" y="287058"/>
                    </a:lnTo>
                    <a:lnTo>
                      <a:pt x="51309" y="287058"/>
                    </a:lnTo>
                    <a:lnTo>
                      <a:pt x="51309" y="287058"/>
                    </a:lnTo>
                    <a:cubicBezTo>
                      <a:pt x="82095" y="286454"/>
                      <a:pt x="115899" y="279210"/>
                      <a:pt x="151513" y="265325"/>
                    </a:cubicBezTo>
                    <a:cubicBezTo>
                      <a:pt x="194070" y="248421"/>
                      <a:pt x="225761" y="222764"/>
                      <a:pt x="246285" y="188957"/>
                    </a:cubicBezTo>
                    <a:cubicBezTo>
                      <a:pt x="273750" y="143982"/>
                      <a:pt x="287634" y="90856"/>
                      <a:pt x="287332" y="31090"/>
                    </a:cubicBezTo>
                    <a:cubicBezTo>
                      <a:pt x="287332" y="23242"/>
                      <a:pt x="286728" y="15394"/>
                      <a:pt x="281899" y="9055"/>
                    </a:cubicBezTo>
                    <a:cubicBezTo>
                      <a:pt x="275259" y="0"/>
                      <a:pt x="264092" y="0"/>
                      <a:pt x="260470" y="0"/>
                    </a:cubicBezTo>
                    <a:cubicBezTo>
                      <a:pt x="258357" y="0"/>
                      <a:pt x="255943" y="0"/>
                      <a:pt x="253226" y="302"/>
                    </a:cubicBezTo>
                    <a:cubicBezTo>
                      <a:pt x="217310" y="3018"/>
                      <a:pt x="175055" y="8150"/>
                      <a:pt x="134611" y="24752"/>
                    </a:cubicBezTo>
                    <a:cubicBezTo>
                      <a:pt x="83906" y="45579"/>
                      <a:pt x="47386" y="81499"/>
                      <a:pt x="25655" y="131606"/>
                    </a:cubicBezTo>
                    <a:cubicBezTo>
                      <a:pt x="11771" y="163904"/>
                      <a:pt x="3924" y="200126"/>
                      <a:pt x="604" y="245705"/>
                    </a:cubicBezTo>
                    <a:cubicBezTo>
                      <a:pt x="-302" y="259288"/>
                      <a:pt x="-1207" y="271060"/>
                      <a:pt x="6036" y="279210"/>
                    </a:cubicBezTo>
                    <a:cubicBezTo>
                      <a:pt x="13280" y="286756"/>
                      <a:pt x="22938" y="287360"/>
                      <a:pt x="31993" y="287360"/>
                    </a:cubicBezTo>
                    <a:close/>
                    <a:moveTo>
                      <a:pt x="260772" y="12376"/>
                    </a:moveTo>
                    <a:cubicBezTo>
                      <a:pt x="262281" y="12376"/>
                      <a:pt x="263790" y="12376"/>
                      <a:pt x="264997" y="12678"/>
                    </a:cubicBezTo>
                    <a:cubicBezTo>
                      <a:pt x="263488" y="12376"/>
                      <a:pt x="262281" y="12376"/>
                      <a:pt x="260772" y="12376"/>
                    </a:cubicBezTo>
                    <a:cubicBezTo>
                      <a:pt x="260772" y="12376"/>
                      <a:pt x="260772" y="12376"/>
                      <a:pt x="260772" y="12376"/>
                    </a:cubicBezTo>
                    <a:close/>
                    <a:moveTo>
                      <a:pt x="34407" y="275286"/>
                    </a:moveTo>
                    <a:cubicBezTo>
                      <a:pt x="33502" y="275286"/>
                      <a:pt x="32898" y="275286"/>
                      <a:pt x="31993" y="275286"/>
                    </a:cubicBezTo>
                    <a:cubicBezTo>
                      <a:pt x="31993" y="275286"/>
                      <a:pt x="31993" y="275286"/>
                      <a:pt x="31993" y="275286"/>
                    </a:cubicBezTo>
                    <a:cubicBezTo>
                      <a:pt x="32898" y="275286"/>
                      <a:pt x="33502" y="275286"/>
                      <a:pt x="34407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0396C106-D7C2-5642-9AA2-59F22E228D9F}"/>
                  </a:ext>
                </a:extLst>
              </p:cNvPr>
              <p:cNvSpPr/>
              <p:nvPr/>
            </p:nvSpPr>
            <p:spPr>
              <a:xfrm>
                <a:off x="935075" y="603"/>
                <a:ext cx="287327" cy="287359"/>
              </a:xfrm>
              <a:custGeom>
                <a:avLst/>
                <a:gdLst>
                  <a:gd name="connsiteX0" fmla="*/ 2594 w 287327"/>
                  <a:gd name="connsiteY0" fmla="*/ 54936 h 287359"/>
                  <a:gd name="connsiteX1" fmla="*/ 9837 w 287327"/>
                  <a:gd name="connsiteY1" fmla="*/ 104440 h 287359"/>
                  <a:gd name="connsiteX2" fmla="*/ 111551 w 287327"/>
                  <a:gd name="connsiteY2" fmla="*/ 251742 h 287359"/>
                  <a:gd name="connsiteX3" fmla="*/ 240427 w 287327"/>
                  <a:gd name="connsiteY3" fmla="*/ 286454 h 287359"/>
                  <a:gd name="connsiteX4" fmla="*/ 258235 w 287327"/>
                  <a:gd name="connsiteY4" fmla="*/ 287360 h 287359"/>
                  <a:gd name="connsiteX5" fmla="*/ 280267 w 287327"/>
                  <a:gd name="connsiteY5" fmla="*/ 280417 h 287359"/>
                  <a:gd name="connsiteX6" fmla="*/ 287209 w 287327"/>
                  <a:gd name="connsiteY6" fmla="*/ 246308 h 287359"/>
                  <a:gd name="connsiteX7" fmla="*/ 266384 w 287327"/>
                  <a:gd name="connsiteY7" fmla="*/ 138549 h 287359"/>
                  <a:gd name="connsiteX8" fmla="*/ 187911 w 287327"/>
                  <a:gd name="connsiteY8" fmla="*/ 40146 h 287359"/>
                  <a:gd name="connsiteX9" fmla="*/ 33983 w 287327"/>
                  <a:gd name="connsiteY9" fmla="*/ 0 h 287359"/>
                  <a:gd name="connsiteX10" fmla="*/ 31870 w 287327"/>
                  <a:gd name="connsiteY10" fmla="*/ 0 h 287359"/>
                  <a:gd name="connsiteX11" fmla="*/ 5914 w 287327"/>
                  <a:gd name="connsiteY11" fmla="*/ 8452 h 287359"/>
                  <a:gd name="connsiteX12" fmla="*/ 481 w 287327"/>
                  <a:gd name="connsiteY12" fmla="*/ 35920 h 287359"/>
                  <a:gd name="connsiteX13" fmla="*/ 2594 w 287327"/>
                  <a:gd name="connsiteY13" fmla="*/ 54936 h 287359"/>
                  <a:gd name="connsiteX14" fmla="*/ 258235 w 287327"/>
                  <a:gd name="connsiteY14" fmla="*/ 275286 h 287359"/>
                  <a:gd name="connsiteX15" fmla="*/ 258235 w 287327"/>
                  <a:gd name="connsiteY15" fmla="*/ 275286 h 287359"/>
                  <a:gd name="connsiteX16" fmla="*/ 257631 w 287327"/>
                  <a:gd name="connsiteY16" fmla="*/ 275286 h 287359"/>
                  <a:gd name="connsiteX17" fmla="*/ 258235 w 287327"/>
                  <a:gd name="connsiteY17" fmla="*/ 275286 h 287359"/>
                  <a:gd name="connsiteX18" fmla="*/ 33983 w 287327"/>
                  <a:gd name="connsiteY18" fmla="*/ 12074 h 287359"/>
                  <a:gd name="connsiteX19" fmla="*/ 37907 w 287327"/>
                  <a:gd name="connsiteY19" fmla="*/ 12074 h 287359"/>
                  <a:gd name="connsiteX20" fmla="*/ 31870 w 287327"/>
                  <a:gd name="connsiteY20" fmla="*/ 12074 h 287359"/>
                  <a:gd name="connsiteX21" fmla="*/ 33983 w 287327"/>
                  <a:gd name="connsiteY21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327" h="287359">
                    <a:moveTo>
                      <a:pt x="2594" y="54936"/>
                    </a:moveTo>
                    <a:cubicBezTo>
                      <a:pt x="4103" y="71236"/>
                      <a:pt x="5914" y="88140"/>
                      <a:pt x="9837" y="104440"/>
                    </a:cubicBezTo>
                    <a:cubicBezTo>
                      <a:pt x="27645" y="176883"/>
                      <a:pt x="59939" y="223670"/>
                      <a:pt x="111551" y="251742"/>
                    </a:cubicBezTo>
                    <a:cubicBezTo>
                      <a:pt x="147165" y="271060"/>
                      <a:pt x="188213" y="281927"/>
                      <a:pt x="240427" y="286454"/>
                    </a:cubicBezTo>
                    <a:cubicBezTo>
                      <a:pt x="247973" y="287058"/>
                      <a:pt x="253406" y="287360"/>
                      <a:pt x="258235" y="287360"/>
                    </a:cubicBezTo>
                    <a:cubicBezTo>
                      <a:pt x="265780" y="287360"/>
                      <a:pt x="274231" y="286454"/>
                      <a:pt x="280267" y="280417"/>
                    </a:cubicBezTo>
                    <a:cubicBezTo>
                      <a:pt x="287813" y="272871"/>
                      <a:pt x="287511" y="261703"/>
                      <a:pt x="287209" y="246308"/>
                    </a:cubicBezTo>
                    <a:cubicBezTo>
                      <a:pt x="287209" y="209181"/>
                      <a:pt x="280569" y="175072"/>
                      <a:pt x="266384" y="138549"/>
                    </a:cubicBezTo>
                    <a:cubicBezTo>
                      <a:pt x="249482" y="94177"/>
                      <a:pt x="223827" y="61879"/>
                      <a:pt x="187911" y="40146"/>
                    </a:cubicBezTo>
                    <a:cubicBezTo>
                      <a:pt x="143543" y="13583"/>
                      <a:pt x="91630" y="0"/>
                      <a:pt x="33983" y="0"/>
                    </a:cubicBezTo>
                    <a:lnTo>
                      <a:pt x="31870" y="0"/>
                    </a:lnTo>
                    <a:cubicBezTo>
                      <a:pt x="22212" y="0"/>
                      <a:pt x="12554" y="906"/>
                      <a:pt x="5914" y="8452"/>
                    </a:cubicBezTo>
                    <a:cubicBezTo>
                      <a:pt x="-726" y="15998"/>
                      <a:pt x="-424" y="25959"/>
                      <a:pt x="481" y="35920"/>
                    </a:cubicBezTo>
                    <a:cubicBezTo>
                      <a:pt x="1387" y="42259"/>
                      <a:pt x="1990" y="48598"/>
                      <a:pt x="2594" y="54936"/>
                    </a:cubicBezTo>
                    <a:close/>
                    <a:moveTo>
                      <a:pt x="258235" y="275286"/>
                    </a:moveTo>
                    <a:cubicBezTo>
                      <a:pt x="258235" y="275286"/>
                      <a:pt x="258235" y="275286"/>
                      <a:pt x="258235" y="275286"/>
                    </a:cubicBezTo>
                    <a:cubicBezTo>
                      <a:pt x="257933" y="275286"/>
                      <a:pt x="257631" y="275286"/>
                      <a:pt x="257631" y="275286"/>
                    </a:cubicBezTo>
                    <a:cubicBezTo>
                      <a:pt x="257933" y="275286"/>
                      <a:pt x="257933" y="275286"/>
                      <a:pt x="258235" y="275286"/>
                    </a:cubicBezTo>
                    <a:close/>
                    <a:moveTo>
                      <a:pt x="33983" y="12074"/>
                    </a:moveTo>
                    <a:cubicBezTo>
                      <a:pt x="35190" y="12074"/>
                      <a:pt x="36699" y="12074"/>
                      <a:pt x="37907" y="12074"/>
                    </a:cubicBezTo>
                    <a:cubicBezTo>
                      <a:pt x="35794" y="12074"/>
                      <a:pt x="33983" y="12074"/>
                      <a:pt x="31870" y="12074"/>
                    </a:cubicBezTo>
                    <a:cubicBezTo>
                      <a:pt x="32474" y="12074"/>
                      <a:pt x="33078" y="12074"/>
                      <a:pt x="3398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8F000DCC-FC9C-0B45-ABFA-A570582B5BCA}"/>
                  </a:ext>
                </a:extLst>
              </p:cNvPr>
              <p:cNvSpPr/>
              <p:nvPr/>
            </p:nvSpPr>
            <p:spPr>
              <a:xfrm>
                <a:off x="1252114" y="309394"/>
                <a:ext cx="286680" cy="286454"/>
              </a:xfrm>
              <a:custGeom>
                <a:avLst/>
                <a:gdLst>
                  <a:gd name="connsiteX0" fmla="*/ 248750 w 286680"/>
                  <a:gd name="connsiteY0" fmla="*/ 0 h 286454"/>
                  <a:gd name="connsiteX1" fmla="*/ 233961 w 286680"/>
                  <a:gd name="connsiteY1" fmla="*/ 302 h 286454"/>
                  <a:gd name="connsiteX2" fmla="*/ 233659 w 286680"/>
                  <a:gd name="connsiteY2" fmla="*/ 302 h 286454"/>
                  <a:gd name="connsiteX3" fmla="*/ 233357 w 286680"/>
                  <a:gd name="connsiteY3" fmla="*/ 302 h 286454"/>
                  <a:gd name="connsiteX4" fmla="*/ 140095 w 286680"/>
                  <a:gd name="connsiteY4" fmla="*/ 19922 h 286454"/>
                  <a:gd name="connsiteX5" fmla="*/ 35363 w 286680"/>
                  <a:gd name="connsiteY5" fmla="*/ 108665 h 286454"/>
                  <a:gd name="connsiteX6" fmla="*/ 51 w 286680"/>
                  <a:gd name="connsiteY6" fmla="*/ 256269 h 286454"/>
                  <a:gd name="connsiteX7" fmla="*/ 6691 w 286680"/>
                  <a:gd name="connsiteY7" fmla="*/ 279512 h 286454"/>
                  <a:gd name="connsiteX8" fmla="*/ 27214 w 286680"/>
                  <a:gd name="connsiteY8" fmla="*/ 286454 h 286454"/>
                  <a:gd name="connsiteX9" fmla="*/ 32043 w 286680"/>
                  <a:gd name="connsiteY9" fmla="*/ 286454 h 286454"/>
                  <a:gd name="connsiteX10" fmla="*/ 170578 w 286680"/>
                  <a:gd name="connsiteY10" fmla="*/ 254157 h 286454"/>
                  <a:gd name="connsiteX11" fmla="*/ 260822 w 286680"/>
                  <a:gd name="connsiteY11" fmla="*/ 156961 h 286454"/>
                  <a:gd name="connsiteX12" fmla="*/ 286175 w 286680"/>
                  <a:gd name="connsiteY12" fmla="*/ 47390 h 286454"/>
                  <a:gd name="connsiteX13" fmla="*/ 279535 w 286680"/>
                  <a:gd name="connsiteY13" fmla="*/ 8754 h 286454"/>
                  <a:gd name="connsiteX14" fmla="*/ 248750 w 286680"/>
                  <a:gd name="connsiteY14" fmla="*/ 0 h 286454"/>
                  <a:gd name="connsiteX15" fmla="*/ 27818 w 286680"/>
                  <a:gd name="connsiteY15" fmla="*/ 274682 h 286454"/>
                  <a:gd name="connsiteX16" fmla="*/ 27214 w 286680"/>
                  <a:gd name="connsiteY16" fmla="*/ 274682 h 286454"/>
                  <a:gd name="connsiteX17" fmla="*/ 28723 w 286680"/>
                  <a:gd name="connsiteY17" fmla="*/ 274682 h 286454"/>
                  <a:gd name="connsiteX18" fmla="*/ 27818 w 286680"/>
                  <a:gd name="connsiteY18" fmla="*/ 274682 h 286454"/>
                  <a:gd name="connsiteX19" fmla="*/ 248448 w 286680"/>
                  <a:gd name="connsiteY19" fmla="*/ 12074 h 286454"/>
                  <a:gd name="connsiteX20" fmla="*/ 249051 w 286680"/>
                  <a:gd name="connsiteY20" fmla="*/ 12074 h 286454"/>
                  <a:gd name="connsiteX21" fmla="*/ 249353 w 286680"/>
                  <a:gd name="connsiteY21" fmla="*/ 12074 h 286454"/>
                  <a:gd name="connsiteX22" fmla="*/ 248448 w 286680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80" h="286454">
                    <a:moveTo>
                      <a:pt x="248750" y="0"/>
                    </a:moveTo>
                    <a:cubicBezTo>
                      <a:pt x="244524" y="0"/>
                      <a:pt x="239695" y="0"/>
                      <a:pt x="233961" y="302"/>
                    </a:cubicBezTo>
                    <a:lnTo>
                      <a:pt x="233659" y="302"/>
                    </a:lnTo>
                    <a:lnTo>
                      <a:pt x="233357" y="302"/>
                    </a:lnTo>
                    <a:cubicBezTo>
                      <a:pt x="202571" y="2113"/>
                      <a:pt x="169371" y="9055"/>
                      <a:pt x="140095" y="19922"/>
                    </a:cubicBezTo>
                    <a:cubicBezTo>
                      <a:pt x="92407" y="37731"/>
                      <a:pt x="57396" y="67614"/>
                      <a:pt x="35363" y="108665"/>
                    </a:cubicBezTo>
                    <a:cubicBezTo>
                      <a:pt x="12727" y="150924"/>
                      <a:pt x="1258" y="199220"/>
                      <a:pt x="51" y="256269"/>
                    </a:cubicBezTo>
                    <a:cubicBezTo>
                      <a:pt x="-251" y="264721"/>
                      <a:pt x="654" y="273475"/>
                      <a:pt x="6691" y="279512"/>
                    </a:cubicBezTo>
                    <a:cubicBezTo>
                      <a:pt x="12727" y="285549"/>
                      <a:pt x="20876" y="286454"/>
                      <a:pt x="27214" y="286454"/>
                    </a:cubicBezTo>
                    <a:cubicBezTo>
                      <a:pt x="28723" y="286454"/>
                      <a:pt x="30233" y="286454"/>
                      <a:pt x="32043" y="286454"/>
                    </a:cubicBezTo>
                    <a:cubicBezTo>
                      <a:pt x="88182" y="284040"/>
                      <a:pt x="132247" y="273475"/>
                      <a:pt x="170578" y="254157"/>
                    </a:cubicBezTo>
                    <a:cubicBezTo>
                      <a:pt x="211626" y="233329"/>
                      <a:pt x="242110" y="200729"/>
                      <a:pt x="260822" y="156961"/>
                    </a:cubicBezTo>
                    <a:cubicBezTo>
                      <a:pt x="275612" y="121947"/>
                      <a:pt x="284063" y="85121"/>
                      <a:pt x="286175" y="47390"/>
                    </a:cubicBezTo>
                    <a:cubicBezTo>
                      <a:pt x="287081" y="30789"/>
                      <a:pt x="287684" y="17507"/>
                      <a:pt x="279535" y="8754"/>
                    </a:cubicBezTo>
                    <a:cubicBezTo>
                      <a:pt x="272292" y="604"/>
                      <a:pt x="260822" y="0"/>
                      <a:pt x="248750" y="0"/>
                    </a:cubicBezTo>
                    <a:close/>
                    <a:moveTo>
                      <a:pt x="27818" y="274682"/>
                    </a:moveTo>
                    <a:cubicBezTo>
                      <a:pt x="27516" y="274682"/>
                      <a:pt x="27516" y="274682"/>
                      <a:pt x="27214" y="274682"/>
                    </a:cubicBezTo>
                    <a:cubicBezTo>
                      <a:pt x="27818" y="274682"/>
                      <a:pt x="28120" y="274682"/>
                      <a:pt x="28723" y="274682"/>
                    </a:cubicBezTo>
                    <a:cubicBezTo>
                      <a:pt x="28422" y="274380"/>
                      <a:pt x="28120" y="274682"/>
                      <a:pt x="27818" y="274682"/>
                    </a:cubicBezTo>
                    <a:close/>
                    <a:moveTo>
                      <a:pt x="248448" y="12074"/>
                    </a:moveTo>
                    <a:cubicBezTo>
                      <a:pt x="248750" y="12074"/>
                      <a:pt x="248750" y="12074"/>
                      <a:pt x="249051" y="12074"/>
                    </a:cubicBezTo>
                    <a:cubicBezTo>
                      <a:pt x="249051" y="12074"/>
                      <a:pt x="249353" y="12074"/>
                      <a:pt x="249353" y="12074"/>
                    </a:cubicBezTo>
                    <a:cubicBezTo>
                      <a:pt x="249051" y="12074"/>
                      <a:pt x="248750" y="12074"/>
                      <a:pt x="24844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E3766E2C-637B-5040-B555-6F864FB89F6E}"/>
                  </a:ext>
                </a:extLst>
              </p:cNvPr>
              <p:cNvSpPr/>
              <p:nvPr/>
            </p:nvSpPr>
            <p:spPr>
              <a:xfrm>
                <a:off x="1252258" y="1878403"/>
                <a:ext cx="287146" cy="286756"/>
              </a:xfrm>
              <a:custGeom>
                <a:avLst/>
                <a:gdLst>
                  <a:gd name="connsiteX0" fmla="*/ 280598 w 287146"/>
                  <a:gd name="connsiteY0" fmla="*/ 7244 h 286756"/>
                  <a:gd name="connsiteX1" fmla="*/ 257358 w 287146"/>
                  <a:gd name="connsiteY1" fmla="*/ 0 h 286756"/>
                  <a:gd name="connsiteX2" fmla="*/ 253132 w 287146"/>
                  <a:gd name="connsiteY2" fmla="*/ 0 h 286756"/>
                  <a:gd name="connsiteX3" fmla="*/ 118521 w 287146"/>
                  <a:gd name="connsiteY3" fmla="*/ 30789 h 286756"/>
                  <a:gd name="connsiteX4" fmla="*/ 52724 w 287146"/>
                  <a:gd name="connsiteY4" fmla="*/ 83310 h 286756"/>
                  <a:gd name="connsiteX5" fmla="*/ 510 w 287146"/>
                  <a:gd name="connsiteY5" fmla="*/ 242988 h 286756"/>
                  <a:gd name="connsiteX6" fmla="*/ 510 w 287146"/>
                  <a:gd name="connsiteY6" fmla="*/ 243290 h 286756"/>
                  <a:gd name="connsiteX7" fmla="*/ 510 w 287146"/>
                  <a:gd name="connsiteY7" fmla="*/ 243592 h 286756"/>
                  <a:gd name="connsiteX8" fmla="*/ 510 w 287146"/>
                  <a:gd name="connsiteY8" fmla="*/ 244799 h 286756"/>
                  <a:gd name="connsiteX9" fmla="*/ 208 w 287146"/>
                  <a:gd name="connsiteY9" fmla="*/ 248120 h 286756"/>
                  <a:gd name="connsiteX10" fmla="*/ 6848 w 287146"/>
                  <a:gd name="connsiteY10" fmla="*/ 279210 h 286756"/>
                  <a:gd name="connsiteX11" fmla="*/ 33710 w 287146"/>
                  <a:gd name="connsiteY11" fmla="*/ 286756 h 286756"/>
                  <a:gd name="connsiteX12" fmla="*/ 37030 w 287146"/>
                  <a:gd name="connsiteY12" fmla="*/ 286756 h 286756"/>
                  <a:gd name="connsiteX13" fmla="*/ 141157 w 287146"/>
                  <a:gd name="connsiteY13" fmla="*/ 268042 h 286756"/>
                  <a:gd name="connsiteX14" fmla="*/ 257660 w 287146"/>
                  <a:gd name="connsiteY14" fmla="*/ 165715 h 286756"/>
                  <a:gd name="connsiteX15" fmla="*/ 286936 w 287146"/>
                  <a:gd name="connsiteY15" fmla="*/ 33203 h 286756"/>
                  <a:gd name="connsiteX16" fmla="*/ 280598 w 287146"/>
                  <a:gd name="connsiteY16" fmla="*/ 7244 h 286756"/>
                  <a:gd name="connsiteX17" fmla="*/ 34011 w 287146"/>
                  <a:gd name="connsiteY17" fmla="*/ 274682 h 286756"/>
                  <a:gd name="connsiteX18" fmla="*/ 33710 w 287146"/>
                  <a:gd name="connsiteY18" fmla="*/ 274682 h 286756"/>
                  <a:gd name="connsiteX19" fmla="*/ 37332 w 287146"/>
                  <a:gd name="connsiteY19" fmla="*/ 274682 h 286756"/>
                  <a:gd name="connsiteX20" fmla="*/ 34011 w 287146"/>
                  <a:gd name="connsiteY20" fmla="*/ 274682 h 286756"/>
                  <a:gd name="connsiteX21" fmla="*/ 257056 w 287146"/>
                  <a:gd name="connsiteY21" fmla="*/ 12074 h 286756"/>
                  <a:gd name="connsiteX22" fmla="*/ 257056 w 287146"/>
                  <a:gd name="connsiteY22" fmla="*/ 12074 h 286756"/>
                  <a:gd name="connsiteX23" fmla="*/ 259169 w 287146"/>
                  <a:gd name="connsiteY23" fmla="*/ 12074 h 286756"/>
                  <a:gd name="connsiteX24" fmla="*/ 257056 w 287146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146" h="286756">
                    <a:moveTo>
                      <a:pt x="280598" y="7244"/>
                    </a:moveTo>
                    <a:cubicBezTo>
                      <a:pt x="274260" y="906"/>
                      <a:pt x="265507" y="0"/>
                      <a:pt x="257358" y="0"/>
                    </a:cubicBezTo>
                    <a:cubicBezTo>
                      <a:pt x="256150" y="0"/>
                      <a:pt x="254641" y="0"/>
                      <a:pt x="253132" y="0"/>
                    </a:cubicBezTo>
                    <a:cubicBezTo>
                      <a:pt x="201219" y="1509"/>
                      <a:pt x="157154" y="11470"/>
                      <a:pt x="118521" y="30789"/>
                    </a:cubicBezTo>
                    <a:cubicBezTo>
                      <a:pt x="89244" y="45579"/>
                      <a:pt x="68419" y="62181"/>
                      <a:pt x="52724" y="83310"/>
                    </a:cubicBezTo>
                    <a:cubicBezTo>
                      <a:pt x="12884" y="136134"/>
                      <a:pt x="3830" y="196504"/>
                      <a:pt x="510" y="242988"/>
                    </a:cubicBezTo>
                    <a:lnTo>
                      <a:pt x="510" y="243290"/>
                    </a:lnTo>
                    <a:lnTo>
                      <a:pt x="510" y="243592"/>
                    </a:lnTo>
                    <a:cubicBezTo>
                      <a:pt x="510" y="243894"/>
                      <a:pt x="510" y="244196"/>
                      <a:pt x="510" y="244799"/>
                    </a:cubicBezTo>
                    <a:cubicBezTo>
                      <a:pt x="510" y="245705"/>
                      <a:pt x="208" y="246610"/>
                      <a:pt x="208" y="248120"/>
                    </a:cubicBezTo>
                    <a:cubicBezTo>
                      <a:pt x="-396" y="261703"/>
                      <a:pt x="-94" y="271966"/>
                      <a:pt x="6848" y="279210"/>
                    </a:cubicBezTo>
                    <a:cubicBezTo>
                      <a:pt x="13488" y="286152"/>
                      <a:pt x="23448" y="286756"/>
                      <a:pt x="33710" y="286756"/>
                    </a:cubicBezTo>
                    <a:cubicBezTo>
                      <a:pt x="34917" y="286756"/>
                      <a:pt x="35822" y="286756"/>
                      <a:pt x="37030" y="286756"/>
                    </a:cubicBezTo>
                    <a:cubicBezTo>
                      <a:pt x="72644" y="286152"/>
                      <a:pt x="107655" y="279814"/>
                      <a:pt x="141157" y="268042"/>
                    </a:cubicBezTo>
                    <a:cubicBezTo>
                      <a:pt x="194579" y="249327"/>
                      <a:pt x="233816" y="214916"/>
                      <a:pt x="257660" y="165715"/>
                    </a:cubicBezTo>
                    <a:cubicBezTo>
                      <a:pt x="276070" y="127380"/>
                      <a:pt x="285427" y="83914"/>
                      <a:pt x="286936" y="33203"/>
                    </a:cubicBezTo>
                    <a:cubicBezTo>
                      <a:pt x="287540" y="24148"/>
                      <a:pt x="287238" y="14187"/>
                      <a:pt x="280598" y="7244"/>
                    </a:cubicBezTo>
                    <a:close/>
                    <a:moveTo>
                      <a:pt x="34011" y="274682"/>
                    </a:moveTo>
                    <a:cubicBezTo>
                      <a:pt x="34011" y="274682"/>
                      <a:pt x="33710" y="274682"/>
                      <a:pt x="33710" y="274682"/>
                    </a:cubicBezTo>
                    <a:cubicBezTo>
                      <a:pt x="34917" y="274682"/>
                      <a:pt x="36124" y="274682"/>
                      <a:pt x="37332" y="274682"/>
                    </a:cubicBezTo>
                    <a:cubicBezTo>
                      <a:pt x="36124" y="274682"/>
                      <a:pt x="35219" y="274682"/>
                      <a:pt x="34011" y="274682"/>
                    </a:cubicBezTo>
                    <a:close/>
                    <a:moveTo>
                      <a:pt x="257056" y="12074"/>
                    </a:moveTo>
                    <a:cubicBezTo>
                      <a:pt x="257358" y="12074"/>
                      <a:pt x="257358" y="12074"/>
                      <a:pt x="257056" y="12074"/>
                    </a:cubicBezTo>
                    <a:cubicBezTo>
                      <a:pt x="257961" y="12074"/>
                      <a:pt x="258565" y="12074"/>
                      <a:pt x="259169" y="12074"/>
                    </a:cubicBezTo>
                    <a:cubicBezTo>
                      <a:pt x="258565" y="12074"/>
                      <a:pt x="257961" y="12074"/>
                      <a:pt x="25705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FDD27634-7020-B548-9693-A1B1BE7BA6B7}"/>
                  </a:ext>
                </a:extLst>
              </p:cNvPr>
              <p:cNvSpPr/>
              <p:nvPr/>
            </p:nvSpPr>
            <p:spPr>
              <a:xfrm>
                <a:off x="1566598" y="603"/>
                <a:ext cx="287091" cy="286454"/>
              </a:xfrm>
              <a:custGeom>
                <a:avLst/>
                <a:gdLst>
                  <a:gd name="connsiteX0" fmla="*/ 27829 w 287091"/>
                  <a:gd name="connsiteY0" fmla="*/ 286454 h 286454"/>
                  <a:gd name="connsiteX1" fmla="*/ 32055 w 287091"/>
                  <a:gd name="connsiteY1" fmla="*/ 286454 h 286454"/>
                  <a:gd name="connsiteX2" fmla="*/ 179041 w 287091"/>
                  <a:gd name="connsiteY2" fmla="*/ 249931 h 286454"/>
                  <a:gd name="connsiteX3" fmla="*/ 257816 w 287091"/>
                  <a:gd name="connsiteY3" fmla="*/ 163904 h 286454"/>
                  <a:gd name="connsiteX4" fmla="*/ 287092 w 287091"/>
                  <a:gd name="connsiteY4" fmla="*/ 44975 h 286454"/>
                  <a:gd name="connsiteX5" fmla="*/ 287092 w 287091"/>
                  <a:gd name="connsiteY5" fmla="*/ 44674 h 286454"/>
                  <a:gd name="connsiteX6" fmla="*/ 287092 w 287091"/>
                  <a:gd name="connsiteY6" fmla="*/ 44070 h 286454"/>
                  <a:gd name="connsiteX7" fmla="*/ 287092 w 287091"/>
                  <a:gd name="connsiteY7" fmla="*/ 38033 h 286454"/>
                  <a:gd name="connsiteX8" fmla="*/ 253590 w 287091"/>
                  <a:gd name="connsiteY8" fmla="*/ 0 h 286454"/>
                  <a:gd name="connsiteX9" fmla="*/ 248761 w 287091"/>
                  <a:gd name="connsiteY9" fmla="*/ 0 h 286454"/>
                  <a:gd name="connsiteX10" fmla="*/ 129542 w 287091"/>
                  <a:gd name="connsiteY10" fmla="*/ 25355 h 286454"/>
                  <a:gd name="connsiteX11" fmla="*/ 40506 w 287091"/>
                  <a:gd name="connsiteY11" fmla="*/ 100817 h 286454"/>
                  <a:gd name="connsiteX12" fmla="*/ 62 w 287091"/>
                  <a:gd name="connsiteY12" fmla="*/ 256571 h 286454"/>
                  <a:gd name="connsiteX13" fmla="*/ 6400 w 287091"/>
                  <a:gd name="connsiteY13" fmla="*/ 279814 h 286454"/>
                  <a:gd name="connsiteX14" fmla="*/ 27829 w 287091"/>
                  <a:gd name="connsiteY14" fmla="*/ 286454 h 286454"/>
                  <a:gd name="connsiteX15" fmla="*/ 253590 w 287091"/>
                  <a:gd name="connsiteY15" fmla="*/ 12074 h 286454"/>
                  <a:gd name="connsiteX16" fmla="*/ 256306 w 287091"/>
                  <a:gd name="connsiteY16" fmla="*/ 12074 h 286454"/>
                  <a:gd name="connsiteX17" fmla="*/ 253590 w 287091"/>
                  <a:gd name="connsiteY17" fmla="*/ 12074 h 286454"/>
                  <a:gd name="connsiteX18" fmla="*/ 253590 w 287091"/>
                  <a:gd name="connsiteY18" fmla="*/ 12074 h 286454"/>
                  <a:gd name="connsiteX19" fmla="*/ 28131 w 287091"/>
                  <a:gd name="connsiteY19" fmla="*/ 274380 h 286454"/>
                  <a:gd name="connsiteX20" fmla="*/ 27829 w 287091"/>
                  <a:gd name="connsiteY20" fmla="*/ 274380 h 286454"/>
                  <a:gd name="connsiteX21" fmla="*/ 26924 w 287091"/>
                  <a:gd name="connsiteY21" fmla="*/ 274380 h 286454"/>
                  <a:gd name="connsiteX22" fmla="*/ 28131 w 287091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091" h="286454">
                    <a:moveTo>
                      <a:pt x="27829" y="286454"/>
                    </a:moveTo>
                    <a:cubicBezTo>
                      <a:pt x="29036" y="286454"/>
                      <a:pt x="30546" y="286454"/>
                      <a:pt x="32055" y="286454"/>
                    </a:cubicBezTo>
                    <a:cubicBezTo>
                      <a:pt x="88797" y="284945"/>
                      <a:pt x="137088" y="273173"/>
                      <a:pt x="179041" y="249931"/>
                    </a:cubicBezTo>
                    <a:cubicBezTo>
                      <a:pt x="214052" y="230612"/>
                      <a:pt x="240310" y="201635"/>
                      <a:pt x="257816" y="163904"/>
                    </a:cubicBezTo>
                    <a:cubicBezTo>
                      <a:pt x="274114" y="129795"/>
                      <a:pt x="283470" y="90856"/>
                      <a:pt x="287092" y="44975"/>
                    </a:cubicBezTo>
                    <a:lnTo>
                      <a:pt x="287092" y="44674"/>
                    </a:lnTo>
                    <a:lnTo>
                      <a:pt x="287092" y="44070"/>
                    </a:lnTo>
                    <a:lnTo>
                      <a:pt x="287092" y="38033"/>
                    </a:lnTo>
                    <a:cubicBezTo>
                      <a:pt x="287092" y="12074"/>
                      <a:pt x="281961" y="0"/>
                      <a:pt x="253590" y="0"/>
                    </a:cubicBezTo>
                    <a:cubicBezTo>
                      <a:pt x="252081" y="0"/>
                      <a:pt x="250572" y="0"/>
                      <a:pt x="248761" y="0"/>
                    </a:cubicBezTo>
                    <a:cubicBezTo>
                      <a:pt x="206506" y="906"/>
                      <a:pt x="167572" y="9357"/>
                      <a:pt x="129542" y="25355"/>
                    </a:cubicBezTo>
                    <a:cubicBezTo>
                      <a:pt x="90306" y="42259"/>
                      <a:pt x="61029" y="67010"/>
                      <a:pt x="40506" y="100817"/>
                    </a:cubicBezTo>
                    <a:cubicBezTo>
                      <a:pt x="14851" y="143680"/>
                      <a:pt x="1873" y="193183"/>
                      <a:pt x="62" y="256571"/>
                    </a:cubicBezTo>
                    <a:cubicBezTo>
                      <a:pt x="-240" y="264721"/>
                      <a:pt x="364" y="273475"/>
                      <a:pt x="6400" y="279814"/>
                    </a:cubicBezTo>
                    <a:cubicBezTo>
                      <a:pt x="12436" y="285851"/>
                      <a:pt x="20586" y="286454"/>
                      <a:pt x="27829" y="286454"/>
                    </a:cubicBezTo>
                    <a:close/>
                    <a:moveTo>
                      <a:pt x="253590" y="12074"/>
                    </a:moveTo>
                    <a:cubicBezTo>
                      <a:pt x="254495" y="12074"/>
                      <a:pt x="255401" y="12074"/>
                      <a:pt x="256306" y="12074"/>
                    </a:cubicBezTo>
                    <a:cubicBezTo>
                      <a:pt x="255401" y="12074"/>
                      <a:pt x="254495" y="12074"/>
                      <a:pt x="253590" y="12074"/>
                    </a:cubicBezTo>
                    <a:cubicBezTo>
                      <a:pt x="253288" y="12074"/>
                      <a:pt x="253590" y="12074"/>
                      <a:pt x="253590" y="12074"/>
                    </a:cubicBezTo>
                    <a:close/>
                    <a:moveTo>
                      <a:pt x="28131" y="274380"/>
                    </a:moveTo>
                    <a:cubicBezTo>
                      <a:pt x="28131" y="274380"/>
                      <a:pt x="27829" y="274380"/>
                      <a:pt x="27829" y="274380"/>
                    </a:cubicBezTo>
                    <a:cubicBezTo>
                      <a:pt x="27527" y="274380"/>
                      <a:pt x="27226" y="274380"/>
                      <a:pt x="26924" y="274380"/>
                    </a:cubicBezTo>
                    <a:cubicBezTo>
                      <a:pt x="27226" y="274380"/>
                      <a:pt x="27829" y="274380"/>
                      <a:pt x="2813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F37A8E24-09C3-7B4D-B498-D6D640EF10A4}"/>
                  </a:ext>
                </a:extLst>
              </p:cNvPr>
              <p:cNvSpPr/>
              <p:nvPr/>
            </p:nvSpPr>
            <p:spPr>
              <a:xfrm>
                <a:off x="1252416" y="2187194"/>
                <a:ext cx="286883" cy="287058"/>
              </a:xfrm>
              <a:custGeom>
                <a:avLst/>
                <a:gdLst>
                  <a:gd name="connsiteX0" fmla="*/ 32043 w 286883"/>
                  <a:gd name="connsiteY0" fmla="*/ 287058 h 287058"/>
                  <a:gd name="connsiteX1" fmla="*/ 32043 w 286883"/>
                  <a:gd name="connsiteY1" fmla="*/ 287058 h 287058"/>
                  <a:gd name="connsiteX2" fmla="*/ 160317 w 286883"/>
                  <a:gd name="connsiteY2" fmla="*/ 260194 h 287058"/>
                  <a:gd name="connsiteX3" fmla="*/ 258408 w 286883"/>
                  <a:gd name="connsiteY3" fmla="*/ 164206 h 287058"/>
                  <a:gd name="connsiteX4" fmla="*/ 286477 w 286883"/>
                  <a:gd name="connsiteY4" fmla="*/ 45579 h 287058"/>
                  <a:gd name="connsiteX5" fmla="*/ 279837 w 286883"/>
                  <a:gd name="connsiteY5" fmla="*/ 7848 h 287058"/>
                  <a:gd name="connsiteX6" fmla="*/ 254182 w 286883"/>
                  <a:gd name="connsiteY6" fmla="*/ 0 h 287058"/>
                  <a:gd name="connsiteX7" fmla="*/ 241808 w 286883"/>
                  <a:gd name="connsiteY7" fmla="*/ 302 h 287058"/>
                  <a:gd name="connsiteX8" fmla="*/ 127418 w 286883"/>
                  <a:gd name="connsiteY8" fmla="*/ 26261 h 287058"/>
                  <a:gd name="connsiteX9" fmla="*/ 51360 w 286883"/>
                  <a:gd name="connsiteY9" fmla="*/ 85121 h 287058"/>
                  <a:gd name="connsiteX10" fmla="*/ 51 w 286883"/>
                  <a:gd name="connsiteY10" fmla="*/ 256571 h 287058"/>
                  <a:gd name="connsiteX11" fmla="*/ 6691 w 286883"/>
                  <a:gd name="connsiteY11" fmla="*/ 279512 h 287058"/>
                  <a:gd name="connsiteX12" fmla="*/ 32043 w 286883"/>
                  <a:gd name="connsiteY12" fmla="*/ 287058 h 287058"/>
                  <a:gd name="connsiteX13" fmla="*/ 32043 w 286883"/>
                  <a:gd name="connsiteY13" fmla="*/ 287058 h 287058"/>
                  <a:gd name="connsiteX14" fmla="*/ 254182 w 286883"/>
                  <a:gd name="connsiteY14" fmla="*/ 12074 h 287058"/>
                  <a:gd name="connsiteX15" fmla="*/ 254182 w 286883"/>
                  <a:gd name="connsiteY15" fmla="*/ 12074 h 287058"/>
                  <a:gd name="connsiteX16" fmla="*/ 253579 w 286883"/>
                  <a:gd name="connsiteY16" fmla="*/ 12074 h 287058"/>
                  <a:gd name="connsiteX17" fmla="*/ 254182 w 286883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83" h="287058">
                    <a:moveTo>
                      <a:pt x="32043" y="287058"/>
                    </a:moveTo>
                    <a:lnTo>
                      <a:pt x="32043" y="287058"/>
                    </a:lnTo>
                    <a:cubicBezTo>
                      <a:pt x="77920" y="286454"/>
                      <a:pt x="120778" y="277399"/>
                      <a:pt x="160317" y="260194"/>
                    </a:cubicBezTo>
                    <a:cubicBezTo>
                      <a:pt x="204986" y="240573"/>
                      <a:pt x="237884" y="208276"/>
                      <a:pt x="258408" y="164206"/>
                    </a:cubicBezTo>
                    <a:cubicBezTo>
                      <a:pt x="274706" y="128889"/>
                      <a:pt x="284063" y="90253"/>
                      <a:pt x="286477" y="45579"/>
                    </a:cubicBezTo>
                    <a:cubicBezTo>
                      <a:pt x="287382" y="28072"/>
                      <a:pt x="287382" y="15998"/>
                      <a:pt x="279837" y="7848"/>
                    </a:cubicBezTo>
                    <a:cubicBezTo>
                      <a:pt x="273197" y="906"/>
                      <a:pt x="263539" y="0"/>
                      <a:pt x="254182" y="0"/>
                    </a:cubicBezTo>
                    <a:cubicBezTo>
                      <a:pt x="250259" y="0"/>
                      <a:pt x="245731" y="302"/>
                      <a:pt x="241808" y="302"/>
                    </a:cubicBezTo>
                    <a:cubicBezTo>
                      <a:pt x="202270" y="1811"/>
                      <a:pt x="163939" y="10565"/>
                      <a:pt x="127418" y="26261"/>
                    </a:cubicBezTo>
                    <a:cubicBezTo>
                      <a:pt x="95426" y="40146"/>
                      <a:pt x="69771" y="59766"/>
                      <a:pt x="51360" y="85121"/>
                    </a:cubicBezTo>
                    <a:cubicBezTo>
                      <a:pt x="18160" y="130097"/>
                      <a:pt x="1862" y="184731"/>
                      <a:pt x="51" y="256571"/>
                    </a:cubicBezTo>
                    <a:cubicBezTo>
                      <a:pt x="-251" y="264721"/>
                      <a:pt x="654" y="273173"/>
                      <a:pt x="6691" y="279512"/>
                    </a:cubicBezTo>
                    <a:cubicBezTo>
                      <a:pt x="13632" y="286454"/>
                      <a:pt x="23291" y="287058"/>
                      <a:pt x="32043" y="287058"/>
                    </a:cubicBezTo>
                    <a:lnTo>
                      <a:pt x="32043" y="287058"/>
                    </a:lnTo>
                    <a:close/>
                    <a:moveTo>
                      <a:pt x="254182" y="12074"/>
                    </a:moveTo>
                    <a:cubicBezTo>
                      <a:pt x="254182" y="12074"/>
                      <a:pt x="254182" y="12074"/>
                      <a:pt x="254182" y="12074"/>
                    </a:cubicBezTo>
                    <a:cubicBezTo>
                      <a:pt x="254182" y="12074"/>
                      <a:pt x="253881" y="12074"/>
                      <a:pt x="253579" y="12074"/>
                    </a:cubicBezTo>
                    <a:cubicBezTo>
                      <a:pt x="253881" y="12074"/>
                      <a:pt x="253881" y="12074"/>
                      <a:pt x="2541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0385389D-F031-C246-8774-3D7976EB8FD4}"/>
                  </a:ext>
                </a:extLst>
              </p:cNvPr>
              <p:cNvSpPr/>
              <p:nvPr/>
            </p:nvSpPr>
            <p:spPr>
              <a:xfrm>
                <a:off x="1252395" y="625128"/>
                <a:ext cx="287175" cy="289774"/>
              </a:xfrm>
              <a:custGeom>
                <a:avLst/>
                <a:gdLst>
                  <a:gd name="connsiteX0" fmla="*/ 286800 w 287175"/>
                  <a:gd name="connsiteY0" fmla="*/ 242988 h 289774"/>
                  <a:gd name="connsiteX1" fmla="*/ 271709 w 287175"/>
                  <a:gd name="connsiteY1" fmla="*/ 159376 h 289774"/>
                  <a:gd name="connsiteX2" fmla="*/ 119894 w 287175"/>
                  <a:gd name="connsiteY2" fmla="*/ 13583 h 289774"/>
                  <a:gd name="connsiteX3" fmla="*/ 42628 w 287175"/>
                  <a:gd name="connsiteY3" fmla="*/ 1509 h 289774"/>
                  <a:gd name="connsiteX4" fmla="*/ 30857 w 287175"/>
                  <a:gd name="connsiteY4" fmla="*/ 302 h 289774"/>
                  <a:gd name="connsiteX5" fmla="*/ 24519 w 287175"/>
                  <a:gd name="connsiteY5" fmla="*/ 0 h 289774"/>
                  <a:gd name="connsiteX6" fmla="*/ 71 w 287175"/>
                  <a:gd name="connsiteY6" fmla="*/ 28977 h 289774"/>
                  <a:gd name="connsiteX7" fmla="*/ 6410 w 287175"/>
                  <a:gd name="connsiteY7" fmla="*/ 94479 h 289774"/>
                  <a:gd name="connsiteX8" fmla="*/ 177239 w 287175"/>
                  <a:gd name="connsiteY8" fmla="*/ 278606 h 289774"/>
                  <a:gd name="connsiteX9" fmla="*/ 227039 w 287175"/>
                  <a:gd name="connsiteY9" fmla="*/ 286152 h 289774"/>
                  <a:gd name="connsiteX10" fmla="*/ 247865 w 287175"/>
                  <a:gd name="connsiteY10" fmla="*/ 288567 h 289774"/>
                  <a:gd name="connsiteX11" fmla="*/ 260843 w 287175"/>
                  <a:gd name="connsiteY11" fmla="*/ 289775 h 289774"/>
                  <a:gd name="connsiteX12" fmla="*/ 279858 w 287175"/>
                  <a:gd name="connsiteY12" fmla="*/ 283134 h 289774"/>
                  <a:gd name="connsiteX13" fmla="*/ 287102 w 287175"/>
                  <a:gd name="connsiteY13" fmla="*/ 252647 h 289774"/>
                  <a:gd name="connsiteX14" fmla="*/ 287102 w 287175"/>
                  <a:gd name="connsiteY14" fmla="*/ 244195 h 289774"/>
                  <a:gd name="connsiteX15" fmla="*/ 287102 w 287175"/>
                  <a:gd name="connsiteY15" fmla="*/ 243894 h 289774"/>
                  <a:gd name="connsiteX16" fmla="*/ 286800 w 287175"/>
                  <a:gd name="connsiteY16" fmla="*/ 242988 h 289774"/>
                  <a:gd name="connsiteX17" fmla="*/ 23312 w 287175"/>
                  <a:gd name="connsiteY17" fmla="*/ 11772 h 289774"/>
                  <a:gd name="connsiteX18" fmla="*/ 24519 w 287175"/>
                  <a:gd name="connsiteY18" fmla="*/ 11772 h 289774"/>
                  <a:gd name="connsiteX19" fmla="*/ 24821 w 287175"/>
                  <a:gd name="connsiteY19" fmla="*/ 11772 h 289774"/>
                  <a:gd name="connsiteX20" fmla="*/ 23312 w 287175"/>
                  <a:gd name="connsiteY20" fmla="*/ 11772 h 289774"/>
                  <a:gd name="connsiteX21" fmla="*/ 260843 w 287175"/>
                  <a:gd name="connsiteY21" fmla="*/ 277097 h 289774"/>
                  <a:gd name="connsiteX22" fmla="*/ 260541 w 287175"/>
                  <a:gd name="connsiteY22" fmla="*/ 277097 h 289774"/>
                  <a:gd name="connsiteX23" fmla="*/ 262956 w 287175"/>
                  <a:gd name="connsiteY23" fmla="*/ 277097 h 289774"/>
                  <a:gd name="connsiteX24" fmla="*/ 260843 w 287175"/>
                  <a:gd name="connsiteY24" fmla="*/ 277097 h 289774"/>
                  <a:gd name="connsiteX25" fmla="*/ 269294 w 287175"/>
                  <a:gd name="connsiteY25" fmla="*/ 275286 h 289774"/>
                  <a:gd name="connsiteX26" fmla="*/ 271709 w 287175"/>
                  <a:gd name="connsiteY26" fmla="*/ 272871 h 289774"/>
                  <a:gd name="connsiteX27" fmla="*/ 269294 w 287175"/>
                  <a:gd name="connsiteY27" fmla="*/ 275286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7175" h="289774">
                    <a:moveTo>
                      <a:pt x="286800" y="242988"/>
                    </a:moveTo>
                    <a:cubicBezTo>
                      <a:pt x="285291" y="216124"/>
                      <a:pt x="279858" y="187146"/>
                      <a:pt x="271709" y="159376"/>
                    </a:cubicBezTo>
                    <a:cubicBezTo>
                      <a:pt x="249978" y="84216"/>
                      <a:pt x="198970" y="35014"/>
                      <a:pt x="119894" y="13583"/>
                    </a:cubicBezTo>
                    <a:cubicBezTo>
                      <a:pt x="94239" y="6641"/>
                      <a:pt x="67981" y="3924"/>
                      <a:pt x="42628" y="1509"/>
                    </a:cubicBezTo>
                    <a:cubicBezTo>
                      <a:pt x="38704" y="1207"/>
                      <a:pt x="34781" y="604"/>
                      <a:pt x="30857" y="302"/>
                    </a:cubicBezTo>
                    <a:cubicBezTo>
                      <a:pt x="28442" y="0"/>
                      <a:pt x="26632" y="0"/>
                      <a:pt x="24519" y="0"/>
                    </a:cubicBezTo>
                    <a:cubicBezTo>
                      <a:pt x="675" y="0"/>
                      <a:pt x="71" y="21733"/>
                      <a:pt x="71" y="28977"/>
                    </a:cubicBezTo>
                    <a:cubicBezTo>
                      <a:pt x="-532" y="51314"/>
                      <a:pt x="2788" y="73651"/>
                      <a:pt x="6410" y="94479"/>
                    </a:cubicBezTo>
                    <a:cubicBezTo>
                      <a:pt x="24217" y="194390"/>
                      <a:pt x="81864" y="256269"/>
                      <a:pt x="177239" y="278606"/>
                    </a:cubicBezTo>
                    <a:cubicBezTo>
                      <a:pt x="193839" y="282530"/>
                      <a:pt x="210741" y="284341"/>
                      <a:pt x="227039" y="286152"/>
                    </a:cubicBezTo>
                    <a:cubicBezTo>
                      <a:pt x="233981" y="286756"/>
                      <a:pt x="240923" y="287662"/>
                      <a:pt x="247865" y="288567"/>
                    </a:cubicBezTo>
                    <a:cubicBezTo>
                      <a:pt x="253298" y="289171"/>
                      <a:pt x="257523" y="289775"/>
                      <a:pt x="260843" y="289775"/>
                    </a:cubicBezTo>
                    <a:cubicBezTo>
                      <a:pt x="266276" y="289775"/>
                      <a:pt x="273821" y="289171"/>
                      <a:pt x="279858" y="283134"/>
                    </a:cubicBezTo>
                    <a:cubicBezTo>
                      <a:pt x="287102" y="275890"/>
                      <a:pt x="287403" y="265023"/>
                      <a:pt x="287102" y="252647"/>
                    </a:cubicBezTo>
                    <a:lnTo>
                      <a:pt x="287102" y="244195"/>
                    </a:lnTo>
                    <a:lnTo>
                      <a:pt x="287102" y="243894"/>
                    </a:lnTo>
                    <a:lnTo>
                      <a:pt x="286800" y="242988"/>
                    </a:lnTo>
                    <a:close/>
                    <a:moveTo>
                      <a:pt x="23312" y="11772"/>
                    </a:moveTo>
                    <a:cubicBezTo>
                      <a:pt x="23613" y="11772"/>
                      <a:pt x="24217" y="11772"/>
                      <a:pt x="24519" y="11772"/>
                    </a:cubicBezTo>
                    <a:cubicBezTo>
                      <a:pt x="24519" y="11772"/>
                      <a:pt x="24519" y="11772"/>
                      <a:pt x="24821" y="11772"/>
                    </a:cubicBezTo>
                    <a:cubicBezTo>
                      <a:pt x="24217" y="11772"/>
                      <a:pt x="23613" y="11772"/>
                      <a:pt x="23312" y="11772"/>
                    </a:cubicBezTo>
                    <a:close/>
                    <a:moveTo>
                      <a:pt x="260843" y="277097"/>
                    </a:moveTo>
                    <a:cubicBezTo>
                      <a:pt x="260843" y="277097"/>
                      <a:pt x="260541" y="277097"/>
                      <a:pt x="260541" y="277097"/>
                    </a:cubicBezTo>
                    <a:cubicBezTo>
                      <a:pt x="261447" y="277097"/>
                      <a:pt x="262352" y="277097"/>
                      <a:pt x="262956" y="277097"/>
                    </a:cubicBezTo>
                    <a:cubicBezTo>
                      <a:pt x="262051" y="277097"/>
                      <a:pt x="261447" y="277097"/>
                      <a:pt x="260843" y="277097"/>
                    </a:cubicBezTo>
                    <a:close/>
                    <a:moveTo>
                      <a:pt x="269294" y="275286"/>
                    </a:moveTo>
                    <a:cubicBezTo>
                      <a:pt x="270200" y="274682"/>
                      <a:pt x="271105" y="273777"/>
                      <a:pt x="271709" y="272871"/>
                    </a:cubicBezTo>
                    <a:cubicBezTo>
                      <a:pt x="271105" y="274078"/>
                      <a:pt x="270200" y="274682"/>
                      <a:pt x="269294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3F4BD652-E933-5944-A450-AF90B4F046A5}"/>
                  </a:ext>
                </a:extLst>
              </p:cNvPr>
              <p:cNvSpPr/>
              <p:nvPr/>
            </p:nvSpPr>
            <p:spPr>
              <a:xfrm>
                <a:off x="1252623" y="1251766"/>
                <a:ext cx="286622" cy="286756"/>
              </a:xfrm>
              <a:custGeom>
                <a:avLst/>
                <a:gdLst>
                  <a:gd name="connsiteX0" fmla="*/ 256993 w 286622"/>
                  <a:gd name="connsiteY0" fmla="*/ 0 h 286756"/>
                  <a:gd name="connsiteX1" fmla="*/ 256993 w 286622"/>
                  <a:gd name="connsiteY1" fmla="*/ 0 h 286756"/>
                  <a:gd name="connsiteX2" fmla="*/ 146226 w 286622"/>
                  <a:gd name="connsiteY2" fmla="*/ 19016 h 286756"/>
                  <a:gd name="connsiteX3" fmla="*/ 20065 w 286622"/>
                  <a:gd name="connsiteY3" fmla="*/ 142774 h 286756"/>
                  <a:gd name="connsiteX4" fmla="*/ 447 w 286622"/>
                  <a:gd name="connsiteY4" fmla="*/ 239064 h 286756"/>
                  <a:gd name="connsiteX5" fmla="*/ 7389 w 286622"/>
                  <a:gd name="connsiteY5" fmla="*/ 278304 h 286756"/>
                  <a:gd name="connsiteX6" fmla="*/ 36062 w 286622"/>
                  <a:gd name="connsiteY6" fmla="*/ 286756 h 286756"/>
                  <a:gd name="connsiteX7" fmla="*/ 45720 w 286622"/>
                  <a:gd name="connsiteY7" fmla="*/ 286454 h 286756"/>
                  <a:gd name="connsiteX8" fmla="*/ 138077 w 286622"/>
                  <a:gd name="connsiteY8" fmla="*/ 268947 h 286756"/>
                  <a:gd name="connsiteX9" fmla="*/ 244015 w 286622"/>
                  <a:gd name="connsiteY9" fmla="*/ 189259 h 286756"/>
                  <a:gd name="connsiteX10" fmla="*/ 286572 w 286622"/>
                  <a:gd name="connsiteY10" fmla="*/ 29279 h 286756"/>
                  <a:gd name="connsiteX11" fmla="*/ 280233 w 286622"/>
                  <a:gd name="connsiteY11" fmla="*/ 6641 h 286756"/>
                  <a:gd name="connsiteX12" fmla="*/ 256993 w 286622"/>
                  <a:gd name="connsiteY12" fmla="*/ 0 h 286756"/>
                  <a:gd name="connsiteX13" fmla="*/ 256993 w 286622"/>
                  <a:gd name="connsiteY13" fmla="*/ 0 h 286756"/>
                  <a:gd name="connsiteX14" fmla="*/ 36062 w 286622"/>
                  <a:gd name="connsiteY14" fmla="*/ 274984 h 286756"/>
                  <a:gd name="connsiteX15" fmla="*/ 35760 w 286622"/>
                  <a:gd name="connsiteY15" fmla="*/ 274984 h 286756"/>
                  <a:gd name="connsiteX16" fmla="*/ 36363 w 286622"/>
                  <a:gd name="connsiteY16" fmla="*/ 274984 h 286756"/>
                  <a:gd name="connsiteX17" fmla="*/ 36062 w 286622"/>
                  <a:gd name="connsiteY17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22" h="286756">
                    <a:moveTo>
                      <a:pt x="256993" y="0"/>
                    </a:moveTo>
                    <a:lnTo>
                      <a:pt x="256993" y="0"/>
                    </a:lnTo>
                    <a:cubicBezTo>
                      <a:pt x="219870" y="302"/>
                      <a:pt x="182746" y="6641"/>
                      <a:pt x="146226" y="19016"/>
                    </a:cubicBezTo>
                    <a:cubicBezTo>
                      <a:pt x="84655" y="40448"/>
                      <a:pt x="42098" y="82103"/>
                      <a:pt x="20065" y="142774"/>
                    </a:cubicBezTo>
                    <a:cubicBezTo>
                      <a:pt x="8898" y="173563"/>
                      <a:pt x="2258" y="205861"/>
                      <a:pt x="447" y="239064"/>
                    </a:cubicBezTo>
                    <a:cubicBezTo>
                      <a:pt x="-459" y="258081"/>
                      <a:pt x="-760" y="270155"/>
                      <a:pt x="7389" y="278304"/>
                    </a:cubicBezTo>
                    <a:cubicBezTo>
                      <a:pt x="14632" y="285851"/>
                      <a:pt x="25498" y="286756"/>
                      <a:pt x="36062" y="286756"/>
                    </a:cubicBezTo>
                    <a:cubicBezTo>
                      <a:pt x="38778" y="286756"/>
                      <a:pt x="41494" y="286756"/>
                      <a:pt x="45720" y="286454"/>
                    </a:cubicBezTo>
                    <a:cubicBezTo>
                      <a:pt x="74393" y="285851"/>
                      <a:pt x="104575" y="280115"/>
                      <a:pt x="138077" y="268947"/>
                    </a:cubicBezTo>
                    <a:cubicBezTo>
                      <a:pt x="186368" y="252647"/>
                      <a:pt x="221077" y="226688"/>
                      <a:pt x="244015" y="189259"/>
                    </a:cubicBezTo>
                    <a:cubicBezTo>
                      <a:pt x="271179" y="144887"/>
                      <a:pt x="285063" y="92667"/>
                      <a:pt x="286572" y="29279"/>
                    </a:cubicBezTo>
                    <a:cubicBezTo>
                      <a:pt x="286873" y="21129"/>
                      <a:pt x="285968" y="12678"/>
                      <a:pt x="280233" y="6641"/>
                    </a:cubicBezTo>
                    <a:cubicBezTo>
                      <a:pt x="273895" y="604"/>
                      <a:pt x="264841" y="0"/>
                      <a:pt x="256993" y="0"/>
                    </a:cubicBezTo>
                    <a:lnTo>
                      <a:pt x="256993" y="0"/>
                    </a:lnTo>
                    <a:close/>
                    <a:moveTo>
                      <a:pt x="36062" y="274984"/>
                    </a:moveTo>
                    <a:cubicBezTo>
                      <a:pt x="36062" y="274984"/>
                      <a:pt x="35760" y="274984"/>
                      <a:pt x="35760" y="274984"/>
                    </a:cubicBezTo>
                    <a:cubicBezTo>
                      <a:pt x="36062" y="274984"/>
                      <a:pt x="36062" y="274984"/>
                      <a:pt x="36363" y="274984"/>
                    </a:cubicBezTo>
                    <a:cubicBezTo>
                      <a:pt x="36363" y="274984"/>
                      <a:pt x="36062" y="274984"/>
                      <a:pt x="3606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7E3A7E10-F40E-D04C-B88B-6FA179B49A09}"/>
                  </a:ext>
                </a:extLst>
              </p:cNvPr>
              <p:cNvSpPr/>
              <p:nvPr/>
            </p:nvSpPr>
            <p:spPr>
              <a:xfrm>
                <a:off x="1252164" y="1561160"/>
                <a:ext cx="287051" cy="286454"/>
              </a:xfrm>
              <a:custGeom>
                <a:avLst/>
                <a:gdLst>
                  <a:gd name="connsiteX0" fmla="*/ 83302 w 287051"/>
                  <a:gd name="connsiteY0" fmla="*/ 233631 h 286454"/>
                  <a:gd name="connsiteX1" fmla="*/ 239343 w 287051"/>
                  <a:gd name="connsiteY1" fmla="*/ 286454 h 286454"/>
                  <a:gd name="connsiteX2" fmla="*/ 239946 w 287051"/>
                  <a:gd name="connsiteY2" fmla="*/ 286454 h 286454"/>
                  <a:gd name="connsiteX3" fmla="*/ 240550 w 287051"/>
                  <a:gd name="connsiteY3" fmla="*/ 286454 h 286454"/>
                  <a:gd name="connsiteX4" fmla="*/ 252925 w 287051"/>
                  <a:gd name="connsiteY4" fmla="*/ 286454 h 286454"/>
                  <a:gd name="connsiteX5" fmla="*/ 252925 w 287051"/>
                  <a:gd name="connsiteY5" fmla="*/ 286454 h 286454"/>
                  <a:gd name="connsiteX6" fmla="*/ 252925 w 287051"/>
                  <a:gd name="connsiteY6" fmla="*/ 286454 h 286454"/>
                  <a:gd name="connsiteX7" fmla="*/ 279786 w 287051"/>
                  <a:gd name="connsiteY7" fmla="*/ 278908 h 286454"/>
                  <a:gd name="connsiteX8" fmla="*/ 287030 w 287051"/>
                  <a:gd name="connsiteY8" fmla="*/ 252044 h 286454"/>
                  <a:gd name="connsiteX9" fmla="*/ 280994 w 287051"/>
                  <a:gd name="connsiteY9" fmla="*/ 195900 h 286454"/>
                  <a:gd name="connsiteX10" fmla="*/ 225459 w 287051"/>
                  <a:gd name="connsiteY10" fmla="*/ 73349 h 286454"/>
                  <a:gd name="connsiteX11" fmla="*/ 28673 w 287051"/>
                  <a:gd name="connsiteY11" fmla="*/ 0 h 286454"/>
                  <a:gd name="connsiteX12" fmla="*/ 26862 w 287051"/>
                  <a:gd name="connsiteY12" fmla="*/ 0 h 286454"/>
                  <a:gd name="connsiteX13" fmla="*/ 0 w 287051"/>
                  <a:gd name="connsiteY13" fmla="*/ 30789 h 286454"/>
                  <a:gd name="connsiteX14" fmla="*/ 13280 w 287051"/>
                  <a:gd name="connsiteY14" fmla="*/ 121343 h 286454"/>
                  <a:gd name="connsiteX15" fmla="*/ 83302 w 287051"/>
                  <a:gd name="connsiteY15" fmla="*/ 233631 h 286454"/>
                  <a:gd name="connsiteX16" fmla="*/ 26862 w 287051"/>
                  <a:gd name="connsiteY16" fmla="*/ 12074 h 286454"/>
                  <a:gd name="connsiteX17" fmla="*/ 28371 w 287051"/>
                  <a:gd name="connsiteY17" fmla="*/ 12074 h 286454"/>
                  <a:gd name="connsiteX18" fmla="*/ 26560 w 287051"/>
                  <a:gd name="connsiteY18" fmla="*/ 12074 h 286454"/>
                  <a:gd name="connsiteX19" fmla="*/ 26862 w 287051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051" h="286454">
                    <a:moveTo>
                      <a:pt x="83302" y="233631"/>
                    </a:moveTo>
                    <a:cubicBezTo>
                      <a:pt x="130990" y="271060"/>
                      <a:pt x="186223" y="281021"/>
                      <a:pt x="239343" y="286454"/>
                    </a:cubicBezTo>
                    <a:lnTo>
                      <a:pt x="239946" y="286454"/>
                    </a:lnTo>
                    <a:lnTo>
                      <a:pt x="240550" y="286454"/>
                    </a:lnTo>
                    <a:lnTo>
                      <a:pt x="252925" y="286454"/>
                    </a:lnTo>
                    <a:lnTo>
                      <a:pt x="252925" y="286454"/>
                    </a:lnTo>
                    <a:lnTo>
                      <a:pt x="252925" y="286454"/>
                    </a:lnTo>
                    <a:cubicBezTo>
                      <a:pt x="263790" y="286152"/>
                      <a:pt x="273146" y="285549"/>
                      <a:pt x="279786" y="278908"/>
                    </a:cubicBezTo>
                    <a:cubicBezTo>
                      <a:pt x="286125" y="272267"/>
                      <a:pt x="286728" y="263212"/>
                      <a:pt x="287030" y="252044"/>
                    </a:cubicBezTo>
                    <a:cubicBezTo>
                      <a:pt x="287332" y="232423"/>
                      <a:pt x="284314" y="214011"/>
                      <a:pt x="280994" y="195900"/>
                    </a:cubicBezTo>
                    <a:cubicBezTo>
                      <a:pt x="271637" y="142774"/>
                      <a:pt x="254132" y="103836"/>
                      <a:pt x="225459" y="73349"/>
                    </a:cubicBezTo>
                    <a:cubicBezTo>
                      <a:pt x="168113" y="12376"/>
                      <a:pt x="93866" y="2113"/>
                      <a:pt x="28673" y="0"/>
                    </a:cubicBezTo>
                    <a:cubicBezTo>
                      <a:pt x="28069" y="0"/>
                      <a:pt x="27466" y="0"/>
                      <a:pt x="26862" y="0"/>
                    </a:cubicBezTo>
                    <a:cubicBezTo>
                      <a:pt x="0" y="0"/>
                      <a:pt x="0" y="20827"/>
                      <a:pt x="0" y="30789"/>
                    </a:cubicBezTo>
                    <a:cubicBezTo>
                      <a:pt x="0" y="60370"/>
                      <a:pt x="4527" y="90856"/>
                      <a:pt x="13280" y="121343"/>
                    </a:cubicBezTo>
                    <a:cubicBezTo>
                      <a:pt x="27164" y="170846"/>
                      <a:pt x="50102" y="207370"/>
                      <a:pt x="83302" y="233631"/>
                    </a:cubicBezTo>
                    <a:close/>
                    <a:moveTo>
                      <a:pt x="26862" y="12074"/>
                    </a:moveTo>
                    <a:cubicBezTo>
                      <a:pt x="27164" y="12074"/>
                      <a:pt x="27767" y="12074"/>
                      <a:pt x="28371" y="12074"/>
                    </a:cubicBezTo>
                    <a:cubicBezTo>
                      <a:pt x="27767" y="12074"/>
                      <a:pt x="27164" y="12074"/>
                      <a:pt x="26560" y="12074"/>
                    </a:cubicBezTo>
                    <a:cubicBezTo>
                      <a:pt x="26560" y="12074"/>
                      <a:pt x="26862" y="12074"/>
                      <a:pt x="2686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31A1C4ED-9E2D-7043-9C98-A0742C5B4D42}"/>
                  </a:ext>
                </a:extLst>
              </p:cNvPr>
              <p:cNvSpPr/>
              <p:nvPr/>
            </p:nvSpPr>
            <p:spPr>
              <a:xfrm>
                <a:off x="1252617" y="3757109"/>
                <a:ext cx="286352" cy="286152"/>
              </a:xfrm>
              <a:custGeom>
                <a:avLst/>
                <a:gdLst>
                  <a:gd name="connsiteX0" fmla="*/ 279938 w 286352"/>
                  <a:gd name="connsiteY0" fmla="*/ 6943 h 286152"/>
                  <a:gd name="connsiteX1" fmla="*/ 254283 w 286352"/>
                  <a:gd name="connsiteY1" fmla="*/ 0 h 286152"/>
                  <a:gd name="connsiteX2" fmla="*/ 254283 w 286352"/>
                  <a:gd name="connsiteY2" fmla="*/ 0 h 286152"/>
                  <a:gd name="connsiteX3" fmla="*/ 254283 w 286352"/>
                  <a:gd name="connsiteY3" fmla="*/ 0 h 286152"/>
                  <a:gd name="connsiteX4" fmla="*/ 128123 w 286352"/>
                  <a:gd name="connsiteY4" fmla="*/ 25657 h 286152"/>
                  <a:gd name="connsiteX5" fmla="*/ 28522 w 286352"/>
                  <a:gd name="connsiteY5" fmla="*/ 122853 h 286152"/>
                  <a:gd name="connsiteX6" fmla="*/ 453 w 286352"/>
                  <a:gd name="connsiteY6" fmla="*/ 241177 h 286152"/>
                  <a:gd name="connsiteX7" fmla="*/ 7093 w 286352"/>
                  <a:gd name="connsiteY7" fmla="*/ 278305 h 286152"/>
                  <a:gd name="connsiteX8" fmla="*/ 33050 w 286352"/>
                  <a:gd name="connsiteY8" fmla="*/ 286153 h 286152"/>
                  <a:gd name="connsiteX9" fmla="*/ 45726 w 286352"/>
                  <a:gd name="connsiteY9" fmla="*/ 285851 h 286152"/>
                  <a:gd name="connsiteX10" fmla="*/ 139894 w 286352"/>
                  <a:gd name="connsiteY10" fmla="*/ 267438 h 286152"/>
                  <a:gd name="connsiteX11" fmla="*/ 266054 w 286352"/>
                  <a:gd name="connsiteY11" fmla="*/ 143982 h 286152"/>
                  <a:gd name="connsiteX12" fmla="*/ 286276 w 286352"/>
                  <a:gd name="connsiteY12" fmla="*/ 33505 h 286152"/>
                  <a:gd name="connsiteX13" fmla="*/ 279938 w 286352"/>
                  <a:gd name="connsiteY13" fmla="*/ 6943 h 286152"/>
                  <a:gd name="connsiteX14" fmla="*/ 33050 w 286352"/>
                  <a:gd name="connsiteY14" fmla="*/ 274380 h 286152"/>
                  <a:gd name="connsiteX15" fmla="*/ 33050 w 286352"/>
                  <a:gd name="connsiteY15" fmla="*/ 274380 h 286152"/>
                  <a:gd name="connsiteX16" fmla="*/ 33653 w 286352"/>
                  <a:gd name="connsiteY16" fmla="*/ 274380 h 286152"/>
                  <a:gd name="connsiteX17" fmla="*/ 33050 w 286352"/>
                  <a:gd name="connsiteY17" fmla="*/ 274380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352" h="286152">
                    <a:moveTo>
                      <a:pt x="279938" y="6943"/>
                    </a:moveTo>
                    <a:cubicBezTo>
                      <a:pt x="273600" y="302"/>
                      <a:pt x="264545" y="0"/>
                      <a:pt x="254283" y="0"/>
                    </a:cubicBezTo>
                    <a:lnTo>
                      <a:pt x="254283" y="0"/>
                    </a:lnTo>
                    <a:lnTo>
                      <a:pt x="254283" y="0"/>
                    </a:lnTo>
                    <a:cubicBezTo>
                      <a:pt x="209010" y="302"/>
                      <a:pt x="166454" y="9055"/>
                      <a:pt x="128123" y="25657"/>
                    </a:cubicBezTo>
                    <a:cubicBezTo>
                      <a:pt x="81944" y="45881"/>
                      <a:pt x="48442" y="78783"/>
                      <a:pt x="28522" y="122853"/>
                    </a:cubicBezTo>
                    <a:cubicBezTo>
                      <a:pt x="12526" y="158169"/>
                      <a:pt x="3170" y="196806"/>
                      <a:pt x="453" y="241177"/>
                    </a:cubicBezTo>
                    <a:cubicBezTo>
                      <a:pt x="-452" y="258986"/>
                      <a:pt x="-754" y="270457"/>
                      <a:pt x="7093" y="278305"/>
                    </a:cubicBezTo>
                    <a:cubicBezTo>
                      <a:pt x="14035" y="285549"/>
                      <a:pt x="23995" y="286153"/>
                      <a:pt x="33050" y="286153"/>
                    </a:cubicBezTo>
                    <a:cubicBezTo>
                      <a:pt x="36973" y="286153"/>
                      <a:pt x="41802" y="285851"/>
                      <a:pt x="45726" y="285851"/>
                    </a:cubicBezTo>
                    <a:cubicBezTo>
                      <a:pt x="78926" y="284040"/>
                      <a:pt x="110617" y="277701"/>
                      <a:pt x="139894" y="267438"/>
                    </a:cubicBezTo>
                    <a:cubicBezTo>
                      <a:pt x="202370" y="245705"/>
                      <a:pt x="244927" y="204050"/>
                      <a:pt x="266054" y="143982"/>
                    </a:cubicBezTo>
                    <a:cubicBezTo>
                      <a:pt x="279032" y="108364"/>
                      <a:pt x="285672" y="71237"/>
                      <a:pt x="286276" y="33505"/>
                    </a:cubicBezTo>
                    <a:cubicBezTo>
                      <a:pt x="286578" y="22639"/>
                      <a:pt x="286276" y="13583"/>
                      <a:pt x="279938" y="6943"/>
                    </a:cubicBezTo>
                    <a:close/>
                    <a:moveTo>
                      <a:pt x="33050" y="274380"/>
                    </a:moveTo>
                    <a:cubicBezTo>
                      <a:pt x="32748" y="274380"/>
                      <a:pt x="32748" y="274380"/>
                      <a:pt x="33050" y="274380"/>
                    </a:cubicBezTo>
                    <a:cubicBezTo>
                      <a:pt x="33050" y="274380"/>
                      <a:pt x="33351" y="274380"/>
                      <a:pt x="33653" y="274380"/>
                    </a:cubicBezTo>
                    <a:cubicBezTo>
                      <a:pt x="33351" y="274380"/>
                      <a:pt x="33050" y="274380"/>
                      <a:pt x="3305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DE30367F-6DEB-9944-890C-06D46FF8A86B}"/>
                  </a:ext>
                </a:extLst>
              </p:cNvPr>
              <p:cNvSpPr/>
              <p:nvPr/>
            </p:nvSpPr>
            <p:spPr>
              <a:xfrm>
                <a:off x="935731" y="2812625"/>
                <a:ext cx="286553" cy="287661"/>
              </a:xfrm>
              <a:custGeom>
                <a:avLst/>
                <a:gdLst>
                  <a:gd name="connsiteX0" fmla="*/ 152244 w 286553"/>
                  <a:gd name="connsiteY0" fmla="*/ 270155 h 287661"/>
                  <a:gd name="connsiteX1" fmla="*/ 237357 w 286553"/>
                  <a:gd name="connsiteY1" fmla="*/ 286454 h 287661"/>
                  <a:gd name="connsiteX2" fmla="*/ 239168 w 286553"/>
                  <a:gd name="connsiteY2" fmla="*/ 286454 h 287661"/>
                  <a:gd name="connsiteX3" fmla="*/ 258484 w 286553"/>
                  <a:gd name="connsiteY3" fmla="*/ 287662 h 287661"/>
                  <a:gd name="connsiteX4" fmla="*/ 279008 w 286553"/>
                  <a:gd name="connsiteY4" fmla="*/ 280719 h 287661"/>
                  <a:gd name="connsiteX5" fmla="*/ 286553 w 286553"/>
                  <a:gd name="connsiteY5" fmla="*/ 241177 h 287661"/>
                  <a:gd name="connsiteX6" fmla="*/ 266935 w 286553"/>
                  <a:gd name="connsiteY6" fmla="*/ 141567 h 287661"/>
                  <a:gd name="connsiteX7" fmla="*/ 146811 w 286553"/>
                  <a:gd name="connsiteY7" fmla="*/ 21129 h 287661"/>
                  <a:gd name="connsiteX8" fmla="*/ 32120 w 286553"/>
                  <a:gd name="connsiteY8" fmla="*/ 302 h 287661"/>
                  <a:gd name="connsiteX9" fmla="*/ 26687 w 286553"/>
                  <a:gd name="connsiteY9" fmla="*/ 0 h 287661"/>
                  <a:gd name="connsiteX10" fmla="*/ 5861 w 286553"/>
                  <a:gd name="connsiteY10" fmla="*/ 7244 h 287661"/>
                  <a:gd name="connsiteX11" fmla="*/ 429 w 286553"/>
                  <a:gd name="connsiteY11" fmla="*/ 32298 h 287661"/>
                  <a:gd name="connsiteX12" fmla="*/ 19141 w 286553"/>
                  <a:gd name="connsiteY12" fmla="*/ 137643 h 287661"/>
                  <a:gd name="connsiteX13" fmla="*/ 152244 w 286553"/>
                  <a:gd name="connsiteY13" fmla="*/ 270155 h 287661"/>
                  <a:gd name="connsiteX14" fmla="*/ 258484 w 286553"/>
                  <a:gd name="connsiteY14" fmla="*/ 275588 h 287661"/>
                  <a:gd name="connsiteX15" fmla="*/ 258182 w 286553"/>
                  <a:gd name="connsiteY15" fmla="*/ 275588 h 287661"/>
                  <a:gd name="connsiteX16" fmla="*/ 257579 w 286553"/>
                  <a:gd name="connsiteY16" fmla="*/ 275588 h 287661"/>
                  <a:gd name="connsiteX17" fmla="*/ 258484 w 286553"/>
                  <a:gd name="connsiteY17" fmla="*/ 275588 h 287661"/>
                  <a:gd name="connsiteX18" fmla="*/ 26385 w 286553"/>
                  <a:gd name="connsiteY18" fmla="*/ 12678 h 287661"/>
                  <a:gd name="connsiteX19" fmla="*/ 27592 w 286553"/>
                  <a:gd name="connsiteY19" fmla="*/ 12678 h 287661"/>
                  <a:gd name="connsiteX20" fmla="*/ 26083 w 286553"/>
                  <a:gd name="connsiteY20" fmla="*/ 12678 h 287661"/>
                  <a:gd name="connsiteX21" fmla="*/ 26385 w 286553"/>
                  <a:gd name="connsiteY21" fmla="*/ 12678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53" h="287661">
                    <a:moveTo>
                      <a:pt x="152244" y="270155"/>
                    </a:moveTo>
                    <a:cubicBezTo>
                      <a:pt x="177596" y="278304"/>
                      <a:pt x="204760" y="283436"/>
                      <a:pt x="237357" y="286454"/>
                    </a:cubicBezTo>
                    <a:lnTo>
                      <a:pt x="239168" y="286454"/>
                    </a:lnTo>
                    <a:cubicBezTo>
                      <a:pt x="247015" y="287058"/>
                      <a:pt x="253353" y="287662"/>
                      <a:pt x="258484" y="287662"/>
                    </a:cubicBezTo>
                    <a:cubicBezTo>
                      <a:pt x="264822" y="287662"/>
                      <a:pt x="273273" y="286756"/>
                      <a:pt x="279008" y="280719"/>
                    </a:cubicBezTo>
                    <a:cubicBezTo>
                      <a:pt x="286553" y="272871"/>
                      <a:pt x="286553" y="261703"/>
                      <a:pt x="286553" y="241177"/>
                    </a:cubicBezTo>
                    <a:cubicBezTo>
                      <a:pt x="285950" y="208276"/>
                      <a:pt x="279310" y="174770"/>
                      <a:pt x="266935" y="141567"/>
                    </a:cubicBezTo>
                    <a:cubicBezTo>
                      <a:pt x="245506" y="84216"/>
                      <a:pt x="205062" y="43466"/>
                      <a:pt x="146811" y="21129"/>
                    </a:cubicBezTo>
                    <a:cubicBezTo>
                      <a:pt x="108782" y="6339"/>
                      <a:pt x="69243" y="2415"/>
                      <a:pt x="32120" y="302"/>
                    </a:cubicBezTo>
                    <a:cubicBezTo>
                      <a:pt x="30007" y="302"/>
                      <a:pt x="28498" y="0"/>
                      <a:pt x="26687" y="0"/>
                    </a:cubicBezTo>
                    <a:cubicBezTo>
                      <a:pt x="20047" y="0"/>
                      <a:pt x="11596" y="906"/>
                      <a:pt x="5861" y="7244"/>
                    </a:cubicBezTo>
                    <a:cubicBezTo>
                      <a:pt x="-477" y="14187"/>
                      <a:pt x="-477" y="23846"/>
                      <a:pt x="429" y="32298"/>
                    </a:cubicBezTo>
                    <a:cubicBezTo>
                      <a:pt x="3447" y="63086"/>
                      <a:pt x="7069" y="101421"/>
                      <a:pt x="19141" y="137643"/>
                    </a:cubicBezTo>
                    <a:cubicBezTo>
                      <a:pt x="41174" y="204653"/>
                      <a:pt x="86145" y="249025"/>
                      <a:pt x="152244" y="270155"/>
                    </a:cubicBezTo>
                    <a:close/>
                    <a:moveTo>
                      <a:pt x="258484" y="275588"/>
                    </a:moveTo>
                    <a:cubicBezTo>
                      <a:pt x="258484" y="275588"/>
                      <a:pt x="258182" y="275588"/>
                      <a:pt x="258182" y="275588"/>
                    </a:cubicBezTo>
                    <a:cubicBezTo>
                      <a:pt x="257880" y="275588"/>
                      <a:pt x="257880" y="275588"/>
                      <a:pt x="257579" y="275588"/>
                    </a:cubicBezTo>
                    <a:cubicBezTo>
                      <a:pt x="257880" y="275588"/>
                      <a:pt x="258182" y="275588"/>
                      <a:pt x="258484" y="275588"/>
                    </a:cubicBezTo>
                    <a:close/>
                    <a:moveTo>
                      <a:pt x="26385" y="12678"/>
                    </a:moveTo>
                    <a:cubicBezTo>
                      <a:pt x="26687" y="12678"/>
                      <a:pt x="27291" y="12678"/>
                      <a:pt x="27592" y="12678"/>
                    </a:cubicBezTo>
                    <a:cubicBezTo>
                      <a:pt x="26989" y="12678"/>
                      <a:pt x="26385" y="12678"/>
                      <a:pt x="26083" y="12678"/>
                    </a:cubicBezTo>
                    <a:cubicBezTo>
                      <a:pt x="26083" y="12678"/>
                      <a:pt x="26385" y="12678"/>
                      <a:pt x="26385" y="126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A6381B44-253B-B54A-8C23-CDC7C11A8A9C}"/>
                  </a:ext>
                </a:extLst>
              </p:cNvPr>
              <p:cNvSpPr/>
              <p:nvPr/>
            </p:nvSpPr>
            <p:spPr>
              <a:xfrm>
                <a:off x="935059" y="5316157"/>
                <a:ext cx="286998" cy="287058"/>
              </a:xfrm>
              <a:custGeom>
                <a:avLst/>
                <a:gdLst>
                  <a:gd name="connsiteX0" fmla="*/ 260666 w 286998"/>
                  <a:gd name="connsiteY0" fmla="*/ 0 h 287058"/>
                  <a:gd name="connsiteX1" fmla="*/ 249800 w 286998"/>
                  <a:gd name="connsiteY1" fmla="*/ 604 h 287058"/>
                  <a:gd name="connsiteX2" fmla="*/ 235916 w 286998"/>
                  <a:gd name="connsiteY2" fmla="*/ 2113 h 287058"/>
                  <a:gd name="connsiteX3" fmla="*/ 183400 w 286998"/>
                  <a:gd name="connsiteY3" fmla="*/ 9659 h 287058"/>
                  <a:gd name="connsiteX4" fmla="*/ 11363 w 286998"/>
                  <a:gd name="connsiteY4" fmla="*/ 178091 h 287058"/>
                  <a:gd name="connsiteX5" fmla="*/ 2308 w 286998"/>
                  <a:gd name="connsiteY5" fmla="*/ 237555 h 287058"/>
                  <a:gd name="connsiteX6" fmla="*/ 497 w 286998"/>
                  <a:gd name="connsiteY6" fmla="*/ 253251 h 287058"/>
                  <a:gd name="connsiteX7" fmla="*/ 5326 w 286998"/>
                  <a:gd name="connsiteY7" fmla="*/ 278003 h 287058"/>
                  <a:gd name="connsiteX8" fmla="*/ 31283 w 286998"/>
                  <a:gd name="connsiteY8" fmla="*/ 286756 h 287058"/>
                  <a:gd name="connsiteX9" fmla="*/ 41243 w 286998"/>
                  <a:gd name="connsiteY9" fmla="*/ 287058 h 287058"/>
                  <a:gd name="connsiteX10" fmla="*/ 168913 w 286998"/>
                  <a:gd name="connsiteY10" fmla="*/ 258081 h 287058"/>
                  <a:gd name="connsiteX11" fmla="*/ 260666 w 286998"/>
                  <a:gd name="connsiteY11" fmla="*/ 162395 h 287058"/>
                  <a:gd name="connsiteX12" fmla="*/ 286924 w 286998"/>
                  <a:gd name="connsiteY12" fmla="*/ 45881 h 287058"/>
                  <a:gd name="connsiteX13" fmla="*/ 286924 w 286998"/>
                  <a:gd name="connsiteY13" fmla="*/ 45881 h 287058"/>
                  <a:gd name="connsiteX14" fmla="*/ 286924 w 286998"/>
                  <a:gd name="connsiteY14" fmla="*/ 45881 h 287058"/>
                  <a:gd name="connsiteX15" fmla="*/ 286924 w 286998"/>
                  <a:gd name="connsiteY15" fmla="*/ 37128 h 287058"/>
                  <a:gd name="connsiteX16" fmla="*/ 279982 w 286998"/>
                  <a:gd name="connsiteY16" fmla="*/ 7546 h 287058"/>
                  <a:gd name="connsiteX17" fmla="*/ 260666 w 286998"/>
                  <a:gd name="connsiteY17" fmla="*/ 0 h 287058"/>
                  <a:gd name="connsiteX18" fmla="*/ 41545 w 286998"/>
                  <a:gd name="connsiteY18" fmla="*/ 274984 h 287058"/>
                  <a:gd name="connsiteX19" fmla="*/ 40941 w 286998"/>
                  <a:gd name="connsiteY19" fmla="*/ 274984 h 287058"/>
                  <a:gd name="connsiteX20" fmla="*/ 46977 w 286998"/>
                  <a:gd name="connsiteY20" fmla="*/ 274984 h 287058"/>
                  <a:gd name="connsiteX21" fmla="*/ 41545 w 286998"/>
                  <a:gd name="connsiteY21" fmla="*/ 274984 h 287058"/>
                  <a:gd name="connsiteX22" fmla="*/ 258553 w 286998"/>
                  <a:gd name="connsiteY22" fmla="*/ 12074 h 287058"/>
                  <a:gd name="connsiteX23" fmla="*/ 260666 w 286998"/>
                  <a:gd name="connsiteY23" fmla="*/ 12074 h 287058"/>
                  <a:gd name="connsiteX24" fmla="*/ 260967 w 286998"/>
                  <a:gd name="connsiteY24" fmla="*/ 12074 h 287058"/>
                  <a:gd name="connsiteX25" fmla="*/ 258553 w 286998"/>
                  <a:gd name="connsiteY25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998" h="287058">
                    <a:moveTo>
                      <a:pt x="260666" y="0"/>
                    </a:moveTo>
                    <a:cubicBezTo>
                      <a:pt x="257647" y="0"/>
                      <a:pt x="254327" y="302"/>
                      <a:pt x="249800" y="604"/>
                    </a:cubicBezTo>
                    <a:cubicBezTo>
                      <a:pt x="245273" y="1207"/>
                      <a:pt x="240444" y="1509"/>
                      <a:pt x="235916" y="2113"/>
                    </a:cubicBezTo>
                    <a:cubicBezTo>
                      <a:pt x="218713" y="3924"/>
                      <a:pt x="201207" y="5735"/>
                      <a:pt x="183400" y="9659"/>
                    </a:cubicBezTo>
                    <a:cubicBezTo>
                      <a:pt x="90138" y="30185"/>
                      <a:pt x="32188" y="86933"/>
                      <a:pt x="11363" y="178091"/>
                    </a:cubicBezTo>
                    <a:cubicBezTo>
                      <a:pt x="6836" y="198013"/>
                      <a:pt x="4723" y="218237"/>
                      <a:pt x="2308" y="237555"/>
                    </a:cubicBezTo>
                    <a:cubicBezTo>
                      <a:pt x="1705" y="242686"/>
                      <a:pt x="1101" y="248120"/>
                      <a:pt x="497" y="253251"/>
                    </a:cubicBezTo>
                    <a:cubicBezTo>
                      <a:pt x="-408" y="262005"/>
                      <a:pt x="-710" y="271060"/>
                      <a:pt x="5326" y="278003"/>
                    </a:cubicBezTo>
                    <a:cubicBezTo>
                      <a:pt x="11665" y="285549"/>
                      <a:pt x="22228" y="286454"/>
                      <a:pt x="31283" y="286756"/>
                    </a:cubicBezTo>
                    <a:cubicBezTo>
                      <a:pt x="34603" y="286756"/>
                      <a:pt x="37923" y="287058"/>
                      <a:pt x="41243" y="287058"/>
                    </a:cubicBezTo>
                    <a:cubicBezTo>
                      <a:pt x="85610" y="287058"/>
                      <a:pt x="128770" y="277399"/>
                      <a:pt x="168913" y="258081"/>
                    </a:cubicBezTo>
                    <a:cubicBezTo>
                      <a:pt x="210865" y="237857"/>
                      <a:pt x="241953" y="205559"/>
                      <a:pt x="260666" y="162395"/>
                    </a:cubicBezTo>
                    <a:cubicBezTo>
                      <a:pt x="277266" y="125871"/>
                      <a:pt x="286018" y="86631"/>
                      <a:pt x="286924" y="45881"/>
                    </a:cubicBezTo>
                    <a:lnTo>
                      <a:pt x="286924" y="45881"/>
                    </a:lnTo>
                    <a:lnTo>
                      <a:pt x="286924" y="45881"/>
                    </a:lnTo>
                    <a:lnTo>
                      <a:pt x="286924" y="37128"/>
                    </a:lnTo>
                    <a:cubicBezTo>
                      <a:pt x="287226" y="25054"/>
                      <a:pt x="286924" y="14791"/>
                      <a:pt x="279982" y="7546"/>
                    </a:cubicBezTo>
                    <a:cubicBezTo>
                      <a:pt x="274247" y="604"/>
                      <a:pt x="266400" y="0"/>
                      <a:pt x="260666" y="0"/>
                    </a:cubicBezTo>
                    <a:close/>
                    <a:moveTo>
                      <a:pt x="41545" y="274984"/>
                    </a:moveTo>
                    <a:cubicBezTo>
                      <a:pt x="41243" y="274984"/>
                      <a:pt x="41243" y="274984"/>
                      <a:pt x="40941" y="274984"/>
                    </a:cubicBezTo>
                    <a:cubicBezTo>
                      <a:pt x="43054" y="274984"/>
                      <a:pt x="44865" y="274984"/>
                      <a:pt x="46977" y="274984"/>
                    </a:cubicBezTo>
                    <a:cubicBezTo>
                      <a:pt x="45167" y="274682"/>
                      <a:pt x="43356" y="274984"/>
                      <a:pt x="41545" y="274984"/>
                    </a:cubicBezTo>
                    <a:close/>
                    <a:moveTo>
                      <a:pt x="258553" y="12074"/>
                    </a:moveTo>
                    <a:cubicBezTo>
                      <a:pt x="259156" y="12074"/>
                      <a:pt x="260062" y="12074"/>
                      <a:pt x="260666" y="12074"/>
                    </a:cubicBezTo>
                    <a:cubicBezTo>
                      <a:pt x="260967" y="12074"/>
                      <a:pt x="260967" y="12074"/>
                      <a:pt x="260967" y="12074"/>
                    </a:cubicBezTo>
                    <a:cubicBezTo>
                      <a:pt x="260364" y="12074"/>
                      <a:pt x="259458" y="12074"/>
                      <a:pt x="25855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159B82BC-56A2-EB48-B085-4FF43FA9D11F}"/>
                  </a:ext>
                </a:extLst>
              </p:cNvPr>
              <p:cNvSpPr/>
              <p:nvPr/>
            </p:nvSpPr>
            <p:spPr>
              <a:xfrm>
                <a:off x="934826" y="6570036"/>
                <a:ext cx="286948" cy="287359"/>
              </a:xfrm>
              <a:custGeom>
                <a:avLst/>
                <a:gdLst>
                  <a:gd name="connsiteX0" fmla="*/ 266331 w 286948"/>
                  <a:gd name="connsiteY0" fmla="*/ 138246 h 287359"/>
                  <a:gd name="connsiteX1" fmla="*/ 183331 w 286948"/>
                  <a:gd name="connsiteY1" fmla="*/ 37429 h 287359"/>
                  <a:gd name="connsiteX2" fmla="*/ 31516 w 286948"/>
                  <a:gd name="connsiteY2" fmla="*/ 0 h 287359"/>
                  <a:gd name="connsiteX3" fmla="*/ 5861 w 286948"/>
                  <a:gd name="connsiteY3" fmla="*/ 8150 h 287359"/>
                  <a:gd name="connsiteX4" fmla="*/ 429 w 286948"/>
                  <a:gd name="connsiteY4" fmla="*/ 33807 h 287359"/>
                  <a:gd name="connsiteX5" fmla="*/ 1636 w 286948"/>
                  <a:gd name="connsiteY5" fmla="*/ 47994 h 287359"/>
                  <a:gd name="connsiteX6" fmla="*/ 10389 w 286948"/>
                  <a:gd name="connsiteY6" fmla="*/ 107458 h 287359"/>
                  <a:gd name="connsiteX7" fmla="*/ 113913 w 286948"/>
                  <a:gd name="connsiteY7" fmla="*/ 252949 h 287359"/>
                  <a:gd name="connsiteX8" fmla="*/ 240375 w 286948"/>
                  <a:gd name="connsiteY8" fmla="*/ 286152 h 287359"/>
                  <a:gd name="connsiteX9" fmla="*/ 259088 w 286948"/>
                  <a:gd name="connsiteY9" fmla="*/ 287360 h 287359"/>
                  <a:gd name="connsiteX10" fmla="*/ 279913 w 286948"/>
                  <a:gd name="connsiteY10" fmla="*/ 280417 h 287359"/>
                  <a:gd name="connsiteX11" fmla="*/ 286855 w 286948"/>
                  <a:gd name="connsiteY11" fmla="*/ 246610 h 287359"/>
                  <a:gd name="connsiteX12" fmla="*/ 266331 w 286948"/>
                  <a:gd name="connsiteY12" fmla="*/ 138246 h 287359"/>
                  <a:gd name="connsiteX13" fmla="*/ 259390 w 286948"/>
                  <a:gd name="connsiteY13" fmla="*/ 275587 h 287359"/>
                  <a:gd name="connsiteX14" fmla="*/ 259390 w 286948"/>
                  <a:gd name="connsiteY14" fmla="*/ 275587 h 287359"/>
                  <a:gd name="connsiteX15" fmla="*/ 259390 w 286948"/>
                  <a:gd name="connsiteY15" fmla="*/ 275587 h 287359"/>
                  <a:gd name="connsiteX16" fmla="*/ 259390 w 286948"/>
                  <a:gd name="connsiteY16" fmla="*/ 275587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948" h="287359">
                    <a:moveTo>
                      <a:pt x="266331" y="138246"/>
                    </a:moveTo>
                    <a:cubicBezTo>
                      <a:pt x="248524" y="92064"/>
                      <a:pt x="221360" y="59162"/>
                      <a:pt x="183331" y="37429"/>
                    </a:cubicBezTo>
                    <a:cubicBezTo>
                      <a:pt x="138662" y="12074"/>
                      <a:pt x="89164" y="0"/>
                      <a:pt x="31516" y="0"/>
                    </a:cubicBezTo>
                    <a:cubicBezTo>
                      <a:pt x="22160" y="0"/>
                      <a:pt x="12200" y="905"/>
                      <a:pt x="5861" y="8150"/>
                    </a:cubicBezTo>
                    <a:cubicBezTo>
                      <a:pt x="-477" y="15394"/>
                      <a:pt x="-477" y="25053"/>
                      <a:pt x="429" y="33807"/>
                    </a:cubicBezTo>
                    <a:cubicBezTo>
                      <a:pt x="1032" y="38335"/>
                      <a:pt x="1334" y="43164"/>
                      <a:pt x="1636" y="47994"/>
                    </a:cubicBezTo>
                    <a:cubicBezTo>
                      <a:pt x="3447" y="67312"/>
                      <a:pt x="5258" y="87536"/>
                      <a:pt x="10389" y="107458"/>
                    </a:cubicBezTo>
                    <a:cubicBezTo>
                      <a:pt x="28498" y="179298"/>
                      <a:pt x="61396" y="225481"/>
                      <a:pt x="113913" y="252949"/>
                    </a:cubicBezTo>
                    <a:cubicBezTo>
                      <a:pt x="148924" y="271362"/>
                      <a:pt x="189066" y="281926"/>
                      <a:pt x="240375" y="286152"/>
                    </a:cubicBezTo>
                    <a:cubicBezTo>
                      <a:pt x="248524" y="286756"/>
                      <a:pt x="254259" y="287360"/>
                      <a:pt x="259088" y="287360"/>
                    </a:cubicBezTo>
                    <a:cubicBezTo>
                      <a:pt x="265728" y="287360"/>
                      <a:pt x="273877" y="286454"/>
                      <a:pt x="279913" y="280417"/>
                    </a:cubicBezTo>
                    <a:cubicBezTo>
                      <a:pt x="287157" y="272871"/>
                      <a:pt x="287157" y="262608"/>
                      <a:pt x="286855" y="246610"/>
                    </a:cubicBezTo>
                    <a:cubicBezTo>
                      <a:pt x="286855" y="209483"/>
                      <a:pt x="280215" y="174770"/>
                      <a:pt x="266331" y="138246"/>
                    </a:cubicBezTo>
                    <a:close/>
                    <a:moveTo>
                      <a:pt x="259390" y="275587"/>
                    </a:moveTo>
                    <a:cubicBezTo>
                      <a:pt x="259390" y="275587"/>
                      <a:pt x="259390" y="275587"/>
                      <a:pt x="259390" y="275587"/>
                    </a:cubicBezTo>
                    <a:cubicBezTo>
                      <a:pt x="259390" y="275587"/>
                      <a:pt x="259390" y="275587"/>
                      <a:pt x="259390" y="275587"/>
                    </a:cubicBezTo>
                    <a:cubicBezTo>
                      <a:pt x="259390" y="275587"/>
                      <a:pt x="259390" y="275587"/>
                      <a:pt x="259390" y="27558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5A716535-9EF3-3748-BBF8-BFE4C83422AE}"/>
                  </a:ext>
                </a:extLst>
              </p:cNvPr>
              <p:cNvSpPr/>
              <p:nvPr/>
            </p:nvSpPr>
            <p:spPr>
              <a:xfrm>
                <a:off x="934881" y="1878101"/>
                <a:ext cx="287567" cy="286756"/>
              </a:xfrm>
              <a:custGeom>
                <a:avLst/>
                <a:gdLst>
                  <a:gd name="connsiteX0" fmla="*/ 266577 w 287567"/>
                  <a:gd name="connsiteY0" fmla="*/ 139152 h 286756"/>
                  <a:gd name="connsiteX1" fmla="*/ 203799 w 287567"/>
                  <a:gd name="connsiteY1" fmla="*/ 51918 h 286756"/>
                  <a:gd name="connsiteX2" fmla="*/ 30253 w 287567"/>
                  <a:gd name="connsiteY2" fmla="*/ 0 h 286756"/>
                  <a:gd name="connsiteX3" fmla="*/ 28744 w 287567"/>
                  <a:gd name="connsiteY3" fmla="*/ 0 h 286756"/>
                  <a:gd name="connsiteX4" fmla="*/ 6409 w 287567"/>
                  <a:gd name="connsiteY4" fmla="*/ 7848 h 286756"/>
                  <a:gd name="connsiteX5" fmla="*/ 373 w 287567"/>
                  <a:gd name="connsiteY5" fmla="*/ 35014 h 286756"/>
                  <a:gd name="connsiteX6" fmla="*/ 18482 w 287567"/>
                  <a:gd name="connsiteY6" fmla="*/ 135530 h 286756"/>
                  <a:gd name="connsiteX7" fmla="*/ 128042 w 287567"/>
                  <a:gd name="connsiteY7" fmla="*/ 259892 h 286756"/>
                  <a:gd name="connsiteX8" fmla="*/ 240017 w 287567"/>
                  <a:gd name="connsiteY8" fmla="*/ 285851 h 286756"/>
                  <a:gd name="connsiteX9" fmla="*/ 259937 w 287567"/>
                  <a:gd name="connsiteY9" fmla="*/ 286756 h 286756"/>
                  <a:gd name="connsiteX10" fmla="*/ 281668 w 287567"/>
                  <a:gd name="connsiteY10" fmla="*/ 280115 h 286756"/>
                  <a:gd name="connsiteX11" fmla="*/ 287403 w 287567"/>
                  <a:gd name="connsiteY11" fmla="*/ 252345 h 286756"/>
                  <a:gd name="connsiteX12" fmla="*/ 287101 w 287567"/>
                  <a:gd name="connsiteY12" fmla="*/ 247214 h 286756"/>
                  <a:gd name="connsiteX13" fmla="*/ 266577 w 287567"/>
                  <a:gd name="connsiteY13" fmla="*/ 139152 h 286756"/>
                  <a:gd name="connsiteX14" fmla="*/ 28140 w 287567"/>
                  <a:gd name="connsiteY14" fmla="*/ 12376 h 286756"/>
                  <a:gd name="connsiteX15" fmla="*/ 28744 w 287567"/>
                  <a:gd name="connsiteY15" fmla="*/ 12376 h 286756"/>
                  <a:gd name="connsiteX16" fmla="*/ 29951 w 287567"/>
                  <a:gd name="connsiteY16" fmla="*/ 12376 h 286756"/>
                  <a:gd name="connsiteX17" fmla="*/ 28140 w 287567"/>
                  <a:gd name="connsiteY17" fmla="*/ 12376 h 286756"/>
                  <a:gd name="connsiteX18" fmla="*/ 260239 w 287567"/>
                  <a:gd name="connsiteY18" fmla="*/ 274984 h 286756"/>
                  <a:gd name="connsiteX19" fmla="*/ 258428 w 287567"/>
                  <a:gd name="connsiteY19" fmla="*/ 274984 h 286756"/>
                  <a:gd name="connsiteX20" fmla="*/ 260239 w 287567"/>
                  <a:gd name="connsiteY20" fmla="*/ 274984 h 286756"/>
                  <a:gd name="connsiteX21" fmla="*/ 260239 w 287567"/>
                  <a:gd name="connsiteY21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567" h="286756">
                    <a:moveTo>
                      <a:pt x="266577" y="139152"/>
                    </a:moveTo>
                    <a:cubicBezTo>
                      <a:pt x="251788" y="100817"/>
                      <a:pt x="231264" y="72142"/>
                      <a:pt x="203799" y="51918"/>
                    </a:cubicBezTo>
                    <a:cubicBezTo>
                      <a:pt x="157922" y="18111"/>
                      <a:pt x="102689" y="1509"/>
                      <a:pt x="30253" y="0"/>
                    </a:cubicBezTo>
                    <a:cubicBezTo>
                      <a:pt x="29649" y="0"/>
                      <a:pt x="29347" y="0"/>
                      <a:pt x="28744" y="0"/>
                    </a:cubicBezTo>
                    <a:cubicBezTo>
                      <a:pt x="22104" y="0"/>
                      <a:pt x="12747" y="906"/>
                      <a:pt x="6409" y="7848"/>
                    </a:cubicBezTo>
                    <a:cubicBezTo>
                      <a:pt x="-231" y="15092"/>
                      <a:pt x="-533" y="25053"/>
                      <a:pt x="373" y="35014"/>
                    </a:cubicBezTo>
                    <a:cubicBezTo>
                      <a:pt x="3693" y="68218"/>
                      <a:pt x="7013" y="102629"/>
                      <a:pt x="18482" y="135530"/>
                    </a:cubicBezTo>
                    <a:cubicBezTo>
                      <a:pt x="38704" y="194994"/>
                      <a:pt x="75526" y="236951"/>
                      <a:pt x="128042" y="259892"/>
                    </a:cubicBezTo>
                    <a:cubicBezTo>
                      <a:pt x="163053" y="275286"/>
                      <a:pt x="200781" y="284039"/>
                      <a:pt x="240017" y="285851"/>
                    </a:cubicBezTo>
                    <a:cubicBezTo>
                      <a:pt x="248468" y="286454"/>
                      <a:pt x="254806" y="286756"/>
                      <a:pt x="259937" y="286756"/>
                    </a:cubicBezTo>
                    <a:cubicBezTo>
                      <a:pt x="267785" y="286756"/>
                      <a:pt x="275934" y="285851"/>
                      <a:pt x="281668" y="280115"/>
                    </a:cubicBezTo>
                    <a:cubicBezTo>
                      <a:pt x="288308" y="273475"/>
                      <a:pt x="287705" y="264721"/>
                      <a:pt x="287403" y="252345"/>
                    </a:cubicBezTo>
                    <a:cubicBezTo>
                      <a:pt x="287403" y="250836"/>
                      <a:pt x="287403" y="249025"/>
                      <a:pt x="287101" y="247214"/>
                    </a:cubicBezTo>
                    <a:cubicBezTo>
                      <a:pt x="286497" y="206766"/>
                      <a:pt x="280159" y="173261"/>
                      <a:pt x="266577" y="139152"/>
                    </a:cubicBezTo>
                    <a:close/>
                    <a:moveTo>
                      <a:pt x="28140" y="12376"/>
                    </a:moveTo>
                    <a:cubicBezTo>
                      <a:pt x="28442" y="12376"/>
                      <a:pt x="28744" y="12376"/>
                      <a:pt x="28744" y="12376"/>
                    </a:cubicBezTo>
                    <a:cubicBezTo>
                      <a:pt x="29045" y="12376"/>
                      <a:pt x="29649" y="12376"/>
                      <a:pt x="29951" y="12376"/>
                    </a:cubicBezTo>
                    <a:cubicBezTo>
                      <a:pt x="29347" y="12376"/>
                      <a:pt x="28744" y="12376"/>
                      <a:pt x="28140" y="12376"/>
                    </a:cubicBezTo>
                    <a:close/>
                    <a:moveTo>
                      <a:pt x="260239" y="274984"/>
                    </a:moveTo>
                    <a:cubicBezTo>
                      <a:pt x="259635" y="274984"/>
                      <a:pt x="259032" y="274984"/>
                      <a:pt x="258428" y="274984"/>
                    </a:cubicBezTo>
                    <a:cubicBezTo>
                      <a:pt x="259032" y="274984"/>
                      <a:pt x="259635" y="274984"/>
                      <a:pt x="260239" y="274984"/>
                    </a:cubicBezTo>
                    <a:cubicBezTo>
                      <a:pt x="260239" y="274984"/>
                      <a:pt x="260239" y="274984"/>
                      <a:pt x="260239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7" name="Freeform 1186">
                <a:extLst>
                  <a:ext uri="{FF2B5EF4-FFF2-40B4-BE49-F238E27FC236}">
                    <a16:creationId xmlns:a16="http://schemas.microsoft.com/office/drawing/2014/main" id="{7E862A4B-7661-FA42-90EB-D6911F225483}"/>
                  </a:ext>
                </a:extLst>
              </p:cNvPr>
              <p:cNvSpPr/>
              <p:nvPr/>
            </p:nvSpPr>
            <p:spPr>
              <a:xfrm>
                <a:off x="935642" y="1561160"/>
                <a:ext cx="286437" cy="286756"/>
              </a:xfrm>
              <a:custGeom>
                <a:avLst/>
                <a:gdLst>
                  <a:gd name="connsiteX0" fmla="*/ 253744 w 286437"/>
                  <a:gd name="connsiteY0" fmla="*/ 0 h 286756"/>
                  <a:gd name="connsiteX1" fmla="*/ 169838 w 286437"/>
                  <a:gd name="connsiteY1" fmla="*/ 11772 h 286756"/>
                  <a:gd name="connsiteX2" fmla="*/ 33114 w 286437"/>
                  <a:gd name="connsiteY2" fmla="*/ 116212 h 286756"/>
                  <a:gd name="connsiteX3" fmla="*/ 216 w 286437"/>
                  <a:gd name="connsiteY3" fmla="*/ 254157 h 286756"/>
                  <a:gd name="connsiteX4" fmla="*/ 5950 w 286437"/>
                  <a:gd name="connsiteY4" fmla="*/ 278606 h 286756"/>
                  <a:gd name="connsiteX5" fmla="*/ 31907 w 286437"/>
                  <a:gd name="connsiteY5" fmla="*/ 286756 h 286756"/>
                  <a:gd name="connsiteX6" fmla="*/ 34623 w 286437"/>
                  <a:gd name="connsiteY6" fmla="*/ 286756 h 286756"/>
                  <a:gd name="connsiteX7" fmla="*/ 140562 w 286437"/>
                  <a:gd name="connsiteY7" fmla="*/ 268343 h 286756"/>
                  <a:gd name="connsiteX8" fmla="*/ 241973 w 286437"/>
                  <a:gd name="connsiteY8" fmla="*/ 194089 h 286756"/>
                  <a:gd name="connsiteX9" fmla="*/ 241973 w 286437"/>
                  <a:gd name="connsiteY9" fmla="*/ 194089 h 286756"/>
                  <a:gd name="connsiteX10" fmla="*/ 241973 w 286437"/>
                  <a:gd name="connsiteY10" fmla="*/ 194089 h 286756"/>
                  <a:gd name="connsiteX11" fmla="*/ 286340 w 286437"/>
                  <a:gd name="connsiteY11" fmla="*/ 51314 h 286756"/>
                  <a:gd name="connsiteX12" fmla="*/ 286340 w 286437"/>
                  <a:gd name="connsiteY12" fmla="*/ 51012 h 286756"/>
                  <a:gd name="connsiteX13" fmla="*/ 286340 w 286437"/>
                  <a:gd name="connsiteY13" fmla="*/ 50711 h 286756"/>
                  <a:gd name="connsiteX14" fmla="*/ 286340 w 286437"/>
                  <a:gd name="connsiteY14" fmla="*/ 34713 h 286756"/>
                  <a:gd name="connsiteX15" fmla="*/ 280002 w 286437"/>
                  <a:gd name="connsiteY15" fmla="*/ 6942 h 286756"/>
                  <a:gd name="connsiteX16" fmla="*/ 253744 w 286437"/>
                  <a:gd name="connsiteY16" fmla="*/ 0 h 286756"/>
                  <a:gd name="connsiteX17" fmla="*/ 34623 w 286437"/>
                  <a:gd name="connsiteY17" fmla="*/ 274682 h 286756"/>
                  <a:gd name="connsiteX18" fmla="*/ 32209 w 286437"/>
                  <a:gd name="connsiteY18" fmla="*/ 274682 h 286756"/>
                  <a:gd name="connsiteX19" fmla="*/ 40660 w 286437"/>
                  <a:gd name="connsiteY19" fmla="*/ 274682 h 286756"/>
                  <a:gd name="connsiteX20" fmla="*/ 34623 w 286437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37" h="286756">
                    <a:moveTo>
                      <a:pt x="253744" y="0"/>
                    </a:moveTo>
                    <a:cubicBezTo>
                      <a:pt x="226882" y="0"/>
                      <a:pt x="198511" y="3924"/>
                      <a:pt x="169838" y="11772"/>
                    </a:cubicBezTo>
                    <a:cubicBezTo>
                      <a:pt x="104343" y="29279"/>
                      <a:pt x="59674" y="63388"/>
                      <a:pt x="33114" y="116212"/>
                    </a:cubicBezTo>
                    <a:cubicBezTo>
                      <a:pt x="9270" y="163602"/>
                      <a:pt x="3234" y="212501"/>
                      <a:pt x="216" y="254157"/>
                    </a:cubicBezTo>
                    <a:cubicBezTo>
                      <a:pt x="-388" y="262910"/>
                      <a:pt x="-86" y="271664"/>
                      <a:pt x="5950" y="278606"/>
                    </a:cubicBezTo>
                    <a:cubicBezTo>
                      <a:pt x="12590" y="285851"/>
                      <a:pt x="22852" y="286756"/>
                      <a:pt x="31907" y="286756"/>
                    </a:cubicBezTo>
                    <a:cubicBezTo>
                      <a:pt x="32812" y="286756"/>
                      <a:pt x="33718" y="286756"/>
                      <a:pt x="34623" y="286756"/>
                    </a:cubicBezTo>
                    <a:cubicBezTo>
                      <a:pt x="69634" y="286756"/>
                      <a:pt x="105249" y="280417"/>
                      <a:pt x="140562" y="268343"/>
                    </a:cubicBezTo>
                    <a:cubicBezTo>
                      <a:pt x="185835" y="252949"/>
                      <a:pt x="219337" y="228499"/>
                      <a:pt x="241973" y="194089"/>
                    </a:cubicBezTo>
                    <a:lnTo>
                      <a:pt x="241973" y="194089"/>
                    </a:lnTo>
                    <a:lnTo>
                      <a:pt x="241973" y="194089"/>
                    </a:lnTo>
                    <a:cubicBezTo>
                      <a:pt x="267930" y="153641"/>
                      <a:pt x="282417" y="107156"/>
                      <a:pt x="286340" y="51314"/>
                    </a:cubicBezTo>
                    <a:lnTo>
                      <a:pt x="286340" y="51012"/>
                    </a:lnTo>
                    <a:lnTo>
                      <a:pt x="286340" y="50711"/>
                    </a:lnTo>
                    <a:lnTo>
                      <a:pt x="286340" y="34713"/>
                    </a:lnTo>
                    <a:cubicBezTo>
                      <a:pt x="286642" y="23544"/>
                      <a:pt x="286642" y="13885"/>
                      <a:pt x="280002" y="6942"/>
                    </a:cubicBezTo>
                    <a:cubicBezTo>
                      <a:pt x="273664" y="0"/>
                      <a:pt x="264006" y="0"/>
                      <a:pt x="253744" y="0"/>
                    </a:cubicBezTo>
                    <a:close/>
                    <a:moveTo>
                      <a:pt x="34623" y="274682"/>
                    </a:moveTo>
                    <a:cubicBezTo>
                      <a:pt x="33718" y="274682"/>
                      <a:pt x="33114" y="274682"/>
                      <a:pt x="32209" y="274682"/>
                    </a:cubicBezTo>
                    <a:cubicBezTo>
                      <a:pt x="34925" y="274682"/>
                      <a:pt x="37641" y="274682"/>
                      <a:pt x="40660" y="274682"/>
                    </a:cubicBezTo>
                    <a:cubicBezTo>
                      <a:pt x="38547" y="274682"/>
                      <a:pt x="36434" y="274682"/>
                      <a:pt x="3462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8" name="Freeform 1187">
                <a:extLst>
                  <a:ext uri="{FF2B5EF4-FFF2-40B4-BE49-F238E27FC236}">
                    <a16:creationId xmlns:a16="http://schemas.microsoft.com/office/drawing/2014/main" id="{68370F57-AC9B-4744-ADF6-D310149B8018}"/>
                  </a:ext>
                </a:extLst>
              </p:cNvPr>
              <p:cNvSpPr/>
              <p:nvPr/>
            </p:nvSpPr>
            <p:spPr>
              <a:xfrm>
                <a:off x="935296" y="6260943"/>
                <a:ext cx="286537" cy="287359"/>
              </a:xfrm>
              <a:custGeom>
                <a:avLst/>
                <a:gdLst>
                  <a:gd name="connsiteX0" fmla="*/ 255297 w 286537"/>
                  <a:gd name="connsiteY0" fmla="*/ 0 h 287359"/>
                  <a:gd name="connsiteX1" fmla="*/ 246846 w 286537"/>
                  <a:gd name="connsiteY1" fmla="*/ 302 h 287359"/>
                  <a:gd name="connsiteX2" fmla="*/ 149962 w 286537"/>
                  <a:gd name="connsiteY2" fmla="*/ 18111 h 287359"/>
                  <a:gd name="connsiteX3" fmla="*/ 45532 w 286537"/>
                  <a:gd name="connsiteY3" fmla="*/ 95686 h 287359"/>
                  <a:gd name="connsiteX4" fmla="*/ 259 w 286537"/>
                  <a:gd name="connsiteY4" fmla="*/ 256873 h 287359"/>
                  <a:gd name="connsiteX5" fmla="*/ 5390 w 286537"/>
                  <a:gd name="connsiteY5" fmla="*/ 279210 h 287359"/>
                  <a:gd name="connsiteX6" fmla="*/ 28932 w 286537"/>
                  <a:gd name="connsiteY6" fmla="*/ 287360 h 287359"/>
                  <a:gd name="connsiteX7" fmla="*/ 36176 w 286537"/>
                  <a:gd name="connsiteY7" fmla="*/ 287360 h 287359"/>
                  <a:gd name="connsiteX8" fmla="*/ 119780 w 286537"/>
                  <a:gd name="connsiteY8" fmla="*/ 274984 h 287359"/>
                  <a:gd name="connsiteX9" fmla="*/ 240206 w 286537"/>
                  <a:gd name="connsiteY9" fmla="*/ 196504 h 287359"/>
                  <a:gd name="connsiteX10" fmla="*/ 286384 w 286537"/>
                  <a:gd name="connsiteY10" fmla="*/ 47089 h 287359"/>
                  <a:gd name="connsiteX11" fmla="*/ 286384 w 286537"/>
                  <a:gd name="connsiteY11" fmla="*/ 46787 h 287359"/>
                  <a:gd name="connsiteX12" fmla="*/ 286384 w 286537"/>
                  <a:gd name="connsiteY12" fmla="*/ 46485 h 287359"/>
                  <a:gd name="connsiteX13" fmla="*/ 286384 w 286537"/>
                  <a:gd name="connsiteY13" fmla="*/ 39844 h 287359"/>
                  <a:gd name="connsiteX14" fmla="*/ 279744 w 286537"/>
                  <a:gd name="connsiteY14" fmla="*/ 7245 h 287359"/>
                  <a:gd name="connsiteX15" fmla="*/ 255297 w 286537"/>
                  <a:gd name="connsiteY15" fmla="*/ 0 h 287359"/>
                  <a:gd name="connsiteX16" fmla="*/ 36478 w 286537"/>
                  <a:gd name="connsiteY16" fmla="*/ 274984 h 287359"/>
                  <a:gd name="connsiteX17" fmla="*/ 29536 w 286537"/>
                  <a:gd name="connsiteY17" fmla="*/ 274984 h 287359"/>
                  <a:gd name="connsiteX18" fmla="*/ 38591 w 286537"/>
                  <a:gd name="connsiteY18" fmla="*/ 274984 h 287359"/>
                  <a:gd name="connsiteX19" fmla="*/ 36478 w 286537"/>
                  <a:gd name="connsiteY19" fmla="*/ 274984 h 287359"/>
                  <a:gd name="connsiteX20" fmla="*/ 252882 w 286537"/>
                  <a:gd name="connsiteY20" fmla="*/ 12074 h 287359"/>
                  <a:gd name="connsiteX21" fmla="*/ 255297 w 286537"/>
                  <a:gd name="connsiteY21" fmla="*/ 12074 h 287359"/>
                  <a:gd name="connsiteX22" fmla="*/ 255599 w 286537"/>
                  <a:gd name="connsiteY22" fmla="*/ 12074 h 287359"/>
                  <a:gd name="connsiteX23" fmla="*/ 252882 w 286537"/>
                  <a:gd name="connsiteY23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37" h="287359">
                    <a:moveTo>
                      <a:pt x="255297" y="0"/>
                    </a:moveTo>
                    <a:cubicBezTo>
                      <a:pt x="252882" y="0"/>
                      <a:pt x="250468" y="0"/>
                      <a:pt x="246846" y="302"/>
                    </a:cubicBezTo>
                    <a:cubicBezTo>
                      <a:pt x="213646" y="1509"/>
                      <a:pt x="181351" y="7546"/>
                      <a:pt x="149962" y="18111"/>
                    </a:cubicBezTo>
                    <a:cubicBezTo>
                      <a:pt x="103784" y="33505"/>
                      <a:pt x="69678" y="58860"/>
                      <a:pt x="45532" y="95686"/>
                    </a:cubicBezTo>
                    <a:cubicBezTo>
                      <a:pt x="11427" y="146397"/>
                      <a:pt x="4485" y="203144"/>
                      <a:pt x="259" y="256873"/>
                    </a:cubicBezTo>
                    <a:cubicBezTo>
                      <a:pt x="-344" y="264118"/>
                      <a:pt x="-344" y="272569"/>
                      <a:pt x="5390" y="279210"/>
                    </a:cubicBezTo>
                    <a:cubicBezTo>
                      <a:pt x="11427" y="286153"/>
                      <a:pt x="20783" y="287058"/>
                      <a:pt x="28932" y="287360"/>
                    </a:cubicBezTo>
                    <a:cubicBezTo>
                      <a:pt x="31347" y="287360"/>
                      <a:pt x="33761" y="287360"/>
                      <a:pt x="36176" y="287360"/>
                    </a:cubicBezTo>
                    <a:cubicBezTo>
                      <a:pt x="61529" y="287360"/>
                      <a:pt x="88089" y="283436"/>
                      <a:pt x="119780" y="274984"/>
                    </a:cubicBezTo>
                    <a:cubicBezTo>
                      <a:pt x="173504" y="261099"/>
                      <a:pt x="212740" y="235442"/>
                      <a:pt x="240206" y="196504"/>
                    </a:cubicBezTo>
                    <a:cubicBezTo>
                      <a:pt x="268577" y="156660"/>
                      <a:pt x="283064" y="109269"/>
                      <a:pt x="286384" y="47089"/>
                    </a:cubicBezTo>
                    <a:lnTo>
                      <a:pt x="286384" y="46787"/>
                    </a:lnTo>
                    <a:lnTo>
                      <a:pt x="286384" y="46485"/>
                    </a:lnTo>
                    <a:lnTo>
                      <a:pt x="286384" y="39844"/>
                    </a:lnTo>
                    <a:cubicBezTo>
                      <a:pt x="286686" y="27166"/>
                      <a:pt x="287290" y="15092"/>
                      <a:pt x="279744" y="7245"/>
                    </a:cubicBezTo>
                    <a:cubicBezTo>
                      <a:pt x="273406" y="302"/>
                      <a:pt x="263748" y="0"/>
                      <a:pt x="255297" y="0"/>
                    </a:cubicBezTo>
                    <a:close/>
                    <a:moveTo>
                      <a:pt x="36478" y="274984"/>
                    </a:moveTo>
                    <a:cubicBezTo>
                      <a:pt x="34063" y="274984"/>
                      <a:pt x="31951" y="274984"/>
                      <a:pt x="29536" y="274984"/>
                    </a:cubicBezTo>
                    <a:cubicBezTo>
                      <a:pt x="32554" y="274984"/>
                      <a:pt x="35572" y="274984"/>
                      <a:pt x="38591" y="274984"/>
                    </a:cubicBezTo>
                    <a:cubicBezTo>
                      <a:pt x="37987" y="274984"/>
                      <a:pt x="37081" y="274984"/>
                      <a:pt x="36478" y="274984"/>
                    </a:cubicBezTo>
                    <a:close/>
                    <a:moveTo>
                      <a:pt x="252882" y="12074"/>
                    </a:moveTo>
                    <a:cubicBezTo>
                      <a:pt x="253788" y="12074"/>
                      <a:pt x="254391" y="12074"/>
                      <a:pt x="255297" y="12074"/>
                    </a:cubicBezTo>
                    <a:cubicBezTo>
                      <a:pt x="255297" y="12074"/>
                      <a:pt x="255599" y="12074"/>
                      <a:pt x="255599" y="12074"/>
                    </a:cubicBezTo>
                    <a:cubicBezTo>
                      <a:pt x="254693" y="12074"/>
                      <a:pt x="253788" y="12074"/>
                      <a:pt x="2528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89" name="Freeform 1188">
                <a:extLst>
                  <a:ext uri="{FF2B5EF4-FFF2-40B4-BE49-F238E27FC236}">
                    <a16:creationId xmlns:a16="http://schemas.microsoft.com/office/drawing/2014/main" id="{94B04E30-C46D-3B4C-8EA3-571A45DA2D46}"/>
                  </a:ext>
                </a:extLst>
              </p:cNvPr>
              <p:cNvSpPr/>
              <p:nvPr/>
            </p:nvSpPr>
            <p:spPr>
              <a:xfrm>
                <a:off x="935236" y="1252067"/>
                <a:ext cx="286516" cy="287058"/>
              </a:xfrm>
              <a:custGeom>
                <a:avLst/>
                <a:gdLst>
                  <a:gd name="connsiteX0" fmla="*/ 190768 w 286516"/>
                  <a:gd name="connsiteY0" fmla="*/ 42863 h 287058"/>
                  <a:gd name="connsiteX1" fmla="*/ 31106 w 286516"/>
                  <a:gd name="connsiteY1" fmla="*/ 0 h 287058"/>
                  <a:gd name="connsiteX2" fmla="*/ 27786 w 286516"/>
                  <a:gd name="connsiteY2" fmla="*/ 0 h 287058"/>
                  <a:gd name="connsiteX3" fmla="*/ 5753 w 286516"/>
                  <a:gd name="connsiteY3" fmla="*/ 7546 h 287058"/>
                  <a:gd name="connsiteX4" fmla="*/ 622 w 286516"/>
                  <a:gd name="connsiteY4" fmla="*/ 33807 h 287058"/>
                  <a:gd name="connsiteX5" fmla="*/ 14506 w 286516"/>
                  <a:gd name="connsiteY5" fmla="*/ 123154 h 287058"/>
                  <a:gd name="connsiteX6" fmla="*/ 160285 w 286516"/>
                  <a:gd name="connsiteY6" fmla="*/ 272267 h 287058"/>
                  <a:gd name="connsiteX7" fmla="*/ 238758 w 286516"/>
                  <a:gd name="connsiteY7" fmla="*/ 286454 h 287058"/>
                  <a:gd name="connsiteX8" fmla="*/ 252943 w 286516"/>
                  <a:gd name="connsiteY8" fmla="*/ 287058 h 287058"/>
                  <a:gd name="connsiteX9" fmla="*/ 278296 w 286516"/>
                  <a:gd name="connsiteY9" fmla="*/ 279210 h 287058"/>
                  <a:gd name="connsiteX10" fmla="*/ 286445 w 286516"/>
                  <a:gd name="connsiteY10" fmla="*/ 239970 h 287058"/>
                  <a:gd name="connsiteX11" fmla="*/ 263809 w 286516"/>
                  <a:gd name="connsiteY11" fmla="*/ 134021 h 287058"/>
                  <a:gd name="connsiteX12" fmla="*/ 190768 w 286516"/>
                  <a:gd name="connsiteY12" fmla="*/ 42863 h 287058"/>
                  <a:gd name="connsiteX13" fmla="*/ 27786 w 286516"/>
                  <a:gd name="connsiteY13" fmla="*/ 12074 h 287058"/>
                  <a:gd name="connsiteX14" fmla="*/ 27786 w 286516"/>
                  <a:gd name="connsiteY14" fmla="*/ 12074 h 287058"/>
                  <a:gd name="connsiteX15" fmla="*/ 30804 w 286516"/>
                  <a:gd name="connsiteY15" fmla="*/ 12074 h 287058"/>
                  <a:gd name="connsiteX16" fmla="*/ 27786 w 286516"/>
                  <a:gd name="connsiteY16" fmla="*/ 12074 h 287058"/>
                  <a:gd name="connsiteX17" fmla="*/ 252943 w 286516"/>
                  <a:gd name="connsiteY17" fmla="*/ 274682 h 287058"/>
                  <a:gd name="connsiteX18" fmla="*/ 252641 w 286516"/>
                  <a:gd name="connsiteY18" fmla="*/ 274682 h 287058"/>
                  <a:gd name="connsiteX19" fmla="*/ 252943 w 286516"/>
                  <a:gd name="connsiteY19" fmla="*/ 274682 h 287058"/>
                  <a:gd name="connsiteX20" fmla="*/ 252943 w 286516"/>
                  <a:gd name="connsiteY20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16" h="287058">
                    <a:moveTo>
                      <a:pt x="190768" y="42863"/>
                    </a:moveTo>
                    <a:cubicBezTo>
                      <a:pt x="147306" y="15696"/>
                      <a:pt x="96601" y="2113"/>
                      <a:pt x="31106" y="0"/>
                    </a:cubicBezTo>
                    <a:cubicBezTo>
                      <a:pt x="29899" y="0"/>
                      <a:pt x="28993" y="0"/>
                      <a:pt x="27786" y="0"/>
                    </a:cubicBezTo>
                    <a:cubicBezTo>
                      <a:pt x="20844" y="0"/>
                      <a:pt x="11790" y="906"/>
                      <a:pt x="5753" y="7546"/>
                    </a:cubicBezTo>
                    <a:cubicBezTo>
                      <a:pt x="-585" y="14489"/>
                      <a:pt x="-585" y="24450"/>
                      <a:pt x="622" y="33807"/>
                    </a:cubicBezTo>
                    <a:cubicBezTo>
                      <a:pt x="3640" y="65501"/>
                      <a:pt x="6659" y="94177"/>
                      <a:pt x="14506" y="123154"/>
                    </a:cubicBezTo>
                    <a:cubicBezTo>
                      <a:pt x="35633" y="199522"/>
                      <a:pt x="84528" y="249629"/>
                      <a:pt x="160285" y="272267"/>
                    </a:cubicBezTo>
                    <a:cubicBezTo>
                      <a:pt x="186241" y="280116"/>
                      <a:pt x="211896" y="284643"/>
                      <a:pt x="238758" y="286454"/>
                    </a:cubicBezTo>
                    <a:cubicBezTo>
                      <a:pt x="243587" y="286756"/>
                      <a:pt x="248416" y="287058"/>
                      <a:pt x="252943" y="287058"/>
                    </a:cubicBezTo>
                    <a:cubicBezTo>
                      <a:pt x="262299" y="287058"/>
                      <a:pt x="271656" y="286153"/>
                      <a:pt x="278296" y="279210"/>
                    </a:cubicBezTo>
                    <a:cubicBezTo>
                      <a:pt x="286445" y="271060"/>
                      <a:pt x="286747" y="258986"/>
                      <a:pt x="286445" y="239970"/>
                    </a:cubicBezTo>
                    <a:cubicBezTo>
                      <a:pt x="285841" y="204050"/>
                      <a:pt x="278296" y="168432"/>
                      <a:pt x="263809" y="134021"/>
                    </a:cubicBezTo>
                    <a:cubicBezTo>
                      <a:pt x="246907" y="92366"/>
                      <a:pt x="222761" y="62483"/>
                      <a:pt x="190768" y="42863"/>
                    </a:cubicBezTo>
                    <a:close/>
                    <a:moveTo>
                      <a:pt x="27786" y="12074"/>
                    </a:moveTo>
                    <a:cubicBezTo>
                      <a:pt x="27786" y="12074"/>
                      <a:pt x="27786" y="12074"/>
                      <a:pt x="27786" y="12074"/>
                    </a:cubicBezTo>
                    <a:cubicBezTo>
                      <a:pt x="28691" y="12074"/>
                      <a:pt x="29597" y="12074"/>
                      <a:pt x="30804" y="12074"/>
                    </a:cubicBezTo>
                    <a:cubicBezTo>
                      <a:pt x="29597" y="12074"/>
                      <a:pt x="28691" y="12074"/>
                      <a:pt x="27786" y="12074"/>
                    </a:cubicBezTo>
                    <a:close/>
                    <a:moveTo>
                      <a:pt x="252943" y="274682"/>
                    </a:moveTo>
                    <a:cubicBezTo>
                      <a:pt x="252943" y="274682"/>
                      <a:pt x="252641" y="274682"/>
                      <a:pt x="252641" y="274682"/>
                    </a:cubicBezTo>
                    <a:cubicBezTo>
                      <a:pt x="252641" y="274682"/>
                      <a:pt x="252943" y="274682"/>
                      <a:pt x="252943" y="274682"/>
                    </a:cubicBezTo>
                    <a:cubicBezTo>
                      <a:pt x="252943" y="274682"/>
                      <a:pt x="252943" y="274682"/>
                      <a:pt x="25294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031384F1-4B1F-FA4B-9FCE-A59ECBFBE268}"/>
                  </a:ext>
                </a:extLst>
              </p:cNvPr>
              <p:cNvSpPr/>
              <p:nvPr/>
            </p:nvSpPr>
            <p:spPr>
              <a:xfrm>
                <a:off x="935610" y="4692839"/>
                <a:ext cx="286732" cy="287058"/>
              </a:xfrm>
              <a:custGeom>
                <a:avLst/>
                <a:gdLst>
                  <a:gd name="connsiteX0" fmla="*/ 247 w 286732"/>
                  <a:gd name="connsiteY0" fmla="*/ 33203 h 287058"/>
                  <a:gd name="connsiteX1" fmla="*/ 24393 w 286732"/>
                  <a:gd name="connsiteY1" fmla="*/ 149717 h 287058"/>
                  <a:gd name="connsiteX2" fmla="*/ 119466 w 286732"/>
                  <a:gd name="connsiteY2" fmla="*/ 254459 h 287058"/>
                  <a:gd name="connsiteX3" fmla="*/ 239288 w 286732"/>
                  <a:gd name="connsiteY3" fmla="*/ 285247 h 287058"/>
                  <a:gd name="connsiteX4" fmla="*/ 258605 w 286732"/>
                  <a:gd name="connsiteY4" fmla="*/ 287058 h 287058"/>
                  <a:gd name="connsiteX5" fmla="*/ 278826 w 286732"/>
                  <a:gd name="connsiteY5" fmla="*/ 280116 h 287058"/>
                  <a:gd name="connsiteX6" fmla="*/ 286674 w 286732"/>
                  <a:gd name="connsiteY6" fmla="*/ 242385 h 287058"/>
                  <a:gd name="connsiteX7" fmla="*/ 271583 w 286732"/>
                  <a:gd name="connsiteY7" fmla="*/ 153943 h 287058"/>
                  <a:gd name="connsiteX8" fmla="*/ 219670 w 286732"/>
                  <a:gd name="connsiteY8" fmla="*/ 65200 h 287058"/>
                  <a:gd name="connsiteX9" fmla="*/ 34655 w 286732"/>
                  <a:gd name="connsiteY9" fmla="*/ 0 h 287058"/>
                  <a:gd name="connsiteX10" fmla="*/ 26807 w 286732"/>
                  <a:gd name="connsiteY10" fmla="*/ 0 h 287058"/>
                  <a:gd name="connsiteX11" fmla="*/ 6284 w 286732"/>
                  <a:gd name="connsiteY11" fmla="*/ 7546 h 287058"/>
                  <a:gd name="connsiteX12" fmla="*/ 247 w 286732"/>
                  <a:gd name="connsiteY12" fmla="*/ 33203 h 287058"/>
                  <a:gd name="connsiteX13" fmla="*/ 247 w 286732"/>
                  <a:gd name="connsiteY13" fmla="*/ 33203 h 287058"/>
                  <a:gd name="connsiteX14" fmla="*/ 247 w 286732"/>
                  <a:gd name="connsiteY14" fmla="*/ 33203 h 287058"/>
                  <a:gd name="connsiteX15" fmla="*/ 258605 w 286732"/>
                  <a:gd name="connsiteY15" fmla="*/ 274682 h 287058"/>
                  <a:gd name="connsiteX16" fmla="*/ 258303 w 286732"/>
                  <a:gd name="connsiteY16" fmla="*/ 274682 h 287058"/>
                  <a:gd name="connsiteX17" fmla="*/ 258001 w 286732"/>
                  <a:gd name="connsiteY17" fmla="*/ 274682 h 287058"/>
                  <a:gd name="connsiteX18" fmla="*/ 258605 w 286732"/>
                  <a:gd name="connsiteY18" fmla="*/ 274682 h 287058"/>
                  <a:gd name="connsiteX19" fmla="*/ 34353 w 286732"/>
                  <a:gd name="connsiteY19" fmla="*/ 11772 h 287058"/>
                  <a:gd name="connsiteX20" fmla="*/ 37371 w 286732"/>
                  <a:gd name="connsiteY20" fmla="*/ 11772 h 287058"/>
                  <a:gd name="connsiteX21" fmla="*/ 34051 w 286732"/>
                  <a:gd name="connsiteY21" fmla="*/ 11772 h 287058"/>
                  <a:gd name="connsiteX22" fmla="*/ 34353 w 286732"/>
                  <a:gd name="connsiteY22" fmla="*/ 1177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32" h="287058">
                    <a:moveTo>
                      <a:pt x="247" y="33203"/>
                    </a:moveTo>
                    <a:cubicBezTo>
                      <a:pt x="4473" y="77274"/>
                      <a:pt x="9906" y="113797"/>
                      <a:pt x="24393" y="149717"/>
                    </a:cubicBezTo>
                    <a:cubicBezTo>
                      <a:pt x="43106" y="196806"/>
                      <a:pt x="75098" y="232122"/>
                      <a:pt x="119466" y="254459"/>
                    </a:cubicBezTo>
                    <a:cubicBezTo>
                      <a:pt x="157495" y="273475"/>
                      <a:pt x="197939" y="279814"/>
                      <a:pt x="239288" y="285247"/>
                    </a:cubicBezTo>
                    <a:cubicBezTo>
                      <a:pt x="247135" y="286153"/>
                      <a:pt x="253172" y="287058"/>
                      <a:pt x="258605" y="287058"/>
                    </a:cubicBezTo>
                    <a:cubicBezTo>
                      <a:pt x="264339" y="287058"/>
                      <a:pt x="272790" y="286454"/>
                      <a:pt x="278826" y="280116"/>
                    </a:cubicBezTo>
                    <a:cubicBezTo>
                      <a:pt x="286372" y="272268"/>
                      <a:pt x="286976" y="260495"/>
                      <a:pt x="286674" y="242385"/>
                    </a:cubicBezTo>
                    <a:cubicBezTo>
                      <a:pt x="286674" y="214916"/>
                      <a:pt x="281845" y="186241"/>
                      <a:pt x="271583" y="153943"/>
                    </a:cubicBezTo>
                    <a:cubicBezTo>
                      <a:pt x="258605" y="113797"/>
                      <a:pt x="242608" y="86631"/>
                      <a:pt x="219670" y="65200"/>
                    </a:cubicBezTo>
                    <a:cubicBezTo>
                      <a:pt x="172284" y="21432"/>
                      <a:pt x="111619" y="0"/>
                      <a:pt x="34655" y="0"/>
                    </a:cubicBezTo>
                    <a:cubicBezTo>
                      <a:pt x="31938" y="0"/>
                      <a:pt x="29524" y="0"/>
                      <a:pt x="26807" y="0"/>
                    </a:cubicBezTo>
                    <a:cubicBezTo>
                      <a:pt x="20771" y="0"/>
                      <a:pt x="12018" y="1207"/>
                      <a:pt x="6284" y="7546"/>
                    </a:cubicBezTo>
                    <a:cubicBezTo>
                      <a:pt x="-356" y="14187"/>
                      <a:pt x="-356" y="23846"/>
                      <a:pt x="247" y="33203"/>
                    </a:cubicBezTo>
                    <a:lnTo>
                      <a:pt x="247" y="33203"/>
                    </a:lnTo>
                    <a:lnTo>
                      <a:pt x="247" y="33203"/>
                    </a:lnTo>
                    <a:close/>
                    <a:moveTo>
                      <a:pt x="258605" y="274682"/>
                    </a:moveTo>
                    <a:cubicBezTo>
                      <a:pt x="258605" y="274682"/>
                      <a:pt x="258303" y="274682"/>
                      <a:pt x="258303" y="274682"/>
                    </a:cubicBezTo>
                    <a:cubicBezTo>
                      <a:pt x="258303" y="274682"/>
                      <a:pt x="258001" y="274682"/>
                      <a:pt x="258001" y="274682"/>
                    </a:cubicBezTo>
                    <a:cubicBezTo>
                      <a:pt x="258303" y="274682"/>
                      <a:pt x="258605" y="274682"/>
                      <a:pt x="258605" y="274682"/>
                    </a:cubicBezTo>
                    <a:close/>
                    <a:moveTo>
                      <a:pt x="34353" y="11772"/>
                    </a:moveTo>
                    <a:cubicBezTo>
                      <a:pt x="35258" y="11772"/>
                      <a:pt x="36164" y="11772"/>
                      <a:pt x="37371" y="11772"/>
                    </a:cubicBezTo>
                    <a:cubicBezTo>
                      <a:pt x="36164" y="11772"/>
                      <a:pt x="34957" y="11772"/>
                      <a:pt x="34051" y="11772"/>
                    </a:cubicBezTo>
                    <a:cubicBezTo>
                      <a:pt x="34051" y="11772"/>
                      <a:pt x="34051" y="11772"/>
                      <a:pt x="3435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668FA046-69EB-7E49-A87F-4B735AE651BF}"/>
                  </a:ext>
                </a:extLst>
              </p:cNvPr>
              <p:cNvSpPr/>
              <p:nvPr/>
            </p:nvSpPr>
            <p:spPr>
              <a:xfrm>
                <a:off x="934737" y="4383143"/>
                <a:ext cx="288196" cy="287057"/>
              </a:xfrm>
              <a:custGeom>
                <a:avLst/>
                <a:gdLst>
                  <a:gd name="connsiteX0" fmla="*/ 253744 w 288196"/>
                  <a:gd name="connsiteY0" fmla="*/ 0 h 287057"/>
                  <a:gd name="connsiteX1" fmla="*/ 248915 w 288196"/>
                  <a:gd name="connsiteY1" fmla="*/ 0 h 287057"/>
                  <a:gd name="connsiteX2" fmla="*/ 142976 w 288196"/>
                  <a:gd name="connsiteY2" fmla="*/ 20526 h 287057"/>
                  <a:gd name="connsiteX3" fmla="*/ 40056 w 288196"/>
                  <a:gd name="connsiteY3" fmla="*/ 103836 h 287057"/>
                  <a:gd name="connsiteX4" fmla="*/ 216 w 288196"/>
                  <a:gd name="connsiteY4" fmla="*/ 257175 h 287057"/>
                  <a:gd name="connsiteX5" fmla="*/ 5950 w 288196"/>
                  <a:gd name="connsiteY5" fmla="*/ 280116 h 287057"/>
                  <a:gd name="connsiteX6" fmla="*/ 27983 w 288196"/>
                  <a:gd name="connsiteY6" fmla="*/ 287058 h 287057"/>
                  <a:gd name="connsiteX7" fmla="*/ 30096 w 288196"/>
                  <a:gd name="connsiteY7" fmla="*/ 287058 h 287057"/>
                  <a:gd name="connsiteX8" fmla="*/ 149616 w 288196"/>
                  <a:gd name="connsiteY8" fmla="*/ 265023 h 287057"/>
                  <a:gd name="connsiteX9" fmla="*/ 244991 w 288196"/>
                  <a:gd name="connsiteY9" fmla="*/ 190165 h 287057"/>
                  <a:gd name="connsiteX10" fmla="*/ 287246 w 288196"/>
                  <a:gd name="connsiteY10" fmla="*/ 53125 h 287057"/>
                  <a:gd name="connsiteX11" fmla="*/ 287246 w 288196"/>
                  <a:gd name="connsiteY11" fmla="*/ 52824 h 287057"/>
                  <a:gd name="connsiteX12" fmla="*/ 287246 w 288196"/>
                  <a:gd name="connsiteY12" fmla="*/ 52522 h 287057"/>
                  <a:gd name="connsiteX13" fmla="*/ 287246 w 288196"/>
                  <a:gd name="connsiteY13" fmla="*/ 45277 h 287057"/>
                  <a:gd name="connsiteX14" fmla="*/ 287246 w 288196"/>
                  <a:gd name="connsiteY14" fmla="*/ 40448 h 287057"/>
                  <a:gd name="connsiteX15" fmla="*/ 282115 w 288196"/>
                  <a:gd name="connsiteY15" fmla="*/ 9055 h 287057"/>
                  <a:gd name="connsiteX16" fmla="*/ 253744 w 288196"/>
                  <a:gd name="connsiteY16" fmla="*/ 0 h 287057"/>
                  <a:gd name="connsiteX17" fmla="*/ 27681 w 288196"/>
                  <a:gd name="connsiteY17" fmla="*/ 274682 h 287057"/>
                  <a:gd name="connsiteX18" fmla="*/ 27380 w 288196"/>
                  <a:gd name="connsiteY18" fmla="*/ 274682 h 287057"/>
                  <a:gd name="connsiteX19" fmla="*/ 29794 w 288196"/>
                  <a:gd name="connsiteY19" fmla="*/ 274682 h 287057"/>
                  <a:gd name="connsiteX20" fmla="*/ 27681 w 288196"/>
                  <a:gd name="connsiteY20" fmla="*/ 274682 h 287057"/>
                  <a:gd name="connsiteX21" fmla="*/ 253442 w 288196"/>
                  <a:gd name="connsiteY21" fmla="*/ 12074 h 287057"/>
                  <a:gd name="connsiteX22" fmla="*/ 253442 w 288196"/>
                  <a:gd name="connsiteY22" fmla="*/ 12074 h 287057"/>
                  <a:gd name="connsiteX23" fmla="*/ 256762 w 288196"/>
                  <a:gd name="connsiteY23" fmla="*/ 12074 h 287057"/>
                  <a:gd name="connsiteX24" fmla="*/ 253442 w 288196"/>
                  <a:gd name="connsiteY24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196" h="287057">
                    <a:moveTo>
                      <a:pt x="253744" y="0"/>
                    </a:moveTo>
                    <a:cubicBezTo>
                      <a:pt x="252235" y="0"/>
                      <a:pt x="250726" y="0"/>
                      <a:pt x="248915" y="0"/>
                    </a:cubicBezTo>
                    <a:cubicBezTo>
                      <a:pt x="211187" y="906"/>
                      <a:pt x="175573" y="7848"/>
                      <a:pt x="142976" y="20526"/>
                    </a:cubicBezTo>
                    <a:cubicBezTo>
                      <a:pt x="96798" y="38033"/>
                      <a:pt x="62994" y="65501"/>
                      <a:pt x="40056" y="103836"/>
                    </a:cubicBezTo>
                    <a:cubicBezTo>
                      <a:pt x="10478" y="153641"/>
                      <a:pt x="4139" y="208879"/>
                      <a:pt x="216" y="257175"/>
                    </a:cubicBezTo>
                    <a:cubicBezTo>
                      <a:pt x="-388" y="265325"/>
                      <a:pt x="-86" y="273777"/>
                      <a:pt x="5950" y="280116"/>
                    </a:cubicBezTo>
                    <a:cubicBezTo>
                      <a:pt x="11685" y="286454"/>
                      <a:pt x="20438" y="287058"/>
                      <a:pt x="27983" y="287058"/>
                    </a:cubicBezTo>
                    <a:cubicBezTo>
                      <a:pt x="28587" y="287058"/>
                      <a:pt x="29492" y="287058"/>
                      <a:pt x="30096" y="287058"/>
                    </a:cubicBezTo>
                    <a:cubicBezTo>
                      <a:pt x="74463" y="286756"/>
                      <a:pt x="113700" y="279512"/>
                      <a:pt x="149616" y="265023"/>
                    </a:cubicBezTo>
                    <a:cubicBezTo>
                      <a:pt x="193682" y="247214"/>
                      <a:pt x="224166" y="223368"/>
                      <a:pt x="244991" y="190165"/>
                    </a:cubicBezTo>
                    <a:cubicBezTo>
                      <a:pt x="269740" y="150623"/>
                      <a:pt x="284228" y="104440"/>
                      <a:pt x="287246" y="53125"/>
                    </a:cubicBezTo>
                    <a:lnTo>
                      <a:pt x="287246" y="52824"/>
                    </a:lnTo>
                    <a:lnTo>
                      <a:pt x="287246" y="52522"/>
                    </a:lnTo>
                    <a:cubicBezTo>
                      <a:pt x="287246" y="49503"/>
                      <a:pt x="287246" y="47390"/>
                      <a:pt x="287246" y="45277"/>
                    </a:cubicBezTo>
                    <a:cubicBezTo>
                      <a:pt x="287246" y="42863"/>
                      <a:pt x="287246" y="41655"/>
                      <a:pt x="287246" y="40448"/>
                    </a:cubicBezTo>
                    <a:cubicBezTo>
                      <a:pt x="289057" y="27166"/>
                      <a:pt x="288755" y="16602"/>
                      <a:pt x="282115" y="9055"/>
                    </a:cubicBezTo>
                    <a:cubicBezTo>
                      <a:pt x="275173" y="906"/>
                      <a:pt x="264308" y="0"/>
                      <a:pt x="253744" y="0"/>
                    </a:cubicBezTo>
                    <a:close/>
                    <a:moveTo>
                      <a:pt x="27681" y="274682"/>
                    </a:moveTo>
                    <a:cubicBezTo>
                      <a:pt x="27681" y="274682"/>
                      <a:pt x="27380" y="274682"/>
                      <a:pt x="27380" y="274682"/>
                    </a:cubicBezTo>
                    <a:cubicBezTo>
                      <a:pt x="27983" y="274682"/>
                      <a:pt x="28889" y="274682"/>
                      <a:pt x="29794" y="274682"/>
                    </a:cubicBezTo>
                    <a:cubicBezTo>
                      <a:pt x="29190" y="274682"/>
                      <a:pt x="28285" y="274682"/>
                      <a:pt x="27681" y="274682"/>
                    </a:cubicBezTo>
                    <a:close/>
                    <a:moveTo>
                      <a:pt x="253442" y="12074"/>
                    </a:moveTo>
                    <a:cubicBezTo>
                      <a:pt x="253744" y="12074"/>
                      <a:pt x="253744" y="12074"/>
                      <a:pt x="253442" y="12074"/>
                    </a:cubicBezTo>
                    <a:cubicBezTo>
                      <a:pt x="254649" y="12074"/>
                      <a:pt x="255857" y="12074"/>
                      <a:pt x="256762" y="12074"/>
                    </a:cubicBezTo>
                    <a:cubicBezTo>
                      <a:pt x="255857" y="12074"/>
                      <a:pt x="254649" y="12074"/>
                      <a:pt x="25344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7DA66F63-2B03-D846-882D-74B2E5213225}"/>
                  </a:ext>
                </a:extLst>
              </p:cNvPr>
              <p:cNvSpPr/>
              <p:nvPr/>
            </p:nvSpPr>
            <p:spPr>
              <a:xfrm>
                <a:off x="935370" y="3438961"/>
                <a:ext cx="287037" cy="286756"/>
              </a:xfrm>
              <a:custGeom>
                <a:avLst/>
                <a:gdLst>
                  <a:gd name="connsiteX0" fmla="*/ 286915 w 287037"/>
                  <a:gd name="connsiteY0" fmla="*/ 48598 h 286756"/>
                  <a:gd name="connsiteX1" fmla="*/ 286915 w 287037"/>
                  <a:gd name="connsiteY1" fmla="*/ 48296 h 286756"/>
                  <a:gd name="connsiteX2" fmla="*/ 286915 w 287037"/>
                  <a:gd name="connsiteY2" fmla="*/ 35316 h 286756"/>
                  <a:gd name="connsiteX3" fmla="*/ 280576 w 287037"/>
                  <a:gd name="connsiteY3" fmla="*/ 6641 h 286756"/>
                  <a:gd name="connsiteX4" fmla="*/ 259147 w 287037"/>
                  <a:gd name="connsiteY4" fmla="*/ 0 h 286756"/>
                  <a:gd name="connsiteX5" fmla="*/ 251602 w 287037"/>
                  <a:gd name="connsiteY5" fmla="*/ 302 h 286756"/>
                  <a:gd name="connsiteX6" fmla="*/ 154416 w 287037"/>
                  <a:gd name="connsiteY6" fmla="*/ 17205 h 286756"/>
                  <a:gd name="connsiteX7" fmla="*/ 28557 w 287037"/>
                  <a:gd name="connsiteY7" fmla="*/ 125569 h 286756"/>
                  <a:gd name="connsiteX8" fmla="*/ 186 w 287037"/>
                  <a:gd name="connsiteY8" fmla="*/ 255666 h 286756"/>
                  <a:gd name="connsiteX9" fmla="*/ 5921 w 287037"/>
                  <a:gd name="connsiteY9" fmla="*/ 278908 h 286756"/>
                  <a:gd name="connsiteX10" fmla="*/ 30972 w 287037"/>
                  <a:gd name="connsiteY10" fmla="*/ 286756 h 286756"/>
                  <a:gd name="connsiteX11" fmla="*/ 37914 w 287037"/>
                  <a:gd name="connsiteY11" fmla="*/ 286756 h 286756"/>
                  <a:gd name="connsiteX12" fmla="*/ 153511 w 287037"/>
                  <a:gd name="connsiteY12" fmla="*/ 264118 h 286756"/>
                  <a:gd name="connsiteX13" fmla="*/ 255525 w 287037"/>
                  <a:gd name="connsiteY13" fmla="*/ 172355 h 286756"/>
                  <a:gd name="connsiteX14" fmla="*/ 286915 w 287037"/>
                  <a:gd name="connsiteY14" fmla="*/ 49201 h 286756"/>
                  <a:gd name="connsiteX15" fmla="*/ 286915 w 287037"/>
                  <a:gd name="connsiteY15" fmla="*/ 48598 h 286756"/>
                  <a:gd name="connsiteX16" fmla="*/ 37914 w 287037"/>
                  <a:gd name="connsiteY16" fmla="*/ 274380 h 286756"/>
                  <a:gd name="connsiteX17" fmla="*/ 31274 w 287037"/>
                  <a:gd name="connsiteY17" fmla="*/ 274380 h 286756"/>
                  <a:gd name="connsiteX18" fmla="*/ 37914 w 287037"/>
                  <a:gd name="connsiteY18" fmla="*/ 274380 h 286756"/>
                  <a:gd name="connsiteX19" fmla="*/ 37914 w 287037"/>
                  <a:gd name="connsiteY19" fmla="*/ 274380 h 286756"/>
                  <a:gd name="connsiteX20" fmla="*/ 257035 w 287037"/>
                  <a:gd name="connsiteY20" fmla="*/ 12074 h 286756"/>
                  <a:gd name="connsiteX21" fmla="*/ 259147 w 287037"/>
                  <a:gd name="connsiteY21" fmla="*/ 12074 h 286756"/>
                  <a:gd name="connsiteX22" fmla="*/ 259147 w 287037"/>
                  <a:gd name="connsiteY22" fmla="*/ 12074 h 286756"/>
                  <a:gd name="connsiteX23" fmla="*/ 257035 w 287037"/>
                  <a:gd name="connsiteY23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37" h="286756">
                    <a:moveTo>
                      <a:pt x="286915" y="48598"/>
                    </a:moveTo>
                    <a:lnTo>
                      <a:pt x="286915" y="48296"/>
                    </a:lnTo>
                    <a:lnTo>
                      <a:pt x="286915" y="35316"/>
                    </a:lnTo>
                    <a:cubicBezTo>
                      <a:pt x="287217" y="24148"/>
                      <a:pt x="287518" y="13885"/>
                      <a:pt x="280576" y="6641"/>
                    </a:cubicBezTo>
                    <a:cubicBezTo>
                      <a:pt x="274842" y="604"/>
                      <a:pt x="266995" y="0"/>
                      <a:pt x="259147" y="0"/>
                    </a:cubicBezTo>
                    <a:cubicBezTo>
                      <a:pt x="257035" y="0"/>
                      <a:pt x="254922" y="0"/>
                      <a:pt x="251602" y="302"/>
                    </a:cubicBezTo>
                    <a:cubicBezTo>
                      <a:pt x="215685" y="2113"/>
                      <a:pt x="183994" y="7546"/>
                      <a:pt x="154416" y="17205"/>
                    </a:cubicBezTo>
                    <a:cubicBezTo>
                      <a:pt x="93147" y="37127"/>
                      <a:pt x="52099" y="72745"/>
                      <a:pt x="28557" y="125569"/>
                    </a:cubicBezTo>
                    <a:cubicBezTo>
                      <a:pt x="12259" y="162093"/>
                      <a:pt x="3205" y="203446"/>
                      <a:pt x="186" y="255666"/>
                    </a:cubicBezTo>
                    <a:cubicBezTo>
                      <a:pt x="-417" y="264118"/>
                      <a:pt x="186" y="272569"/>
                      <a:pt x="5921" y="278908"/>
                    </a:cubicBezTo>
                    <a:cubicBezTo>
                      <a:pt x="12259" y="285850"/>
                      <a:pt x="22219" y="286756"/>
                      <a:pt x="30972" y="286756"/>
                    </a:cubicBezTo>
                    <a:cubicBezTo>
                      <a:pt x="33387" y="286756"/>
                      <a:pt x="35499" y="286756"/>
                      <a:pt x="37914" y="286756"/>
                    </a:cubicBezTo>
                    <a:cubicBezTo>
                      <a:pt x="77754" y="286756"/>
                      <a:pt x="116387" y="279210"/>
                      <a:pt x="153511" y="264118"/>
                    </a:cubicBezTo>
                    <a:cubicBezTo>
                      <a:pt x="200293" y="245101"/>
                      <a:pt x="234700" y="214010"/>
                      <a:pt x="255525" y="172355"/>
                    </a:cubicBezTo>
                    <a:cubicBezTo>
                      <a:pt x="274238" y="134020"/>
                      <a:pt x="284802" y="92667"/>
                      <a:pt x="286915" y="49201"/>
                    </a:cubicBezTo>
                    <a:lnTo>
                      <a:pt x="286915" y="48598"/>
                    </a:lnTo>
                    <a:close/>
                    <a:moveTo>
                      <a:pt x="37914" y="274380"/>
                    </a:moveTo>
                    <a:cubicBezTo>
                      <a:pt x="35801" y="274380"/>
                      <a:pt x="33387" y="274380"/>
                      <a:pt x="31274" y="274380"/>
                    </a:cubicBezTo>
                    <a:cubicBezTo>
                      <a:pt x="33688" y="274380"/>
                      <a:pt x="35801" y="274380"/>
                      <a:pt x="37914" y="274380"/>
                    </a:cubicBezTo>
                    <a:cubicBezTo>
                      <a:pt x="38216" y="274380"/>
                      <a:pt x="38216" y="274380"/>
                      <a:pt x="37914" y="274380"/>
                    </a:cubicBezTo>
                    <a:close/>
                    <a:moveTo>
                      <a:pt x="257035" y="12074"/>
                    </a:moveTo>
                    <a:cubicBezTo>
                      <a:pt x="257638" y="12074"/>
                      <a:pt x="258544" y="12074"/>
                      <a:pt x="259147" y="12074"/>
                    </a:cubicBezTo>
                    <a:cubicBezTo>
                      <a:pt x="259147" y="12074"/>
                      <a:pt x="259147" y="12074"/>
                      <a:pt x="259147" y="12074"/>
                    </a:cubicBezTo>
                    <a:cubicBezTo>
                      <a:pt x="258544" y="11772"/>
                      <a:pt x="257940" y="12074"/>
                      <a:pt x="25703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76ECCEAF-3725-3E4B-A61C-7B7FDDBFF122}"/>
                  </a:ext>
                </a:extLst>
              </p:cNvPr>
              <p:cNvSpPr/>
              <p:nvPr/>
            </p:nvSpPr>
            <p:spPr>
              <a:xfrm>
                <a:off x="935429" y="2187496"/>
                <a:ext cx="286548" cy="287057"/>
              </a:xfrm>
              <a:custGeom>
                <a:avLst/>
                <a:gdLst>
                  <a:gd name="connsiteX0" fmla="*/ 285950 w 286548"/>
                  <a:gd name="connsiteY0" fmla="*/ 224575 h 287057"/>
                  <a:gd name="connsiteX1" fmla="*/ 255768 w 286548"/>
                  <a:gd name="connsiteY1" fmla="*/ 115910 h 287057"/>
                  <a:gd name="connsiteX2" fmla="*/ 180313 w 286548"/>
                  <a:gd name="connsiteY2" fmla="*/ 36222 h 287057"/>
                  <a:gd name="connsiteX3" fmla="*/ 33025 w 286548"/>
                  <a:gd name="connsiteY3" fmla="*/ 0 h 287057"/>
                  <a:gd name="connsiteX4" fmla="*/ 30912 w 286548"/>
                  <a:gd name="connsiteY4" fmla="*/ 0 h 287057"/>
                  <a:gd name="connsiteX5" fmla="*/ 5861 w 286548"/>
                  <a:gd name="connsiteY5" fmla="*/ 8150 h 287057"/>
                  <a:gd name="connsiteX6" fmla="*/ 429 w 286548"/>
                  <a:gd name="connsiteY6" fmla="*/ 34411 h 287057"/>
                  <a:gd name="connsiteX7" fmla="*/ 2240 w 286548"/>
                  <a:gd name="connsiteY7" fmla="*/ 53125 h 287057"/>
                  <a:gd name="connsiteX8" fmla="*/ 10389 w 286548"/>
                  <a:gd name="connsiteY8" fmla="*/ 107760 h 287057"/>
                  <a:gd name="connsiteX9" fmla="*/ 112404 w 286548"/>
                  <a:gd name="connsiteY9" fmla="*/ 252044 h 287057"/>
                  <a:gd name="connsiteX10" fmla="*/ 238866 w 286548"/>
                  <a:gd name="connsiteY10" fmla="*/ 286152 h 287057"/>
                  <a:gd name="connsiteX11" fmla="*/ 255768 w 286548"/>
                  <a:gd name="connsiteY11" fmla="*/ 287058 h 287057"/>
                  <a:gd name="connsiteX12" fmla="*/ 278102 w 286548"/>
                  <a:gd name="connsiteY12" fmla="*/ 279512 h 287057"/>
                  <a:gd name="connsiteX13" fmla="*/ 286251 w 286548"/>
                  <a:gd name="connsiteY13" fmla="*/ 224877 h 287057"/>
                  <a:gd name="connsiteX14" fmla="*/ 285950 w 286548"/>
                  <a:gd name="connsiteY14" fmla="*/ 224575 h 287057"/>
                  <a:gd name="connsiteX15" fmla="*/ 285950 w 286548"/>
                  <a:gd name="connsiteY15" fmla="*/ 224575 h 287057"/>
                  <a:gd name="connsiteX16" fmla="*/ 30007 w 286548"/>
                  <a:gd name="connsiteY16" fmla="*/ 11772 h 287057"/>
                  <a:gd name="connsiteX17" fmla="*/ 30610 w 286548"/>
                  <a:gd name="connsiteY17" fmla="*/ 11772 h 287057"/>
                  <a:gd name="connsiteX18" fmla="*/ 32421 w 286548"/>
                  <a:gd name="connsiteY18" fmla="*/ 11772 h 287057"/>
                  <a:gd name="connsiteX19" fmla="*/ 30007 w 286548"/>
                  <a:gd name="connsiteY19" fmla="*/ 11772 h 287057"/>
                  <a:gd name="connsiteX20" fmla="*/ 255164 w 286548"/>
                  <a:gd name="connsiteY20" fmla="*/ 274984 h 287057"/>
                  <a:gd name="connsiteX21" fmla="*/ 254560 w 286548"/>
                  <a:gd name="connsiteY21" fmla="*/ 274984 h 287057"/>
                  <a:gd name="connsiteX22" fmla="*/ 255164 w 286548"/>
                  <a:gd name="connsiteY22" fmla="*/ 274984 h 287057"/>
                  <a:gd name="connsiteX23" fmla="*/ 255164 w 286548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48" h="287057">
                    <a:moveTo>
                      <a:pt x="285950" y="224575"/>
                    </a:moveTo>
                    <a:cubicBezTo>
                      <a:pt x="284441" y="198616"/>
                      <a:pt x="275688" y="156358"/>
                      <a:pt x="255768" y="115910"/>
                    </a:cubicBezTo>
                    <a:cubicBezTo>
                      <a:pt x="238564" y="80895"/>
                      <a:pt x="213815" y="54936"/>
                      <a:pt x="180313" y="36222"/>
                    </a:cubicBezTo>
                    <a:cubicBezTo>
                      <a:pt x="138058" y="12678"/>
                      <a:pt x="90069" y="604"/>
                      <a:pt x="33025" y="0"/>
                    </a:cubicBezTo>
                    <a:cubicBezTo>
                      <a:pt x="32421" y="0"/>
                      <a:pt x="31818" y="0"/>
                      <a:pt x="30912" y="0"/>
                    </a:cubicBezTo>
                    <a:cubicBezTo>
                      <a:pt x="22160" y="0"/>
                      <a:pt x="12200" y="906"/>
                      <a:pt x="5861" y="8150"/>
                    </a:cubicBezTo>
                    <a:cubicBezTo>
                      <a:pt x="-477" y="15394"/>
                      <a:pt x="-477" y="25053"/>
                      <a:pt x="429" y="34411"/>
                    </a:cubicBezTo>
                    <a:cubicBezTo>
                      <a:pt x="1032" y="40750"/>
                      <a:pt x="1636" y="47088"/>
                      <a:pt x="2240" y="53125"/>
                    </a:cubicBezTo>
                    <a:cubicBezTo>
                      <a:pt x="4050" y="70934"/>
                      <a:pt x="5560" y="89649"/>
                      <a:pt x="10389" y="107760"/>
                    </a:cubicBezTo>
                    <a:cubicBezTo>
                      <a:pt x="28498" y="178694"/>
                      <a:pt x="61094" y="224575"/>
                      <a:pt x="112404" y="252044"/>
                    </a:cubicBezTo>
                    <a:cubicBezTo>
                      <a:pt x="147716" y="270758"/>
                      <a:pt x="187858" y="281625"/>
                      <a:pt x="238866" y="286152"/>
                    </a:cubicBezTo>
                    <a:cubicBezTo>
                      <a:pt x="245204" y="286756"/>
                      <a:pt x="250939" y="287058"/>
                      <a:pt x="255768" y="287058"/>
                    </a:cubicBezTo>
                    <a:cubicBezTo>
                      <a:pt x="262709" y="287058"/>
                      <a:pt x="271764" y="286152"/>
                      <a:pt x="278102" y="279512"/>
                    </a:cubicBezTo>
                    <a:cubicBezTo>
                      <a:pt x="287459" y="270155"/>
                      <a:pt x="286855" y="255062"/>
                      <a:pt x="286251" y="224877"/>
                    </a:cubicBezTo>
                    <a:lnTo>
                      <a:pt x="285950" y="224575"/>
                    </a:lnTo>
                    <a:lnTo>
                      <a:pt x="285950" y="224575"/>
                    </a:lnTo>
                    <a:close/>
                    <a:moveTo>
                      <a:pt x="30007" y="11772"/>
                    </a:moveTo>
                    <a:cubicBezTo>
                      <a:pt x="30309" y="11772"/>
                      <a:pt x="30610" y="11772"/>
                      <a:pt x="30610" y="11772"/>
                    </a:cubicBezTo>
                    <a:cubicBezTo>
                      <a:pt x="31214" y="11772"/>
                      <a:pt x="31818" y="11772"/>
                      <a:pt x="32421" y="11772"/>
                    </a:cubicBezTo>
                    <a:cubicBezTo>
                      <a:pt x="31818" y="11772"/>
                      <a:pt x="30912" y="11772"/>
                      <a:pt x="30007" y="11772"/>
                    </a:cubicBezTo>
                    <a:close/>
                    <a:moveTo>
                      <a:pt x="255164" y="274984"/>
                    </a:moveTo>
                    <a:cubicBezTo>
                      <a:pt x="255164" y="274984"/>
                      <a:pt x="254862" y="274984"/>
                      <a:pt x="254560" y="274984"/>
                    </a:cubicBezTo>
                    <a:cubicBezTo>
                      <a:pt x="255164" y="274984"/>
                      <a:pt x="255164" y="274984"/>
                      <a:pt x="255164" y="274984"/>
                    </a:cubicBezTo>
                    <a:cubicBezTo>
                      <a:pt x="255466" y="274984"/>
                      <a:pt x="255466" y="274984"/>
                      <a:pt x="25516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4" name="Freeform 1193">
                <a:extLst>
                  <a:ext uri="{FF2B5EF4-FFF2-40B4-BE49-F238E27FC236}">
                    <a16:creationId xmlns:a16="http://schemas.microsoft.com/office/drawing/2014/main" id="{71C7E01D-8A4B-A947-B3B2-0318219C4D79}"/>
                  </a:ext>
                </a:extLst>
              </p:cNvPr>
              <p:cNvSpPr/>
              <p:nvPr/>
            </p:nvSpPr>
            <p:spPr>
              <a:xfrm>
                <a:off x="935263" y="5634607"/>
                <a:ext cx="286790" cy="286756"/>
              </a:xfrm>
              <a:custGeom>
                <a:avLst/>
                <a:gdLst>
                  <a:gd name="connsiteX0" fmla="*/ 286719 w 286790"/>
                  <a:gd name="connsiteY0" fmla="*/ 239366 h 286756"/>
                  <a:gd name="connsiteX1" fmla="*/ 264083 w 286790"/>
                  <a:gd name="connsiteY1" fmla="*/ 133417 h 286756"/>
                  <a:gd name="connsiteX2" fmla="*/ 188628 w 286790"/>
                  <a:gd name="connsiteY2" fmla="*/ 41353 h 286756"/>
                  <a:gd name="connsiteX3" fmla="*/ 33191 w 286790"/>
                  <a:gd name="connsiteY3" fmla="*/ 0 h 286756"/>
                  <a:gd name="connsiteX4" fmla="*/ 29268 w 286790"/>
                  <a:gd name="connsiteY4" fmla="*/ 0 h 286756"/>
                  <a:gd name="connsiteX5" fmla="*/ 6027 w 286790"/>
                  <a:gd name="connsiteY5" fmla="*/ 7546 h 286756"/>
                  <a:gd name="connsiteX6" fmla="*/ 293 w 286790"/>
                  <a:gd name="connsiteY6" fmla="*/ 34109 h 286756"/>
                  <a:gd name="connsiteX7" fmla="*/ 293 w 286790"/>
                  <a:gd name="connsiteY7" fmla="*/ 34109 h 286756"/>
                  <a:gd name="connsiteX8" fmla="*/ 293 w 286790"/>
                  <a:gd name="connsiteY8" fmla="*/ 34109 h 286756"/>
                  <a:gd name="connsiteX9" fmla="*/ 595 w 286790"/>
                  <a:gd name="connsiteY9" fmla="*/ 38033 h 286756"/>
                  <a:gd name="connsiteX10" fmla="*/ 15082 w 286790"/>
                  <a:gd name="connsiteY10" fmla="*/ 125871 h 286756"/>
                  <a:gd name="connsiteX11" fmla="*/ 155730 w 286790"/>
                  <a:gd name="connsiteY11" fmla="*/ 271060 h 286756"/>
                  <a:gd name="connsiteX12" fmla="*/ 236617 w 286790"/>
                  <a:gd name="connsiteY12" fmla="*/ 286153 h 286756"/>
                  <a:gd name="connsiteX13" fmla="*/ 252614 w 286790"/>
                  <a:gd name="connsiteY13" fmla="*/ 286756 h 286756"/>
                  <a:gd name="connsiteX14" fmla="*/ 278570 w 286790"/>
                  <a:gd name="connsiteY14" fmla="*/ 278908 h 286756"/>
                  <a:gd name="connsiteX15" fmla="*/ 286719 w 286790"/>
                  <a:gd name="connsiteY15" fmla="*/ 239366 h 286756"/>
                  <a:gd name="connsiteX16" fmla="*/ 26249 w 286790"/>
                  <a:gd name="connsiteY16" fmla="*/ 12376 h 286756"/>
                  <a:gd name="connsiteX17" fmla="*/ 28966 w 286790"/>
                  <a:gd name="connsiteY17" fmla="*/ 12376 h 286756"/>
                  <a:gd name="connsiteX18" fmla="*/ 28966 w 286790"/>
                  <a:gd name="connsiteY18" fmla="*/ 12376 h 286756"/>
                  <a:gd name="connsiteX19" fmla="*/ 26249 w 286790"/>
                  <a:gd name="connsiteY19" fmla="*/ 12376 h 286756"/>
                  <a:gd name="connsiteX20" fmla="*/ 252614 w 286790"/>
                  <a:gd name="connsiteY20" fmla="*/ 274984 h 286756"/>
                  <a:gd name="connsiteX21" fmla="*/ 252312 w 286790"/>
                  <a:gd name="connsiteY21" fmla="*/ 274984 h 286756"/>
                  <a:gd name="connsiteX22" fmla="*/ 252916 w 286790"/>
                  <a:gd name="connsiteY22" fmla="*/ 274984 h 286756"/>
                  <a:gd name="connsiteX23" fmla="*/ 252614 w 286790"/>
                  <a:gd name="connsiteY23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790" h="286756">
                    <a:moveTo>
                      <a:pt x="286719" y="239366"/>
                    </a:moveTo>
                    <a:cubicBezTo>
                      <a:pt x="285814" y="203446"/>
                      <a:pt x="278268" y="167828"/>
                      <a:pt x="264083" y="133417"/>
                    </a:cubicBezTo>
                    <a:cubicBezTo>
                      <a:pt x="246879" y="91762"/>
                      <a:pt x="222130" y="61879"/>
                      <a:pt x="188628" y="41353"/>
                    </a:cubicBezTo>
                    <a:cubicBezTo>
                      <a:pt x="146072" y="15696"/>
                      <a:pt x="96573" y="2717"/>
                      <a:pt x="33191" y="0"/>
                    </a:cubicBezTo>
                    <a:cubicBezTo>
                      <a:pt x="31682" y="0"/>
                      <a:pt x="30475" y="0"/>
                      <a:pt x="29268" y="0"/>
                    </a:cubicBezTo>
                    <a:cubicBezTo>
                      <a:pt x="21420" y="0"/>
                      <a:pt x="12366" y="906"/>
                      <a:pt x="6027" y="7546"/>
                    </a:cubicBezTo>
                    <a:cubicBezTo>
                      <a:pt x="-613" y="14791"/>
                      <a:pt x="-311" y="25054"/>
                      <a:pt x="293" y="34109"/>
                    </a:cubicBezTo>
                    <a:lnTo>
                      <a:pt x="293" y="34109"/>
                    </a:lnTo>
                    <a:lnTo>
                      <a:pt x="293" y="34109"/>
                    </a:lnTo>
                    <a:lnTo>
                      <a:pt x="595" y="38033"/>
                    </a:lnTo>
                    <a:cubicBezTo>
                      <a:pt x="3613" y="66709"/>
                      <a:pt x="6329" y="96592"/>
                      <a:pt x="15082" y="125871"/>
                    </a:cubicBezTo>
                    <a:cubicBezTo>
                      <a:pt x="36209" y="199220"/>
                      <a:pt x="83595" y="248120"/>
                      <a:pt x="155730" y="271060"/>
                    </a:cubicBezTo>
                    <a:cubicBezTo>
                      <a:pt x="181988" y="279512"/>
                      <a:pt x="209152" y="284643"/>
                      <a:pt x="236617" y="286153"/>
                    </a:cubicBezTo>
                    <a:cubicBezTo>
                      <a:pt x="242050" y="286454"/>
                      <a:pt x="247785" y="286756"/>
                      <a:pt x="252614" y="286756"/>
                    </a:cubicBezTo>
                    <a:cubicBezTo>
                      <a:pt x="261970" y="286756"/>
                      <a:pt x="271628" y="285851"/>
                      <a:pt x="278570" y="278908"/>
                    </a:cubicBezTo>
                    <a:cubicBezTo>
                      <a:pt x="286719" y="270758"/>
                      <a:pt x="287021" y="258684"/>
                      <a:pt x="286719" y="239366"/>
                    </a:cubicBezTo>
                    <a:close/>
                    <a:moveTo>
                      <a:pt x="26249" y="12376"/>
                    </a:moveTo>
                    <a:cubicBezTo>
                      <a:pt x="27155" y="12376"/>
                      <a:pt x="28060" y="12376"/>
                      <a:pt x="28966" y="12376"/>
                    </a:cubicBezTo>
                    <a:cubicBezTo>
                      <a:pt x="28966" y="12376"/>
                      <a:pt x="28966" y="12376"/>
                      <a:pt x="28966" y="12376"/>
                    </a:cubicBezTo>
                    <a:cubicBezTo>
                      <a:pt x="28060" y="12376"/>
                      <a:pt x="27155" y="12376"/>
                      <a:pt x="26249" y="12376"/>
                    </a:cubicBezTo>
                    <a:close/>
                    <a:moveTo>
                      <a:pt x="252614" y="274984"/>
                    </a:moveTo>
                    <a:cubicBezTo>
                      <a:pt x="252614" y="274984"/>
                      <a:pt x="252312" y="274984"/>
                      <a:pt x="252312" y="274984"/>
                    </a:cubicBezTo>
                    <a:cubicBezTo>
                      <a:pt x="252614" y="274984"/>
                      <a:pt x="252916" y="274984"/>
                      <a:pt x="252916" y="274984"/>
                    </a:cubicBezTo>
                    <a:cubicBezTo>
                      <a:pt x="252916" y="274984"/>
                      <a:pt x="252916" y="274984"/>
                      <a:pt x="25261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5" name="Freeform 1194">
                <a:extLst>
                  <a:ext uri="{FF2B5EF4-FFF2-40B4-BE49-F238E27FC236}">
                    <a16:creationId xmlns:a16="http://schemas.microsoft.com/office/drawing/2014/main" id="{DDD91A6B-B822-AC45-9246-6FEB2A8673A6}"/>
                  </a:ext>
                </a:extLst>
              </p:cNvPr>
              <p:cNvSpPr/>
              <p:nvPr/>
            </p:nvSpPr>
            <p:spPr>
              <a:xfrm>
                <a:off x="935611" y="5944002"/>
                <a:ext cx="286266" cy="286152"/>
              </a:xfrm>
              <a:custGeom>
                <a:avLst/>
                <a:gdLst>
                  <a:gd name="connsiteX0" fmla="*/ 286070 w 286266"/>
                  <a:gd name="connsiteY0" fmla="*/ 227896 h 286152"/>
                  <a:gd name="connsiteX1" fmla="*/ 258906 w 286266"/>
                  <a:gd name="connsiteY1" fmla="*/ 122551 h 286152"/>
                  <a:gd name="connsiteX2" fmla="*/ 186168 w 286266"/>
                  <a:gd name="connsiteY2" fmla="*/ 39844 h 286152"/>
                  <a:gd name="connsiteX3" fmla="*/ 30429 w 286266"/>
                  <a:gd name="connsiteY3" fmla="*/ 0 h 286152"/>
                  <a:gd name="connsiteX4" fmla="*/ 30429 w 286266"/>
                  <a:gd name="connsiteY4" fmla="*/ 0 h 286152"/>
                  <a:gd name="connsiteX5" fmla="*/ 30429 w 286266"/>
                  <a:gd name="connsiteY5" fmla="*/ 0 h 286152"/>
                  <a:gd name="connsiteX6" fmla="*/ 5680 w 286266"/>
                  <a:gd name="connsiteY6" fmla="*/ 7848 h 286152"/>
                  <a:gd name="connsiteX7" fmla="*/ 549 w 286266"/>
                  <a:gd name="connsiteY7" fmla="*/ 34109 h 286152"/>
                  <a:gd name="connsiteX8" fmla="*/ 1454 w 286266"/>
                  <a:gd name="connsiteY8" fmla="*/ 42259 h 286152"/>
                  <a:gd name="connsiteX9" fmla="*/ 14735 w 286266"/>
                  <a:gd name="connsiteY9" fmla="*/ 123154 h 286152"/>
                  <a:gd name="connsiteX10" fmla="*/ 151761 w 286266"/>
                  <a:gd name="connsiteY10" fmla="*/ 268947 h 286152"/>
                  <a:gd name="connsiteX11" fmla="*/ 236874 w 286266"/>
                  <a:gd name="connsiteY11" fmla="*/ 285247 h 286152"/>
                  <a:gd name="connsiteX12" fmla="*/ 253474 w 286266"/>
                  <a:gd name="connsiteY12" fmla="*/ 286153 h 286152"/>
                  <a:gd name="connsiteX13" fmla="*/ 277921 w 286266"/>
                  <a:gd name="connsiteY13" fmla="*/ 278304 h 286152"/>
                  <a:gd name="connsiteX14" fmla="*/ 286070 w 286266"/>
                  <a:gd name="connsiteY14" fmla="*/ 227896 h 286152"/>
                  <a:gd name="connsiteX15" fmla="*/ 286070 w 286266"/>
                  <a:gd name="connsiteY15" fmla="*/ 227896 h 286152"/>
                  <a:gd name="connsiteX16" fmla="*/ 286070 w 286266"/>
                  <a:gd name="connsiteY16" fmla="*/ 227896 h 286152"/>
                  <a:gd name="connsiteX17" fmla="*/ 253172 w 286266"/>
                  <a:gd name="connsiteY17" fmla="*/ 274381 h 286152"/>
                  <a:gd name="connsiteX18" fmla="*/ 252568 w 286266"/>
                  <a:gd name="connsiteY18" fmla="*/ 274381 h 286152"/>
                  <a:gd name="connsiteX19" fmla="*/ 253474 w 286266"/>
                  <a:gd name="connsiteY19" fmla="*/ 274381 h 286152"/>
                  <a:gd name="connsiteX20" fmla="*/ 253172 w 286266"/>
                  <a:gd name="connsiteY20" fmla="*/ 274381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66" h="286152">
                    <a:moveTo>
                      <a:pt x="286070" y="227896"/>
                    </a:moveTo>
                    <a:cubicBezTo>
                      <a:pt x="285165" y="196504"/>
                      <a:pt x="274903" y="156961"/>
                      <a:pt x="258906" y="122551"/>
                    </a:cubicBezTo>
                    <a:cubicBezTo>
                      <a:pt x="242608" y="86933"/>
                      <a:pt x="218161" y="59163"/>
                      <a:pt x="186168" y="39844"/>
                    </a:cubicBezTo>
                    <a:cubicBezTo>
                      <a:pt x="141800" y="13583"/>
                      <a:pt x="90793" y="302"/>
                      <a:pt x="30429" y="0"/>
                    </a:cubicBezTo>
                    <a:lnTo>
                      <a:pt x="30429" y="0"/>
                    </a:lnTo>
                    <a:lnTo>
                      <a:pt x="30429" y="0"/>
                    </a:lnTo>
                    <a:cubicBezTo>
                      <a:pt x="21073" y="0"/>
                      <a:pt x="11716" y="906"/>
                      <a:pt x="5680" y="7848"/>
                    </a:cubicBezTo>
                    <a:cubicBezTo>
                      <a:pt x="-960" y="15092"/>
                      <a:pt x="-356" y="25355"/>
                      <a:pt x="549" y="34109"/>
                    </a:cubicBezTo>
                    <a:cubicBezTo>
                      <a:pt x="851" y="36826"/>
                      <a:pt x="1153" y="39542"/>
                      <a:pt x="1454" y="42259"/>
                    </a:cubicBezTo>
                    <a:cubicBezTo>
                      <a:pt x="4171" y="68822"/>
                      <a:pt x="6887" y="96290"/>
                      <a:pt x="14735" y="123154"/>
                    </a:cubicBezTo>
                    <a:cubicBezTo>
                      <a:pt x="35862" y="197107"/>
                      <a:pt x="82040" y="246309"/>
                      <a:pt x="151761" y="268947"/>
                    </a:cubicBezTo>
                    <a:cubicBezTo>
                      <a:pt x="178924" y="277701"/>
                      <a:pt x="207597" y="283436"/>
                      <a:pt x="236874" y="285247"/>
                    </a:cubicBezTo>
                    <a:cubicBezTo>
                      <a:pt x="243815" y="285850"/>
                      <a:pt x="248946" y="286153"/>
                      <a:pt x="253474" y="286153"/>
                    </a:cubicBezTo>
                    <a:cubicBezTo>
                      <a:pt x="261623" y="286153"/>
                      <a:pt x="270979" y="285247"/>
                      <a:pt x="277921" y="278304"/>
                    </a:cubicBezTo>
                    <a:cubicBezTo>
                      <a:pt x="286372" y="269249"/>
                      <a:pt x="286674" y="254761"/>
                      <a:pt x="286070" y="227896"/>
                    </a:cubicBezTo>
                    <a:lnTo>
                      <a:pt x="286070" y="227896"/>
                    </a:lnTo>
                    <a:lnTo>
                      <a:pt x="286070" y="227896"/>
                    </a:lnTo>
                    <a:close/>
                    <a:moveTo>
                      <a:pt x="253172" y="274381"/>
                    </a:moveTo>
                    <a:cubicBezTo>
                      <a:pt x="252870" y="274381"/>
                      <a:pt x="252870" y="274381"/>
                      <a:pt x="252568" y="274381"/>
                    </a:cubicBezTo>
                    <a:cubicBezTo>
                      <a:pt x="252870" y="274381"/>
                      <a:pt x="253172" y="274381"/>
                      <a:pt x="253474" y="274381"/>
                    </a:cubicBezTo>
                    <a:cubicBezTo>
                      <a:pt x="253474" y="274381"/>
                      <a:pt x="253172" y="274381"/>
                      <a:pt x="253172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6" name="Freeform 1195">
                <a:extLst>
                  <a:ext uri="{FF2B5EF4-FFF2-40B4-BE49-F238E27FC236}">
                    <a16:creationId xmlns:a16="http://schemas.microsoft.com/office/drawing/2014/main" id="{AA9B4988-F025-B445-BF53-0F6898950D19}"/>
                  </a:ext>
                </a:extLst>
              </p:cNvPr>
              <p:cNvSpPr/>
              <p:nvPr/>
            </p:nvSpPr>
            <p:spPr>
              <a:xfrm>
                <a:off x="934999" y="3129566"/>
                <a:ext cx="286428" cy="286152"/>
              </a:xfrm>
              <a:custGeom>
                <a:avLst/>
                <a:gdLst>
                  <a:gd name="connsiteX0" fmla="*/ 255 w 286428"/>
                  <a:gd name="connsiteY0" fmla="*/ 31694 h 286152"/>
                  <a:gd name="connsiteX1" fmla="*/ 25004 w 286428"/>
                  <a:gd name="connsiteY1" fmla="*/ 154848 h 286152"/>
                  <a:gd name="connsiteX2" fmla="*/ 73899 w 286428"/>
                  <a:gd name="connsiteY2" fmla="*/ 225783 h 286152"/>
                  <a:gd name="connsiteX3" fmla="*/ 254387 w 286428"/>
                  <a:gd name="connsiteY3" fmla="*/ 286152 h 286152"/>
                  <a:gd name="connsiteX4" fmla="*/ 256500 w 286428"/>
                  <a:gd name="connsiteY4" fmla="*/ 286152 h 286152"/>
                  <a:gd name="connsiteX5" fmla="*/ 278834 w 286428"/>
                  <a:gd name="connsiteY5" fmla="*/ 278606 h 286152"/>
                  <a:gd name="connsiteX6" fmla="*/ 285776 w 286428"/>
                  <a:gd name="connsiteY6" fmla="*/ 257477 h 286152"/>
                  <a:gd name="connsiteX7" fmla="*/ 286380 w 286428"/>
                  <a:gd name="connsiteY7" fmla="*/ 244799 h 286152"/>
                  <a:gd name="connsiteX8" fmla="*/ 286380 w 286428"/>
                  <a:gd name="connsiteY8" fmla="*/ 242384 h 286152"/>
                  <a:gd name="connsiteX9" fmla="*/ 277627 w 286428"/>
                  <a:gd name="connsiteY9" fmla="*/ 176581 h 286152"/>
                  <a:gd name="connsiteX10" fmla="*/ 202172 w 286428"/>
                  <a:gd name="connsiteY10" fmla="*/ 51918 h 286152"/>
                  <a:gd name="connsiteX11" fmla="*/ 28626 w 286428"/>
                  <a:gd name="connsiteY11" fmla="*/ 0 h 286152"/>
                  <a:gd name="connsiteX12" fmla="*/ 25608 w 286428"/>
                  <a:gd name="connsiteY12" fmla="*/ 0 h 286152"/>
                  <a:gd name="connsiteX13" fmla="*/ 5688 w 286428"/>
                  <a:gd name="connsiteY13" fmla="*/ 6942 h 286152"/>
                  <a:gd name="connsiteX14" fmla="*/ 255 w 286428"/>
                  <a:gd name="connsiteY14" fmla="*/ 31694 h 286152"/>
                  <a:gd name="connsiteX15" fmla="*/ 256500 w 286428"/>
                  <a:gd name="connsiteY15" fmla="*/ 274380 h 286152"/>
                  <a:gd name="connsiteX16" fmla="*/ 254387 w 286428"/>
                  <a:gd name="connsiteY16" fmla="*/ 274380 h 286152"/>
                  <a:gd name="connsiteX17" fmla="*/ 252274 w 286428"/>
                  <a:gd name="connsiteY17" fmla="*/ 274380 h 286152"/>
                  <a:gd name="connsiteX18" fmla="*/ 256500 w 286428"/>
                  <a:gd name="connsiteY18" fmla="*/ 274380 h 286152"/>
                  <a:gd name="connsiteX19" fmla="*/ 25608 w 286428"/>
                  <a:gd name="connsiteY19" fmla="*/ 12376 h 286152"/>
                  <a:gd name="connsiteX20" fmla="*/ 25608 w 286428"/>
                  <a:gd name="connsiteY20" fmla="*/ 12376 h 286152"/>
                  <a:gd name="connsiteX21" fmla="*/ 23495 w 286428"/>
                  <a:gd name="connsiteY21" fmla="*/ 12376 h 286152"/>
                  <a:gd name="connsiteX22" fmla="*/ 25608 w 286428"/>
                  <a:gd name="connsiteY22" fmla="*/ 12376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28" h="286152">
                    <a:moveTo>
                      <a:pt x="255" y="31694"/>
                    </a:moveTo>
                    <a:cubicBezTo>
                      <a:pt x="3877" y="78481"/>
                      <a:pt x="9310" y="117419"/>
                      <a:pt x="25004" y="154848"/>
                    </a:cubicBezTo>
                    <a:cubicBezTo>
                      <a:pt x="37077" y="183524"/>
                      <a:pt x="53375" y="207370"/>
                      <a:pt x="73899" y="225783"/>
                    </a:cubicBezTo>
                    <a:cubicBezTo>
                      <a:pt x="120077" y="267136"/>
                      <a:pt x="177423" y="286152"/>
                      <a:pt x="254387" y="286152"/>
                    </a:cubicBezTo>
                    <a:lnTo>
                      <a:pt x="256500" y="286152"/>
                    </a:lnTo>
                    <a:cubicBezTo>
                      <a:pt x="264045" y="286152"/>
                      <a:pt x="272798" y="285247"/>
                      <a:pt x="278834" y="278606"/>
                    </a:cubicBezTo>
                    <a:cubicBezTo>
                      <a:pt x="284267" y="272871"/>
                      <a:pt x="285474" y="264721"/>
                      <a:pt x="285776" y="257477"/>
                    </a:cubicBezTo>
                    <a:cubicBezTo>
                      <a:pt x="286682" y="252949"/>
                      <a:pt x="286380" y="248723"/>
                      <a:pt x="286380" y="244799"/>
                    </a:cubicBezTo>
                    <a:cubicBezTo>
                      <a:pt x="286380" y="243893"/>
                      <a:pt x="286380" y="243290"/>
                      <a:pt x="286380" y="242384"/>
                    </a:cubicBezTo>
                    <a:cubicBezTo>
                      <a:pt x="286682" y="222764"/>
                      <a:pt x="283965" y="201635"/>
                      <a:pt x="277627" y="176581"/>
                    </a:cubicBezTo>
                    <a:cubicBezTo>
                      <a:pt x="263442" y="119532"/>
                      <a:pt x="239598" y="79688"/>
                      <a:pt x="202172" y="51918"/>
                    </a:cubicBezTo>
                    <a:cubicBezTo>
                      <a:pt x="147845" y="11168"/>
                      <a:pt x="83859" y="2716"/>
                      <a:pt x="28626" y="0"/>
                    </a:cubicBezTo>
                    <a:cubicBezTo>
                      <a:pt x="27419" y="0"/>
                      <a:pt x="26513" y="0"/>
                      <a:pt x="25608" y="0"/>
                    </a:cubicBezTo>
                    <a:cubicBezTo>
                      <a:pt x="19873" y="0"/>
                      <a:pt x="11724" y="604"/>
                      <a:pt x="5688" y="6942"/>
                    </a:cubicBezTo>
                    <a:cubicBezTo>
                      <a:pt x="-348" y="14187"/>
                      <a:pt x="-348" y="23544"/>
                      <a:pt x="255" y="31694"/>
                    </a:cubicBezTo>
                    <a:close/>
                    <a:moveTo>
                      <a:pt x="256500" y="274380"/>
                    </a:moveTo>
                    <a:cubicBezTo>
                      <a:pt x="255896" y="274380"/>
                      <a:pt x="254991" y="274380"/>
                      <a:pt x="254387" y="274380"/>
                    </a:cubicBezTo>
                    <a:cubicBezTo>
                      <a:pt x="253783" y="274380"/>
                      <a:pt x="253180" y="274380"/>
                      <a:pt x="252274" y="274380"/>
                    </a:cubicBezTo>
                    <a:cubicBezTo>
                      <a:pt x="253783" y="274380"/>
                      <a:pt x="254991" y="274380"/>
                      <a:pt x="256500" y="274380"/>
                    </a:cubicBezTo>
                    <a:close/>
                    <a:moveTo>
                      <a:pt x="25608" y="12376"/>
                    </a:moveTo>
                    <a:cubicBezTo>
                      <a:pt x="25608" y="12376"/>
                      <a:pt x="25910" y="12376"/>
                      <a:pt x="25608" y="12376"/>
                    </a:cubicBezTo>
                    <a:cubicBezTo>
                      <a:pt x="25004" y="12376"/>
                      <a:pt x="24099" y="12376"/>
                      <a:pt x="23495" y="12376"/>
                    </a:cubicBezTo>
                    <a:cubicBezTo>
                      <a:pt x="24401" y="12376"/>
                      <a:pt x="25004" y="12376"/>
                      <a:pt x="25608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FD4E41CB-15F9-3D48-9CE8-F269EEFEB29A}"/>
                  </a:ext>
                </a:extLst>
              </p:cNvPr>
              <p:cNvSpPr/>
              <p:nvPr/>
            </p:nvSpPr>
            <p:spPr>
              <a:xfrm>
                <a:off x="935343" y="5007366"/>
                <a:ext cx="286639" cy="289170"/>
              </a:xfrm>
              <a:custGeom>
                <a:avLst/>
                <a:gdLst>
                  <a:gd name="connsiteX0" fmla="*/ 213 w 286639"/>
                  <a:gd name="connsiteY0" fmla="*/ 30788 h 289170"/>
                  <a:gd name="connsiteX1" fmla="*/ 213 w 286639"/>
                  <a:gd name="connsiteY1" fmla="*/ 30788 h 289170"/>
                  <a:gd name="connsiteX2" fmla="*/ 213 w 286639"/>
                  <a:gd name="connsiteY2" fmla="*/ 30788 h 289170"/>
                  <a:gd name="connsiteX3" fmla="*/ 27377 w 286639"/>
                  <a:gd name="connsiteY3" fmla="*/ 160885 h 289170"/>
                  <a:gd name="connsiteX4" fmla="*/ 122752 w 286639"/>
                  <a:gd name="connsiteY4" fmla="*/ 259288 h 289170"/>
                  <a:gd name="connsiteX5" fmla="*/ 238047 w 286639"/>
                  <a:gd name="connsiteY5" fmla="*/ 287662 h 289170"/>
                  <a:gd name="connsiteX6" fmla="*/ 256457 w 286639"/>
                  <a:gd name="connsiteY6" fmla="*/ 289171 h 289170"/>
                  <a:gd name="connsiteX7" fmla="*/ 278792 w 286639"/>
                  <a:gd name="connsiteY7" fmla="*/ 281927 h 289170"/>
                  <a:gd name="connsiteX8" fmla="*/ 286639 w 286639"/>
                  <a:gd name="connsiteY8" fmla="*/ 246308 h 289170"/>
                  <a:gd name="connsiteX9" fmla="*/ 286639 w 286639"/>
                  <a:gd name="connsiteY9" fmla="*/ 236951 h 289170"/>
                  <a:gd name="connsiteX10" fmla="*/ 286639 w 286639"/>
                  <a:gd name="connsiteY10" fmla="*/ 236649 h 289170"/>
                  <a:gd name="connsiteX11" fmla="*/ 286639 w 286639"/>
                  <a:gd name="connsiteY11" fmla="*/ 236347 h 289170"/>
                  <a:gd name="connsiteX12" fmla="*/ 271247 w 286639"/>
                  <a:gd name="connsiteY12" fmla="*/ 153037 h 289170"/>
                  <a:gd name="connsiteX13" fmla="*/ 137541 w 286639"/>
                  <a:gd name="connsiteY13" fmla="*/ 18714 h 289170"/>
                  <a:gd name="connsiteX14" fmla="*/ 33715 w 286639"/>
                  <a:gd name="connsiteY14" fmla="*/ 604 h 289170"/>
                  <a:gd name="connsiteX15" fmla="*/ 30093 w 286639"/>
                  <a:gd name="connsiteY15" fmla="*/ 302 h 289170"/>
                  <a:gd name="connsiteX16" fmla="*/ 24660 w 286639"/>
                  <a:gd name="connsiteY16" fmla="*/ 0 h 289170"/>
                  <a:gd name="connsiteX17" fmla="*/ 6249 w 286639"/>
                  <a:gd name="connsiteY17" fmla="*/ 6641 h 289170"/>
                  <a:gd name="connsiteX18" fmla="*/ 213 w 286639"/>
                  <a:gd name="connsiteY18" fmla="*/ 30788 h 289170"/>
                  <a:gd name="connsiteX19" fmla="*/ 256457 w 286639"/>
                  <a:gd name="connsiteY19" fmla="*/ 276795 h 289170"/>
                  <a:gd name="connsiteX20" fmla="*/ 256457 w 286639"/>
                  <a:gd name="connsiteY20" fmla="*/ 276795 h 289170"/>
                  <a:gd name="connsiteX21" fmla="*/ 255854 w 286639"/>
                  <a:gd name="connsiteY21" fmla="*/ 276795 h 289170"/>
                  <a:gd name="connsiteX22" fmla="*/ 256457 w 286639"/>
                  <a:gd name="connsiteY22" fmla="*/ 276795 h 289170"/>
                  <a:gd name="connsiteX23" fmla="*/ 24660 w 286639"/>
                  <a:gd name="connsiteY23" fmla="*/ 12074 h 289170"/>
                  <a:gd name="connsiteX24" fmla="*/ 25868 w 286639"/>
                  <a:gd name="connsiteY24" fmla="*/ 12074 h 289170"/>
                  <a:gd name="connsiteX25" fmla="*/ 24660 w 286639"/>
                  <a:gd name="connsiteY25" fmla="*/ 12074 h 289170"/>
                  <a:gd name="connsiteX26" fmla="*/ 24660 w 286639"/>
                  <a:gd name="connsiteY26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639" h="289170">
                    <a:moveTo>
                      <a:pt x="213" y="30788"/>
                    </a:moveTo>
                    <a:lnTo>
                      <a:pt x="213" y="30788"/>
                    </a:lnTo>
                    <a:lnTo>
                      <a:pt x="213" y="30788"/>
                    </a:lnTo>
                    <a:cubicBezTo>
                      <a:pt x="3533" y="73349"/>
                      <a:pt x="8362" y="118325"/>
                      <a:pt x="27377" y="160885"/>
                    </a:cubicBezTo>
                    <a:cubicBezTo>
                      <a:pt x="47900" y="206162"/>
                      <a:pt x="79893" y="239366"/>
                      <a:pt x="122752" y="259288"/>
                    </a:cubicBezTo>
                    <a:cubicBezTo>
                      <a:pt x="160479" y="277097"/>
                      <a:pt x="200319" y="283134"/>
                      <a:pt x="238047" y="287662"/>
                    </a:cubicBezTo>
                    <a:cubicBezTo>
                      <a:pt x="245894" y="288567"/>
                      <a:pt x="251628" y="289171"/>
                      <a:pt x="256457" y="289171"/>
                    </a:cubicBezTo>
                    <a:cubicBezTo>
                      <a:pt x="262796" y="289171"/>
                      <a:pt x="272152" y="288265"/>
                      <a:pt x="278792" y="281927"/>
                    </a:cubicBezTo>
                    <a:cubicBezTo>
                      <a:pt x="286639" y="274078"/>
                      <a:pt x="286639" y="262910"/>
                      <a:pt x="286639" y="246308"/>
                    </a:cubicBezTo>
                    <a:cubicBezTo>
                      <a:pt x="286639" y="243592"/>
                      <a:pt x="286639" y="240271"/>
                      <a:pt x="286639" y="236951"/>
                    </a:cubicBezTo>
                    <a:lnTo>
                      <a:pt x="286639" y="236649"/>
                    </a:lnTo>
                    <a:lnTo>
                      <a:pt x="286639" y="236347"/>
                    </a:lnTo>
                    <a:cubicBezTo>
                      <a:pt x="285734" y="210992"/>
                      <a:pt x="279999" y="180505"/>
                      <a:pt x="271247" y="153037"/>
                    </a:cubicBezTo>
                    <a:cubicBezTo>
                      <a:pt x="249516" y="86630"/>
                      <a:pt x="204545" y="41655"/>
                      <a:pt x="137541" y="18714"/>
                    </a:cubicBezTo>
                    <a:cubicBezTo>
                      <a:pt x="103133" y="7244"/>
                      <a:pt x="67820" y="3924"/>
                      <a:pt x="33715" y="604"/>
                    </a:cubicBezTo>
                    <a:lnTo>
                      <a:pt x="30093" y="302"/>
                    </a:lnTo>
                    <a:cubicBezTo>
                      <a:pt x="27980" y="0"/>
                      <a:pt x="26471" y="0"/>
                      <a:pt x="24660" y="0"/>
                    </a:cubicBezTo>
                    <a:cubicBezTo>
                      <a:pt x="21642" y="0"/>
                      <a:pt x="12588" y="0"/>
                      <a:pt x="6249" y="6641"/>
                    </a:cubicBezTo>
                    <a:cubicBezTo>
                      <a:pt x="-89" y="13583"/>
                      <a:pt x="-391" y="22639"/>
                      <a:pt x="213" y="30788"/>
                    </a:cubicBezTo>
                    <a:close/>
                    <a:moveTo>
                      <a:pt x="256457" y="276795"/>
                    </a:moveTo>
                    <a:cubicBezTo>
                      <a:pt x="256457" y="276795"/>
                      <a:pt x="256457" y="277097"/>
                      <a:pt x="256457" y="276795"/>
                    </a:cubicBezTo>
                    <a:cubicBezTo>
                      <a:pt x="256156" y="276795"/>
                      <a:pt x="255854" y="276795"/>
                      <a:pt x="255854" y="276795"/>
                    </a:cubicBezTo>
                    <a:cubicBezTo>
                      <a:pt x="256156" y="276795"/>
                      <a:pt x="256156" y="276795"/>
                      <a:pt x="256457" y="276795"/>
                    </a:cubicBezTo>
                    <a:close/>
                    <a:moveTo>
                      <a:pt x="24660" y="12074"/>
                    </a:moveTo>
                    <a:cubicBezTo>
                      <a:pt x="24962" y="12074"/>
                      <a:pt x="25566" y="12074"/>
                      <a:pt x="25868" y="12074"/>
                    </a:cubicBezTo>
                    <a:cubicBezTo>
                      <a:pt x="25264" y="12074"/>
                      <a:pt x="24660" y="12074"/>
                      <a:pt x="24660" y="12074"/>
                    </a:cubicBezTo>
                    <a:cubicBezTo>
                      <a:pt x="24359" y="12074"/>
                      <a:pt x="24359" y="12074"/>
                      <a:pt x="2466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F7F845B9-C2F4-864D-9913-A54940D20228}"/>
                  </a:ext>
                </a:extLst>
              </p:cNvPr>
              <p:cNvSpPr/>
              <p:nvPr/>
            </p:nvSpPr>
            <p:spPr>
              <a:xfrm>
                <a:off x="1252255" y="3129566"/>
                <a:ext cx="287241" cy="286756"/>
              </a:xfrm>
              <a:custGeom>
                <a:avLst/>
                <a:gdLst>
                  <a:gd name="connsiteX0" fmla="*/ 280602 w 287241"/>
                  <a:gd name="connsiteY0" fmla="*/ 6942 h 286756"/>
                  <a:gd name="connsiteX1" fmla="*/ 260682 w 287241"/>
                  <a:gd name="connsiteY1" fmla="*/ 0 h 286756"/>
                  <a:gd name="connsiteX2" fmla="*/ 253438 w 287241"/>
                  <a:gd name="connsiteY2" fmla="*/ 302 h 286756"/>
                  <a:gd name="connsiteX3" fmla="*/ 134521 w 287241"/>
                  <a:gd name="connsiteY3" fmla="*/ 24450 h 286756"/>
                  <a:gd name="connsiteX4" fmla="*/ 28281 w 287241"/>
                  <a:gd name="connsiteY4" fmla="*/ 124663 h 286756"/>
                  <a:gd name="connsiteX5" fmla="*/ 513 w 287241"/>
                  <a:gd name="connsiteY5" fmla="*/ 243290 h 286756"/>
                  <a:gd name="connsiteX6" fmla="*/ 6852 w 287241"/>
                  <a:gd name="connsiteY6" fmla="*/ 278606 h 286756"/>
                  <a:gd name="connsiteX7" fmla="*/ 42164 w 287241"/>
                  <a:gd name="connsiteY7" fmla="*/ 286756 h 286756"/>
                  <a:gd name="connsiteX8" fmla="*/ 46692 w 287241"/>
                  <a:gd name="connsiteY8" fmla="*/ 286756 h 286756"/>
                  <a:gd name="connsiteX9" fmla="*/ 46994 w 287241"/>
                  <a:gd name="connsiteY9" fmla="*/ 286756 h 286756"/>
                  <a:gd name="connsiteX10" fmla="*/ 47295 w 287241"/>
                  <a:gd name="connsiteY10" fmla="*/ 286756 h 286756"/>
                  <a:gd name="connsiteX11" fmla="*/ 166212 w 287241"/>
                  <a:gd name="connsiteY11" fmla="*/ 258382 h 286756"/>
                  <a:gd name="connsiteX12" fmla="*/ 246496 w 287241"/>
                  <a:gd name="connsiteY12" fmla="*/ 186844 h 286756"/>
                  <a:gd name="connsiteX13" fmla="*/ 287242 w 287241"/>
                  <a:gd name="connsiteY13" fmla="*/ 28676 h 286756"/>
                  <a:gd name="connsiteX14" fmla="*/ 280602 w 287241"/>
                  <a:gd name="connsiteY14" fmla="*/ 6942 h 286756"/>
                  <a:gd name="connsiteX15" fmla="*/ 260380 w 287241"/>
                  <a:gd name="connsiteY15" fmla="*/ 12074 h 286756"/>
                  <a:gd name="connsiteX16" fmla="*/ 260380 w 287241"/>
                  <a:gd name="connsiteY16" fmla="*/ 12074 h 286756"/>
                  <a:gd name="connsiteX17" fmla="*/ 262191 w 287241"/>
                  <a:gd name="connsiteY17" fmla="*/ 12074 h 286756"/>
                  <a:gd name="connsiteX18" fmla="*/ 260380 w 287241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7241" h="286756">
                    <a:moveTo>
                      <a:pt x="280602" y="6942"/>
                    </a:moveTo>
                    <a:cubicBezTo>
                      <a:pt x="274565" y="905"/>
                      <a:pt x="266416" y="0"/>
                      <a:pt x="260682" y="0"/>
                    </a:cubicBezTo>
                    <a:cubicBezTo>
                      <a:pt x="258569" y="0"/>
                      <a:pt x="256154" y="0"/>
                      <a:pt x="253438" y="302"/>
                    </a:cubicBezTo>
                    <a:cubicBezTo>
                      <a:pt x="215107" y="3320"/>
                      <a:pt x="174361" y="8150"/>
                      <a:pt x="134521" y="24450"/>
                    </a:cubicBezTo>
                    <a:cubicBezTo>
                      <a:pt x="85928" y="44070"/>
                      <a:pt x="50012" y="77877"/>
                      <a:pt x="28281" y="124663"/>
                    </a:cubicBezTo>
                    <a:cubicBezTo>
                      <a:pt x="11982" y="159376"/>
                      <a:pt x="2928" y="198314"/>
                      <a:pt x="513" y="243290"/>
                    </a:cubicBezTo>
                    <a:cubicBezTo>
                      <a:pt x="-392" y="258382"/>
                      <a:pt x="-996" y="270456"/>
                      <a:pt x="6852" y="278606"/>
                    </a:cubicBezTo>
                    <a:cubicBezTo>
                      <a:pt x="14699" y="286756"/>
                      <a:pt x="26168" y="286756"/>
                      <a:pt x="42164" y="286756"/>
                    </a:cubicBezTo>
                    <a:lnTo>
                      <a:pt x="46692" y="286756"/>
                    </a:lnTo>
                    <a:lnTo>
                      <a:pt x="46994" y="286756"/>
                    </a:lnTo>
                    <a:lnTo>
                      <a:pt x="47295" y="286756"/>
                    </a:lnTo>
                    <a:cubicBezTo>
                      <a:pt x="88645" y="285549"/>
                      <a:pt x="128485" y="275889"/>
                      <a:pt x="166212" y="258382"/>
                    </a:cubicBezTo>
                    <a:cubicBezTo>
                      <a:pt x="200620" y="242384"/>
                      <a:pt x="227482" y="218236"/>
                      <a:pt x="246496" y="186844"/>
                    </a:cubicBezTo>
                    <a:cubicBezTo>
                      <a:pt x="272754" y="143076"/>
                      <a:pt x="285733" y="92667"/>
                      <a:pt x="287242" y="28676"/>
                    </a:cubicBezTo>
                    <a:cubicBezTo>
                      <a:pt x="287242" y="22035"/>
                      <a:pt x="286638" y="13281"/>
                      <a:pt x="280602" y="6942"/>
                    </a:cubicBezTo>
                    <a:close/>
                    <a:moveTo>
                      <a:pt x="260380" y="12074"/>
                    </a:moveTo>
                    <a:cubicBezTo>
                      <a:pt x="260682" y="12074"/>
                      <a:pt x="260682" y="12074"/>
                      <a:pt x="260380" y="12074"/>
                    </a:cubicBezTo>
                    <a:cubicBezTo>
                      <a:pt x="260983" y="12074"/>
                      <a:pt x="261587" y="12074"/>
                      <a:pt x="262191" y="12074"/>
                    </a:cubicBezTo>
                    <a:cubicBezTo>
                      <a:pt x="261587" y="12074"/>
                      <a:pt x="260983" y="12074"/>
                      <a:pt x="26038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181150A3-D59B-2142-BD6E-73ED83B13B49}"/>
                  </a:ext>
                </a:extLst>
              </p:cNvPr>
              <p:cNvSpPr/>
              <p:nvPr/>
            </p:nvSpPr>
            <p:spPr>
              <a:xfrm>
                <a:off x="1252407" y="4383143"/>
                <a:ext cx="287114" cy="287057"/>
              </a:xfrm>
              <a:custGeom>
                <a:avLst/>
                <a:gdLst>
                  <a:gd name="connsiteX0" fmla="*/ 60 w 287114"/>
                  <a:gd name="connsiteY0" fmla="*/ 37429 h 287057"/>
                  <a:gd name="connsiteX1" fmla="*/ 6398 w 287114"/>
                  <a:gd name="connsiteY1" fmla="*/ 91460 h 287057"/>
                  <a:gd name="connsiteX2" fmla="*/ 62234 w 287114"/>
                  <a:gd name="connsiteY2" fmla="*/ 213709 h 287057"/>
                  <a:gd name="connsiteX3" fmla="*/ 258719 w 287114"/>
                  <a:gd name="connsiteY3" fmla="*/ 287058 h 287057"/>
                  <a:gd name="connsiteX4" fmla="*/ 260831 w 287114"/>
                  <a:gd name="connsiteY4" fmla="*/ 287058 h 287057"/>
                  <a:gd name="connsiteX5" fmla="*/ 279846 w 287114"/>
                  <a:gd name="connsiteY5" fmla="*/ 279814 h 287057"/>
                  <a:gd name="connsiteX6" fmla="*/ 287090 w 287114"/>
                  <a:gd name="connsiteY6" fmla="*/ 257779 h 287057"/>
                  <a:gd name="connsiteX7" fmla="*/ 274413 w 287114"/>
                  <a:gd name="connsiteY7" fmla="*/ 167224 h 287057"/>
                  <a:gd name="connsiteX8" fmla="*/ 203788 w 287114"/>
                  <a:gd name="connsiteY8" fmla="*/ 52522 h 287057"/>
                  <a:gd name="connsiteX9" fmla="*/ 49860 w 287114"/>
                  <a:gd name="connsiteY9" fmla="*/ 0 h 287057"/>
                  <a:gd name="connsiteX10" fmla="*/ 49256 w 287114"/>
                  <a:gd name="connsiteY10" fmla="*/ 0 h 287057"/>
                  <a:gd name="connsiteX11" fmla="*/ 48653 w 287114"/>
                  <a:gd name="connsiteY11" fmla="*/ 0 h 287057"/>
                  <a:gd name="connsiteX12" fmla="*/ 36580 w 287114"/>
                  <a:gd name="connsiteY12" fmla="*/ 0 h 287057"/>
                  <a:gd name="connsiteX13" fmla="*/ 36580 w 287114"/>
                  <a:gd name="connsiteY13" fmla="*/ 0 h 287057"/>
                  <a:gd name="connsiteX14" fmla="*/ 36580 w 287114"/>
                  <a:gd name="connsiteY14" fmla="*/ 0 h 287057"/>
                  <a:gd name="connsiteX15" fmla="*/ 7605 w 287114"/>
                  <a:gd name="connsiteY15" fmla="*/ 8150 h 287057"/>
                  <a:gd name="connsiteX16" fmla="*/ 60 w 287114"/>
                  <a:gd name="connsiteY16" fmla="*/ 37429 h 287057"/>
                  <a:gd name="connsiteX17" fmla="*/ 262039 w 287114"/>
                  <a:gd name="connsiteY17" fmla="*/ 274984 h 287057"/>
                  <a:gd name="connsiteX18" fmla="*/ 260831 w 287114"/>
                  <a:gd name="connsiteY18" fmla="*/ 274984 h 287057"/>
                  <a:gd name="connsiteX19" fmla="*/ 259322 w 287114"/>
                  <a:gd name="connsiteY19" fmla="*/ 274984 h 287057"/>
                  <a:gd name="connsiteX20" fmla="*/ 262039 w 287114"/>
                  <a:gd name="connsiteY20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114" h="287057">
                    <a:moveTo>
                      <a:pt x="60" y="37429"/>
                    </a:moveTo>
                    <a:cubicBezTo>
                      <a:pt x="361" y="53729"/>
                      <a:pt x="2474" y="70934"/>
                      <a:pt x="6398" y="91460"/>
                    </a:cubicBezTo>
                    <a:cubicBezTo>
                      <a:pt x="13642" y="128587"/>
                      <a:pt x="26620" y="175978"/>
                      <a:pt x="62234" y="213709"/>
                    </a:cubicBezTo>
                    <a:cubicBezTo>
                      <a:pt x="118976" y="273475"/>
                      <a:pt x="193526" y="284342"/>
                      <a:pt x="258719" y="287058"/>
                    </a:cubicBezTo>
                    <a:cubicBezTo>
                      <a:pt x="259322" y="287058"/>
                      <a:pt x="259926" y="287058"/>
                      <a:pt x="260831" y="287058"/>
                    </a:cubicBezTo>
                    <a:cubicBezTo>
                      <a:pt x="270792" y="287058"/>
                      <a:pt x="276526" y="283134"/>
                      <a:pt x="279846" y="279814"/>
                    </a:cubicBezTo>
                    <a:cubicBezTo>
                      <a:pt x="284977" y="274682"/>
                      <a:pt x="287392" y="267136"/>
                      <a:pt x="287090" y="257779"/>
                    </a:cubicBezTo>
                    <a:cubicBezTo>
                      <a:pt x="286486" y="223972"/>
                      <a:pt x="282261" y="194089"/>
                      <a:pt x="274413" y="167224"/>
                    </a:cubicBezTo>
                    <a:cubicBezTo>
                      <a:pt x="263850" y="131002"/>
                      <a:pt x="246042" y="85423"/>
                      <a:pt x="203788" y="52522"/>
                    </a:cubicBezTo>
                    <a:cubicBezTo>
                      <a:pt x="155798" y="15696"/>
                      <a:pt x="99056" y="5132"/>
                      <a:pt x="49860" y="0"/>
                    </a:cubicBezTo>
                    <a:lnTo>
                      <a:pt x="49256" y="0"/>
                    </a:lnTo>
                    <a:lnTo>
                      <a:pt x="48653" y="0"/>
                    </a:lnTo>
                    <a:lnTo>
                      <a:pt x="36580" y="0"/>
                    </a:lnTo>
                    <a:lnTo>
                      <a:pt x="36580" y="0"/>
                    </a:lnTo>
                    <a:lnTo>
                      <a:pt x="36580" y="0"/>
                    </a:lnTo>
                    <a:cubicBezTo>
                      <a:pt x="24809" y="302"/>
                      <a:pt x="14547" y="906"/>
                      <a:pt x="7605" y="8150"/>
                    </a:cubicBezTo>
                    <a:cubicBezTo>
                      <a:pt x="361" y="15092"/>
                      <a:pt x="-242" y="25657"/>
                      <a:pt x="60" y="37429"/>
                    </a:cubicBezTo>
                    <a:close/>
                    <a:moveTo>
                      <a:pt x="262039" y="274984"/>
                    </a:moveTo>
                    <a:cubicBezTo>
                      <a:pt x="261737" y="274984"/>
                      <a:pt x="261133" y="274984"/>
                      <a:pt x="260831" y="274984"/>
                    </a:cubicBezTo>
                    <a:cubicBezTo>
                      <a:pt x="260530" y="274984"/>
                      <a:pt x="259926" y="274984"/>
                      <a:pt x="259322" y="274984"/>
                    </a:cubicBezTo>
                    <a:cubicBezTo>
                      <a:pt x="260228" y="274984"/>
                      <a:pt x="261133" y="274984"/>
                      <a:pt x="262039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ED46AAB5-D36A-1048-B6DB-90A18BD1C2D3}"/>
                  </a:ext>
                </a:extLst>
              </p:cNvPr>
              <p:cNvSpPr/>
              <p:nvPr/>
            </p:nvSpPr>
            <p:spPr>
              <a:xfrm>
                <a:off x="934826" y="2505645"/>
                <a:ext cx="287156" cy="286756"/>
              </a:xfrm>
              <a:custGeom>
                <a:avLst/>
                <a:gdLst>
                  <a:gd name="connsiteX0" fmla="*/ 29403 w 287156"/>
                  <a:gd name="connsiteY0" fmla="*/ 286756 h 286756"/>
                  <a:gd name="connsiteX1" fmla="*/ 31516 w 287156"/>
                  <a:gd name="connsiteY1" fmla="*/ 286756 h 286756"/>
                  <a:gd name="connsiteX2" fmla="*/ 31516 w 287156"/>
                  <a:gd name="connsiteY2" fmla="*/ 286756 h 286756"/>
                  <a:gd name="connsiteX3" fmla="*/ 31516 w 287156"/>
                  <a:gd name="connsiteY3" fmla="*/ 286756 h 286756"/>
                  <a:gd name="connsiteX4" fmla="*/ 114818 w 287156"/>
                  <a:gd name="connsiteY4" fmla="*/ 275286 h 286756"/>
                  <a:gd name="connsiteX5" fmla="*/ 235848 w 287156"/>
                  <a:gd name="connsiteY5" fmla="*/ 201937 h 286756"/>
                  <a:gd name="connsiteX6" fmla="*/ 287157 w 287156"/>
                  <a:gd name="connsiteY6" fmla="*/ 54031 h 286756"/>
                  <a:gd name="connsiteX7" fmla="*/ 287157 w 287156"/>
                  <a:gd name="connsiteY7" fmla="*/ 53427 h 286756"/>
                  <a:gd name="connsiteX8" fmla="*/ 287157 w 287156"/>
                  <a:gd name="connsiteY8" fmla="*/ 52824 h 286756"/>
                  <a:gd name="connsiteX9" fmla="*/ 287157 w 287156"/>
                  <a:gd name="connsiteY9" fmla="*/ 38939 h 286756"/>
                  <a:gd name="connsiteX10" fmla="*/ 279310 w 287156"/>
                  <a:gd name="connsiteY10" fmla="*/ 7546 h 286756"/>
                  <a:gd name="connsiteX11" fmla="*/ 247619 w 287156"/>
                  <a:gd name="connsiteY11" fmla="*/ 0 h 286756"/>
                  <a:gd name="connsiteX12" fmla="*/ 245506 w 287156"/>
                  <a:gd name="connsiteY12" fmla="*/ 0 h 286756"/>
                  <a:gd name="connsiteX13" fmla="*/ 148018 w 287156"/>
                  <a:gd name="connsiteY13" fmla="*/ 17809 h 286756"/>
                  <a:gd name="connsiteX14" fmla="*/ 20650 w 287156"/>
                  <a:gd name="connsiteY14" fmla="*/ 143378 h 286756"/>
                  <a:gd name="connsiteX15" fmla="*/ 429 w 287156"/>
                  <a:gd name="connsiteY15" fmla="*/ 253251 h 286756"/>
                  <a:gd name="connsiteX16" fmla="*/ 5861 w 287156"/>
                  <a:gd name="connsiteY16" fmla="*/ 278908 h 286756"/>
                  <a:gd name="connsiteX17" fmla="*/ 29403 w 287156"/>
                  <a:gd name="connsiteY17" fmla="*/ 286756 h 286756"/>
                  <a:gd name="connsiteX18" fmla="*/ 245506 w 287156"/>
                  <a:gd name="connsiteY18" fmla="*/ 12074 h 286756"/>
                  <a:gd name="connsiteX19" fmla="*/ 247619 w 287156"/>
                  <a:gd name="connsiteY19" fmla="*/ 12074 h 286756"/>
                  <a:gd name="connsiteX20" fmla="*/ 243695 w 287156"/>
                  <a:gd name="connsiteY20" fmla="*/ 12074 h 286756"/>
                  <a:gd name="connsiteX21" fmla="*/ 245506 w 287156"/>
                  <a:gd name="connsiteY21" fmla="*/ 12074 h 286756"/>
                  <a:gd name="connsiteX22" fmla="*/ 31214 w 287156"/>
                  <a:gd name="connsiteY22" fmla="*/ 274682 h 286756"/>
                  <a:gd name="connsiteX23" fmla="*/ 29403 w 287156"/>
                  <a:gd name="connsiteY23" fmla="*/ 274682 h 286756"/>
                  <a:gd name="connsiteX24" fmla="*/ 28800 w 287156"/>
                  <a:gd name="connsiteY24" fmla="*/ 274682 h 286756"/>
                  <a:gd name="connsiteX25" fmla="*/ 31214 w 287156"/>
                  <a:gd name="connsiteY25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156" h="286756">
                    <a:moveTo>
                      <a:pt x="29403" y="286756"/>
                    </a:moveTo>
                    <a:cubicBezTo>
                      <a:pt x="30007" y="286756"/>
                      <a:pt x="30610" y="286756"/>
                      <a:pt x="31516" y="286756"/>
                    </a:cubicBezTo>
                    <a:lnTo>
                      <a:pt x="31516" y="286756"/>
                    </a:lnTo>
                    <a:lnTo>
                      <a:pt x="31516" y="286756"/>
                    </a:lnTo>
                    <a:cubicBezTo>
                      <a:pt x="61396" y="285851"/>
                      <a:pt x="89465" y="281927"/>
                      <a:pt x="114818" y="275286"/>
                    </a:cubicBezTo>
                    <a:cubicBezTo>
                      <a:pt x="170353" y="260797"/>
                      <a:pt x="208684" y="237253"/>
                      <a:pt x="235848" y="201937"/>
                    </a:cubicBezTo>
                    <a:cubicBezTo>
                      <a:pt x="265728" y="163300"/>
                      <a:pt x="282026" y="116514"/>
                      <a:pt x="287157" y="54031"/>
                    </a:cubicBezTo>
                    <a:lnTo>
                      <a:pt x="287157" y="53427"/>
                    </a:lnTo>
                    <a:lnTo>
                      <a:pt x="287157" y="52824"/>
                    </a:lnTo>
                    <a:lnTo>
                      <a:pt x="287157" y="38939"/>
                    </a:lnTo>
                    <a:cubicBezTo>
                      <a:pt x="287157" y="26563"/>
                      <a:pt x="286855" y="15092"/>
                      <a:pt x="279310" y="7546"/>
                    </a:cubicBezTo>
                    <a:cubicBezTo>
                      <a:pt x="272066" y="604"/>
                      <a:pt x="262106" y="0"/>
                      <a:pt x="247619" y="0"/>
                    </a:cubicBezTo>
                    <a:cubicBezTo>
                      <a:pt x="247015" y="0"/>
                      <a:pt x="246411" y="0"/>
                      <a:pt x="245506" y="0"/>
                    </a:cubicBezTo>
                    <a:cubicBezTo>
                      <a:pt x="215324" y="0"/>
                      <a:pt x="183331" y="5735"/>
                      <a:pt x="148018" y="17809"/>
                    </a:cubicBezTo>
                    <a:cubicBezTo>
                      <a:pt x="85843" y="39240"/>
                      <a:pt x="42985" y="81499"/>
                      <a:pt x="20650" y="143378"/>
                    </a:cubicBezTo>
                    <a:cubicBezTo>
                      <a:pt x="7974" y="178996"/>
                      <a:pt x="3749" y="215520"/>
                      <a:pt x="429" y="253251"/>
                    </a:cubicBezTo>
                    <a:cubicBezTo>
                      <a:pt x="-477" y="262005"/>
                      <a:pt x="-477" y="271966"/>
                      <a:pt x="5861" y="278908"/>
                    </a:cubicBezTo>
                    <a:cubicBezTo>
                      <a:pt x="12200" y="285851"/>
                      <a:pt x="21254" y="286756"/>
                      <a:pt x="29403" y="286756"/>
                    </a:cubicBezTo>
                    <a:close/>
                    <a:moveTo>
                      <a:pt x="245506" y="12074"/>
                    </a:moveTo>
                    <a:cubicBezTo>
                      <a:pt x="246110" y="12074"/>
                      <a:pt x="247015" y="12074"/>
                      <a:pt x="247619" y="12074"/>
                    </a:cubicBezTo>
                    <a:cubicBezTo>
                      <a:pt x="246411" y="12074"/>
                      <a:pt x="245204" y="12074"/>
                      <a:pt x="243695" y="12074"/>
                    </a:cubicBezTo>
                    <a:cubicBezTo>
                      <a:pt x="244299" y="12074"/>
                      <a:pt x="244902" y="12074"/>
                      <a:pt x="245506" y="12074"/>
                    </a:cubicBezTo>
                    <a:close/>
                    <a:moveTo>
                      <a:pt x="31214" y="274682"/>
                    </a:moveTo>
                    <a:cubicBezTo>
                      <a:pt x="30610" y="274682"/>
                      <a:pt x="30007" y="274682"/>
                      <a:pt x="29403" y="274682"/>
                    </a:cubicBezTo>
                    <a:cubicBezTo>
                      <a:pt x="29101" y="274682"/>
                      <a:pt x="29101" y="274682"/>
                      <a:pt x="28800" y="274682"/>
                    </a:cubicBezTo>
                    <a:cubicBezTo>
                      <a:pt x="29403" y="274682"/>
                      <a:pt x="30309" y="274682"/>
                      <a:pt x="3121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10C89537-75C8-084D-AD2E-499DC2C4A116}"/>
                  </a:ext>
                </a:extLst>
              </p:cNvPr>
              <p:cNvSpPr/>
              <p:nvPr/>
            </p:nvSpPr>
            <p:spPr>
              <a:xfrm>
                <a:off x="1252994" y="3439262"/>
                <a:ext cx="286200" cy="286152"/>
              </a:xfrm>
              <a:custGeom>
                <a:avLst/>
                <a:gdLst>
                  <a:gd name="connsiteX0" fmla="*/ 93036 w 286200"/>
                  <a:gd name="connsiteY0" fmla="*/ 241479 h 286152"/>
                  <a:gd name="connsiteX1" fmla="*/ 236702 w 286200"/>
                  <a:gd name="connsiteY1" fmla="*/ 286152 h 286152"/>
                  <a:gd name="connsiteX2" fmla="*/ 237004 w 286200"/>
                  <a:gd name="connsiteY2" fmla="*/ 286152 h 286152"/>
                  <a:gd name="connsiteX3" fmla="*/ 237306 w 286200"/>
                  <a:gd name="connsiteY3" fmla="*/ 286152 h 286152"/>
                  <a:gd name="connsiteX4" fmla="*/ 250284 w 286200"/>
                  <a:gd name="connsiteY4" fmla="*/ 286152 h 286152"/>
                  <a:gd name="connsiteX5" fmla="*/ 250586 w 286200"/>
                  <a:gd name="connsiteY5" fmla="*/ 286152 h 286152"/>
                  <a:gd name="connsiteX6" fmla="*/ 250888 w 286200"/>
                  <a:gd name="connsiteY6" fmla="*/ 286152 h 286152"/>
                  <a:gd name="connsiteX7" fmla="*/ 278957 w 286200"/>
                  <a:gd name="connsiteY7" fmla="*/ 278908 h 286152"/>
                  <a:gd name="connsiteX8" fmla="*/ 286200 w 286200"/>
                  <a:gd name="connsiteY8" fmla="*/ 250836 h 286152"/>
                  <a:gd name="connsiteX9" fmla="*/ 269298 w 286200"/>
                  <a:gd name="connsiteY9" fmla="*/ 151528 h 286152"/>
                  <a:gd name="connsiteX10" fmla="*/ 174829 w 286200"/>
                  <a:gd name="connsiteY10" fmla="*/ 34411 h 286152"/>
                  <a:gd name="connsiteX11" fmla="*/ 34483 w 286200"/>
                  <a:gd name="connsiteY11" fmla="*/ 0 h 286152"/>
                  <a:gd name="connsiteX12" fmla="*/ 28749 w 286200"/>
                  <a:gd name="connsiteY12" fmla="*/ 0 h 286152"/>
                  <a:gd name="connsiteX13" fmla="*/ 6716 w 286200"/>
                  <a:gd name="connsiteY13" fmla="*/ 7244 h 286152"/>
                  <a:gd name="connsiteX14" fmla="*/ 76 w 286200"/>
                  <a:gd name="connsiteY14" fmla="*/ 35014 h 286152"/>
                  <a:gd name="connsiteX15" fmla="*/ 26636 w 286200"/>
                  <a:gd name="connsiteY15" fmla="*/ 160885 h 286152"/>
                  <a:gd name="connsiteX16" fmla="*/ 93036 w 286200"/>
                  <a:gd name="connsiteY16" fmla="*/ 241479 h 286152"/>
                  <a:gd name="connsiteX17" fmla="*/ 28447 w 286200"/>
                  <a:gd name="connsiteY17" fmla="*/ 11772 h 286152"/>
                  <a:gd name="connsiteX18" fmla="*/ 29654 w 286200"/>
                  <a:gd name="connsiteY18" fmla="*/ 11772 h 286152"/>
                  <a:gd name="connsiteX19" fmla="*/ 27843 w 286200"/>
                  <a:gd name="connsiteY19" fmla="*/ 11772 h 286152"/>
                  <a:gd name="connsiteX20" fmla="*/ 28447 w 286200"/>
                  <a:gd name="connsiteY20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00" h="286152">
                    <a:moveTo>
                      <a:pt x="93036" y="241479"/>
                    </a:moveTo>
                    <a:cubicBezTo>
                      <a:pt x="132273" y="267740"/>
                      <a:pt x="177847" y="281927"/>
                      <a:pt x="236702" y="286152"/>
                    </a:cubicBezTo>
                    <a:lnTo>
                      <a:pt x="237004" y="286152"/>
                    </a:lnTo>
                    <a:lnTo>
                      <a:pt x="237306" y="286152"/>
                    </a:lnTo>
                    <a:lnTo>
                      <a:pt x="250284" y="286152"/>
                    </a:lnTo>
                    <a:lnTo>
                      <a:pt x="250586" y="286152"/>
                    </a:lnTo>
                    <a:lnTo>
                      <a:pt x="250888" y="286152"/>
                    </a:lnTo>
                    <a:cubicBezTo>
                      <a:pt x="261753" y="285850"/>
                      <a:pt x="272015" y="285549"/>
                      <a:pt x="278957" y="278908"/>
                    </a:cubicBezTo>
                    <a:cubicBezTo>
                      <a:pt x="285899" y="272267"/>
                      <a:pt x="286200" y="262608"/>
                      <a:pt x="286200" y="250836"/>
                    </a:cubicBezTo>
                    <a:cubicBezTo>
                      <a:pt x="285899" y="216727"/>
                      <a:pt x="280164" y="183222"/>
                      <a:pt x="269298" y="151528"/>
                    </a:cubicBezTo>
                    <a:cubicBezTo>
                      <a:pt x="250586" y="96290"/>
                      <a:pt x="219800" y="57653"/>
                      <a:pt x="174829" y="34411"/>
                    </a:cubicBezTo>
                    <a:cubicBezTo>
                      <a:pt x="136196" y="13885"/>
                      <a:pt x="91527" y="3018"/>
                      <a:pt x="34483" y="0"/>
                    </a:cubicBezTo>
                    <a:cubicBezTo>
                      <a:pt x="32370" y="0"/>
                      <a:pt x="30560" y="0"/>
                      <a:pt x="28749" y="0"/>
                    </a:cubicBezTo>
                    <a:cubicBezTo>
                      <a:pt x="21203" y="0"/>
                      <a:pt x="12752" y="905"/>
                      <a:pt x="6716" y="7244"/>
                    </a:cubicBezTo>
                    <a:cubicBezTo>
                      <a:pt x="76" y="14187"/>
                      <a:pt x="-226" y="24450"/>
                      <a:pt x="76" y="35014"/>
                    </a:cubicBezTo>
                    <a:cubicBezTo>
                      <a:pt x="1283" y="81499"/>
                      <a:pt x="10338" y="123758"/>
                      <a:pt x="26636" y="160885"/>
                    </a:cubicBezTo>
                    <a:cubicBezTo>
                      <a:pt x="41425" y="194692"/>
                      <a:pt x="64061" y="221859"/>
                      <a:pt x="93036" y="241479"/>
                    </a:cubicBezTo>
                    <a:close/>
                    <a:moveTo>
                      <a:pt x="28447" y="11772"/>
                    </a:moveTo>
                    <a:cubicBezTo>
                      <a:pt x="28749" y="11772"/>
                      <a:pt x="29050" y="11772"/>
                      <a:pt x="29654" y="11772"/>
                    </a:cubicBezTo>
                    <a:cubicBezTo>
                      <a:pt x="29050" y="11772"/>
                      <a:pt x="28447" y="11772"/>
                      <a:pt x="27843" y="11772"/>
                    </a:cubicBezTo>
                    <a:cubicBezTo>
                      <a:pt x="27843" y="11772"/>
                      <a:pt x="28145" y="11772"/>
                      <a:pt x="2844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2" name="Freeform 1201">
                <a:extLst>
                  <a:ext uri="{FF2B5EF4-FFF2-40B4-BE49-F238E27FC236}">
                    <a16:creationId xmlns:a16="http://schemas.microsoft.com/office/drawing/2014/main" id="{4560EFE7-99DF-D04F-BFC2-D2658B829E03}"/>
                  </a:ext>
                </a:extLst>
              </p:cNvPr>
              <p:cNvSpPr/>
              <p:nvPr/>
            </p:nvSpPr>
            <p:spPr>
              <a:xfrm>
                <a:off x="1884174" y="309696"/>
                <a:ext cx="286371" cy="286756"/>
              </a:xfrm>
              <a:custGeom>
                <a:avLst/>
                <a:gdLst>
                  <a:gd name="connsiteX0" fmla="*/ 29578 w 286371"/>
                  <a:gd name="connsiteY0" fmla="*/ 286756 h 286756"/>
                  <a:gd name="connsiteX1" fmla="*/ 41953 w 286371"/>
                  <a:gd name="connsiteY1" fmla="*/ 286152 h 286756"/>
                  <a:gd name="connsiteX2" fmla="*/ 140346 w 286371"/>
                  <a:gd name="connsiteY2" fmla="*/ 266834 h 286756"/>
                  <a:gd name="connsiteX3" fmla="*/ 247492 w 286371"/>
                  <a:gd name="connsiteY3" fmla="*/ 181713 h 286756"/>
                  <a:gd name="connsiteX4" fmla="*/ 286125 w 286371"/>
                  <a:gd name="connsiteY4" fmla="*/ 35316 h 286756"/>
                  <a:gd name="connsiteX5" fmla="*/ 280088 w 286371"/>
                  <a:gd name="connsiteY5" fmla="*/ 8150 h 286756"/>
                  <a:gd name="connsiteX6" fmla="*/ 252019 w 286371"/>
                  <a:gd name="connsiteY6" fmla="*/ 0 h 286756"/>
                  <a:gd name="connsiteX7" fmla="*/ 247492 w 286371"/>
                  <a:gd name="connsiteY7" fmla="*/ 0 h 286756"/>
                  <a:gd name="connsiteX8" fmla="*/ 134611 w 286371"/>
                  <a:gd name="connsiteY8" fmla="*/ 22035 h 286756"/>
                  <a:gd name="connsiteX9" fmla="*/ 31993 w 286371"/>
                  <a:gd name="connsiteY9" fmla="*/ 112891 h 286756"/>
                  <a:gd name="connsiteX10" fmla="*/ 0 w 286371"/>
                  <a:gd name="connsiteY10" fmla="*/ 238159 h 286756"/>
                  <a:gd name="connsiteX11" fmla="*/ 0 w 286371"/>
                  <a:gd name="connsiteY11" fmla="*/ 238460 h 286756"/>
                  <a:gd name="connsiteX12" fmla="*/ 0 w 286371"/>
                  <a:gd name="connsiteY12" fmla="*/ 238762 h 286756"/>
                  <a:gd name="connsiteX13" fmla="*/ 0 w 286371"/>
                  <a:gd name="connsiteY13" fmla="*/ 247516 h 286756"/>
                  <a:gd name="connsiteX14" fmla="*/ 29578 w 286371"/>
                  <a:gd name="connsiteY14" fmla="*/ 286756 h 286756"/>
                  <a:gd name="connsiteX15" fmla="*/ 247492 w 286371"/>
                  <a:gd name="connsiteY15" fmla="*/ 11772 h 286756"/>
                  <a:gd name="connsiteX16" fmla="*/ 252019 w 286371"/>
                  <a:gd name="connsiteY16" fmla="*/ 11772 h 286756"/>
                  <a:gd name="connsiteX17" fmla="*/ 246586 w 286371"/>
                  <a:gd name="connsiteY17" fmla="*/ 11772 h 286756"/>
                  <a:gd name="connsiteX18" fmla="*/ 247492 w 286371"/>
                  <a:gd name="connsiteY18" fmla="*/ 11772 h 286756"/>
                  <a:gd name="connsiteX19" fmla="*/ 31993 w 286371"/>
                  <a:gd name="connsiteY19" fmla="*/ 274682 h 286756"/>
                  <a:gd name="connsiteX20" fmla="*/ 29578 w 286371"/>
                  <a:gd name="connsiteY20" fmla="*/ 274682 h 286756"/>
                  <a:gd name="connsiteX21" fmla="*/ 28975 w 286371"/>
                  <a:gd name="connsiteY21" fmla="*/ 274682 h 286756"/>
                  <a:gd name="connsiteX22" fmla="*/ 31993 w 286371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71" h="286756">
                    <a:moveTo>
                      <a:pt x="29578" y="286756"/>
                    </a:moveTo>
                    <a:cubicBezTo>
                      <a:pt x="32898" y="286756"/>
                      <a:pt x="36822" y="286454"/>
                      <a:pt x="41953" y="286152"/>
                    </a:cubicBezTo>
                    <a:cubicBezTo>
                      <a:pt x="79378" y="282530"/>
                      <a:pt x="110466" y="278003"/>
                      <a:pt x="140346" y="266834"/>
                    </a:cubicBezTo>
                    <a:cubicBezTo>
                      <a:pt x="190146" y="247818"/>
                      <a:pt x="225157" y="220048"/>
                      <a:pt x="247492" y="181713"/>
                    </a:cubicBezTo>
                    <a:cubicBezTo>
                      <a:pt x="276466" y="131606"/>
                      <a:pt x="283408" y="77273"/>
                      <a:pt x="286125" y="35316"/>
                    </a:cubicBezTo>
                    <a:cubicBezTo>
                      <a:pt x="286728" y="25355"/>
                      <a:pt x="286728" y="15394"/>
                      <a:pt x="280088" y="8150"/>
                    </a:cubicBezTo>
                    <a:cubicBezTo>
                      <a:pt x="273448" y="906"/>
                      <a:pt x="263488" y="302"/>
                      <a:pt x="252019" y="0"/>
                    </a:cubicBezTo>
                    <a:cubicBezTo>
                      <a:pt x="250510" y="0"/>
                      <a:pt x="249001" y="0"/>
                      <a:pt x="247492" y="0"/>
                    </a:cubicBezTo>
                    <a:cubicBezTo>
                      <a:pt x="209161" y="0"/>
                      <a:pt x="171132" y="7546"/>
                      <a:pt x="134611" y="22035"/>
                    </a:cubicBezTo>
                    <a:cubicBezTo>
                      <a:pt x="87829" y="40750"/>
                      <a:pt x="53422" y="71538"/>
                      <a:pt x="31993" y="112891"/>
                    </a:cubicBezTo>
                    <a:cubicBezTo>
                      <a:pt x="13582" y="149113"/>
                      <a:pt x="3018" y="190165"/>
                      <a:pt x="0" y="238159"/>
                    </a:cubicBezTo>
                    <a:lnTo>
                      <a:pt x="0" y="238460"/>
                    </a:lnTo>
                    <a:lnTo>
                      <a:pt x="0" y="238762"/>
                    </a:lnTo>
                    <a:lnTo>
                      <a:pt x="0" y="247516"/>
                    </a:lnTo>
                    <a:cubicBezTo>
                      <a:pt x="0" y="265023"/>
                      <a:pt x="0" y="286756"/>
                      <a:pt x="29578" y="286756"/>
                    </a:cubicBezTo>
                    <a:close/>
                    <a:moveTo>
                      <a:pt x="247492" y="11772"/>
                    </a:moveTo>
                    <a:cubicBezTo>
                      <a:pt x="249001" y="11772"/>
                      <a:pt x="250510" y="11772"/>
                      <a:pt x="252019" y="11772"/>
                    </a:cubicBezTo>
                    <a:cubicBezTo>
                      <a:pt x="250208" y="11772"/>
                      <a:pt x="248397" y="11772"/>
                      <a:pt x="246586" y="11772"/>
                    </a:cubicBezTo>
                    <a:cubicBezTo>
                      <a:pt x="246888" y="11772"/>
                      <a:pt x="247190" y="11772"/>
                      <a:pt x="247492" y="11772"/>
                    </a:cubicBezTo>
                    <a:close/>
                    <a:moveTo>
                      <a:pt x="31993" y="274682"/>
                    </a:moveTo>
                    <a:cubicBezTo>
                      <a:pt x="31087" y="274682"/>
                      <a:pt x="30182" y="274682"/>
                      <a:pt x="29578" y="274682"/>
                    </a:cubicBezTo>
                    <a:cubicBezTo>
                      <a:pt x="29277" y="274682"/>
                      <a:pt x="29277" y="274682"/>
                      <a:pt x="28975" y="274682"/>
                    </a:cubicBezTo>
                    <a:cubicBezTo>
                      <a:pt x="29880" y="274682"/>
                      <a:pt x="30786" y="274682"/>
                      <a:pt x="3199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3" name="Freeform 1202">
                <a:extLst>
                  <a:ext uri="{FF2B5EF4-FFF2-40B4-BE49-F238E27FC236}">
                    <a16:creationId xmlns:a16="http://schemas.microsoft.com/office/drawing/2014/main" id="{D44F6D99-3F2B-BF45-ACE5-EC4BF0E00464}"/>
                  </a:ext>
                </a:extLst>
              </p:cNvPr>
              <p:cNvSpPr/>
              <p:nvPr/>
            </p:nvSpPr>
            <p:spPr>
              <a:xfrm>
                <a:off x="1252833" y="5944002"/>
                <a:ext cx="286386" cy="286756"/>
              </a:xfrm>
              <a:custGeom>
                <a:avLst/>
                <a:gdLst>
                  <a:gd name="connsiteX0" fmla="*/ 258594 w 286386"/>
                  <a:gd name="connsiteY0" fmla="*/ 0 h 286756"/>
                  <a:gd name="connsiteX1" fmla="*/ 257085 w 286386"/>
                  <a:gd name="connsiteY1" fmla="*/ 0 h 286756"/>
                  <a:gd name="connsiteX2" fmla="*/ 126397 w 286386"/>
                  <a:gd name="connsiteY2" fmla="*/ 26563 h 286756"/>
                  <a:gd name="connsiteX3" fmla="*/ 28608 w 286386"/>
                  <a:gd name="connsiteY3" fmla="*/ 122853 h 286756"/>
                  <a:gd name="connsiteX4" fmla="*/ 237 w 286386"/>
                  <a:gd name="connsiteY4" fmla="*/ 246007 h 286756"/>
                  <a:gd name="connsiteX5" fmla="*/ 7179 w 286386"/>
                  <a:gd name="connsiteY5" fmla="*/ 278606 h 286756"/>
                  <a:gd name="connsiteX6" fmla="*/ 34644 w 286386"/>
                  <a:gd name="connsiteY6" fmla="*/ 286756 h 286756"/>
                  <a:gd name="connsiteX7" fmla="*/ 40379 w 286386"/>
                  <a:gd name="connsiteY7" fmla="*/ 286756 h 286756"/>
                  <a:gd name="connsiteX8" fmla="*/ 41586 w 286386"/>
                  <a:gd name="connsiteY8" fmla="*/ 286756 h 286756"/>
                  <a:gd name="connsiteX9" fmla="*/ 42793 w 286386"/>
                  <a:gd name="connsiteY9" fmla="*/ 286455 h 286756"/>
                  <a:gd name="connsiteX10" fmla="*/ 43397 w 286386"/>
                  <a:gd name="connsiteY10" fmla="*/ 286455 h 286756"/>
                  <a:gd name="connsiteX11" fmla="*/ 45510 w 286386"/>
                  <a:gd name="connsiteY11" fmla="*/ 286153 h 286756"/>
                  <a:gd name="connsiteX12" fmla="*/ 141488 w 286386"/>
                  <a:gd name="connsiteY12" fmla="*/ 267136 h 286756"/>
                  <a:gd name="connsiteX13" fmla="*/ 236561 w 286386"/>
                  <a:gd name="connsiteY13" fmla="*/ 199824 h 286756"/>
                  <a:gd name="connsiteX14" fmla="*/ 286362 w 286386"/>
                  <a:gd name="connsiteY14" fmla="*/ 27770 h 286756"/>
                  <a:gd name="connsiteX15" fmla="*/ 279420 w 286386"/>
                  <a:gd name="connsiteY15" fmla="*/ 7848 h 286756"/>
                  <a:gd name="connsiteX16" fmla="*/ 258594 w 286386"/>
                  <a:gd name="connsiteY16" fmla="*/ 0 h 286756"/>
                  <a:gd name="connsiteX17" fmla="*/ 34946 w 286386"/>
                  <a:gd name="connsiteY17" fmla="*/ 274682 h 286756"/>
                  <a:gd name="connsiteX18" fmla="*/ 33135 w 286386"/>
                  <a:gd name="connsiteY18" fmla="*/ 274682 h 286756"/>
                  <a:gd name="connsiteX19" fmla="*/ 35550 w 286386"/>
                  <a:gd name="connsiteY19" fmla="*/ 274682 h 286756"/>
                  <a:gd name="connsiteX20" fmla="*/ 34946 w 286386"/>
                  <a:gd name="connsiteY20" fmla="*/ 274682 h 286756"/>
                  <a:gd name="connsiteX21" fmla="*/ 257387 w 286386"/>
                  <a:gd name="connsiteY21" fmla="*/ 12074 h 286756"/>
                  <a:gd name="connsiteX22" fmla="*/ 258594 w 286386"/>
                  <a:gd name="connsiteY22" fmla="*/ 12074 h 286756"/>
                  <a:gd name="connsiteX23" fmla="*/ 258896 w 286386"/>
                  <a:gd name="connsiteY23" fmla="*/ 12074 h 286756"/>
                  <a:gd name="connsiteX24" fmla="*/ 257387 w 286386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386" h="286756">
                    <a:moveTo>
                      <a:pt x="258594" y="0"/>
                    </a:moveTo>
                    <a:cubicBezTo>
                      <a:pt x="257990" y="0"/>
                      <a:pt x="257689" y="0"/>
                      <a:pt x="257085" y="0"/>
                    </a:cubicBezTo>
                    <a:cubicBezTo>
                      <a:pt x="208794" y="302"/>
                      <a:pt x="165936" y="9055"/>
                      <a:pt x="126397" y="26563"/>
                    </a:cubicBezTo>
                    <a:cubicBezTo>
                      <a:pt x="81728" y="46787"/>
                      <a:pt x="48830" y="79085"/>
                      <a:pt x="28608" y="122853"/>
                    </a:cubicBezTo>
                    <a:cubicBezTo>
                      <a:pt x="11706" y="159376"/>
                      <a:pt x="2350" y="199824"/>
                      <a:pt x="237" y="246007"/>
                    </a:cubicBezTo>
                    <a:cubicBezTo>
                      <a:pt x="-367" y="259892"/>
                      <a:pt x="-367" y="271060"/>
                      <a:pt x="7179" y="278606"/>
                    </a:cubicBezTo>
                    <a:cubicBezTo>
                      <a:pt x="14121" y="286153"/>
                      <a:pt x="24684" y="286756"/>
                      <a:pt x="34644" y="286756"/>
                    </a:cubicBezTo>
                    <a:cubicBezTo>
                      <a:pt x="36455" y="286756"/>
                      <a:pt x="38266" y="286756"/>
                      <a:pt x="40379" y="286756"/>
                    </a:cubicBezTo>
                    <a:lnTo>
                      <a:pt x="41586" y="286756"/>
                    </a:lnTo>
                    <a:lnTo>
                      <a:pt x="42793" y="286455"/>
                    </a:lnTo>
                    <a:cubicBezTo>
                      <a:pt x="43095" y="286455"/>
                      <a:pt x="43095" y="286455"/>
                      <a:pt x="43397" y="286455"/>
                    </a:cubicBezTo>
                    <a:cubicBezTo>
                      <a:pt x="44001" y="286455"/>
                      <a:pt x="44604" y="286455"/>
                      <a:pt x="45510" y="286153"/>
                    </a:cubicBezTo>
                    <a:cubicBezTo>
                      <a:pt x="78710" y="284643"/>
                      <a:pt x="111004" y="278003"/>
                      <a:pt x="141488" y="267136"/>
                    </a:cubicBezTo>
                    <a:cubicBezTo>
                      <a:pt x="184950" y="251138"/>
                      <a:pt x="215132" y="229707"/>
                      <a:pt x="236561" y="199824"/>
                    </a:cubicBezTo>
                    <a:cubicBezTo>
                      <a:pt x="268554" y="154848"/>
                      <a:pt x="284249" y="100214"/>
                      <a:pt x="286362" y="27770"/>
                    </a:cubicBezTo>
                    <a:cubicBezTo>
                      <a:pt x="286663" y="19318"/>
                      <a:pt x="284249" y="12678"/>
                      <a:pt x="279420" y="7848"/>
                    </a:cubicBezTo>
                    <a:cubicBezTo>
                      <a:pt x="274892" y="2415"/>
                      <a:pt x="267950" y="0"/>
                      <a:pt x="258594" y="0"/>
                    </a:cubicBezTo>
                    <a:close/>
                    <a:moveTo>
                      <a:pt x="34946" y="274682"/>
                    </a:moveTo>
                    <a:cubicBezTo>
                      <a:pt x="34342" y="274682"/>
                      <a:pt x="33739" y="274682"/>
                      <a:pt x="33135" y="274682"/>
                    </a:cubicBezTo>
                    <a:cubicBezTo>
                      <a:pt x="34041" y="274682"/>
                      <a:pt x="34644" y="274682"/>
                      <a:pt x="35550" y="274682"/>
                    </a:cubicBezTo>
                    <a:cubicBezTo>
                      <a:pt x="35248" y="274682"/>
                      <a:pt x="34946" y="274682"/>
                      <a:pt x="34946" y="274682"/>
                    </a:cubicBezTo>
                    <a:close/>
                    <a:moveTo>
                      <a:pt x="257387" y="12074"/>
                    </a:moveTo>
                    <a:cubicBezTo>
                      <a:pt x="257689" y="12074"/>
                      <a:pt x="258292" y="12074"/>
                      <a:pt x="258594" y="12074"/>
                    </a:cubicBezTo>
                    <a:cubicBezTo>
                      <a:pt x="258594" y="12074"/>
                      <a:pt x="258896" y="12074"/>
                      <a:pt x="258896" y="12074"/>
                    </a:cubicBezTo>
                    <a:cubicBezTo>
                      <a:pt x="258292" y="12074"/>
                      <a:pt x="257990" y="12074"/>
                      <a:pt x="2573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4" name="Freeform 1203">
                <a:extLst>
                  <a:ext uri="{FF2B5EF4-FFF2-40B4-BE49-F238E27FC236}">
                    <a16:creationId xmlns:a16="http://schemas.microsoft.com/office/drawing/2014/main" id="{5597FFDD-EFB8-0546-8588-EC7E6BE795D7}"/>
                  </a:ext>
                </a:extLst>
              </p:cNvPr>
              <p:cNvSpPr/>
              <p:nvPr/>
            </p:nvSpPr>
            <p:spPr>
              <a:xfrm>
                <a:off x="1252090" y="6260943"/>
                <a:ext cx="286802" cy="286454"/>
              </a:xfrm>
              <a:custGeom>
                <a:avLst/>
                <a:gdLst>
                  <a:gd name="connsiteX0" fmla="*/ 264769 w 286802"/>
                  <a:gd name="connsiteY0" fmla="*/ 137643 h 286454"/>
                  <a:gd name="connsiteX1" fmla="*/ 161849 w 286802"/>
                  <a:gd name="connsiteY1" fmla="*/ 27770 h 286454"/>
                  <a:gd name="connsiteX2" fmla="*/ 38707 w 286802"/>
                  <a:gd name="connsiteY2" fmla="*/ 302 h 286454"/>
                  <a:gd name="connsiteX3" fmla="*/ 31161 w 286802"/>
                  <a:gd name="connsiteY3" fmla="*/ 0 h 286454"/>
                  <a:gd name="connsiteX4" fmla="*/ 7318 w 286802"/>
                  <a:gd name="connsiteY4" fmla="*/ 7546 h 286454"/>
                  <a:gd name="connsiteX5" fmla="*/ 74 w 286802"/>
                  <a:gd name="connsiteY5" fmla="*/ 38033 h 286454"/>
                  <a:gd name="connsiteX6" fmla="*/ 74 w 286802"/>
                  <a:gd name="connsiteY6" fmla="*/ 39240 h 286454"/>
                  <a:gd name="connsiteX7" fmla="*/ 376 w 286802"/>
                  <a:gd name="connsiteY7" fmla="*/ 40448 h 286454"/>
                  <a:gd name="connsiteX8" fmla="*/ 678 w 286802"/>
                  <a:gd name="connsiteY8" fmla="*/ 43164 h 286454"/>
                  <a:gd name="connsiteX9" fmla="*/ 979 w 286802"/>
                  <a:gd name="connsiteY9" fmla="*/ 45277 h 286454"/>
                  <a:gd name="connsiteX10" fmla="*/ 11845 w 286802"/>
                  <a:gd name="connsiteY10" fmla="*/ 116815 h 286454"/>
                  <a:gd name="connsiteX11" fmla="*/ 107522 w 286802"/>
                  <a:gd name="connsiteY11" fmla="*/ 249931 h 286454"/>
                  <a:gd name="connsiteX12" fmla="*/ 257224 w 286802"/>
                  <a:gd name="connsiteY12" fmla="*/ 286455 h 286454"/>
                  <a:gd name="connsiteX13" fmla="*/ 259035 w 286802"/>
                  <a:gd name="connsiteY13" fmla="*/ 286455 h 286454"/>
                  <a:gd name="connsiteX14" fmla="*/ 280162 w 286802"/>
                  <a:gd name="connsiteY14" fmla="*/ 279814 h 286454"/>
                  <a:gd name="connsiteX15" fmla="*/ 286802 w 286802"/>
                  <a:gd name="connsiteY15" fmla="*/ 255062 h 286454"/>
                  <a:gd name="connsiteX16" fmla="*/ 264769 w 286802"/>
                  <a:gd name="connsiteY16" fmla="*/ 137643 h 286454"/>
                  <a:gd name="connsiteX17" fmla="*/ 30859 w 286802"/>
                  <a:gd name="connsiteY17" fmla="*/ 12074 h 286454"/>
                  <a:gd name="connsiteX18" fmla="*/ 31463 w 286802"/>
                  <a:gd name="connsiteY18" fmla="*/ 12074 h 286454"/>
                  <a:gd name="connsiteX19" fmla="*/ 33274 w 286802"/>
                  <a:gd name="connsiteY19" fmla="*/ 12074 h 286454"/>
                  <a:gd name="connsiteX20" fmla="*/ 30859 w 286802"/>
                  <a:gd name="connsiteY20" fmla="*/ 12074 h 286454"/>
                  <a:gd name="connsiteX21" fmla="*/ 259337 w 286802"/>
                  <a:gd name="connsiteY21" fmla="*/ 274682 h 286454"/>
                  <a:gd name="connsiteX22" fmla="*/ 257526 w 286802"/>
                  <a:gd name="connsiteY22" fmla="*/ 274682 h 286454"/>
                  <a:gd name="connsiteX23" fmla="*/ 259638 w 286802"/>
                  <a:gd name="connsiteY23" fmla="*/ 274682 h 286454"/>
                  <a:gd name="connsiteX24" fmla="*/ 259337 w 286802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02" h="286454">
                    <a:moveTo>
                      <a:pt x="264769" y="137643"/>
                    </a:moveTo>
                    <a:cubicBezTo>
                      <a:pt x="244849" y="86329"/>
                      <a:pt x="210140" y="49504"/>
                      <a:pt x="161849" y="27770"/>
                    </a:cubicBezTo>
                    <a:cubicBezTo>
                      <a:pt x="126234" y="11773"/>
                      <a:pt x="85791" y="2717"/>
                      <a:pt x="38707" y="302"/>
                    </a:cubicBezTo>
                    <a:cubicBezTo>
                      <a:pt x="35990" y="302"/>
                      <a:pt x="33274" y="0"/>
                      <a:pt x="31161" y="0"/>
                    </a:cubicBezTo>
                    <a:cubicBezTo>
                      <a:pt x="23012" y="0"/>
                      <a:pt x="13958" y="906"/>
                      <a:pt x="7318" y="7546"/>
                    </a:cubicBezTo>
                    <a:cubicBezTo>
                      <a:pt x="74" y="15092"/>
                      <a:pt x="-228" y="26261"/>
                      <a:pt x="74" y="38033"/>
                    </a:cubicBezTo>
                    <a:lnTo>
                      <a:pt x="74" y="39240"/>
                    </a:lnTo>
                    <a:lnTo>
                      <a:pt x="376" y="40448"/>
                    </a:lnTo>
                    <a:cubicBezTo>
                      <a:pt x="678" y="41052"/>
                      <a:pt x="678" y="42259"/>
                      <a:pt x="678" y="43164"/>
                    </a:cubicBezTo>
                    <a:cubicBezTo>
                      <a:pt x="678" y="44070"/>
                      <a:pt x="678" y="44674"/>
                      <a:pt x="979" y="45277"/>
                    </a:cubicBezTo>
                    <a:cubicBezTo>
                      <a:pt x="1583" y="68218"/>
                      <a:pt x="5205" y="91762"/>
                      <a:pt x="11845" y="116815"/>
                    </a:cubicBezTo>
                    <a:cubicBezTo>
                      <a:pt x="29652" y="181411"/>
                      <a:pt x="60136" y="223670"/>
                      <a:pt x="107522" y="249931"/>
                    </a:cubicBezTo>
                    <a:cubicBezTo>
                      <a:pt x="150984" y="273777"/>
                      <a:pt x="199878" y="285850"/>
                      <a:pt x="257224" y="286455"/>
                    </a:cubicBezTo>
                    <a:cubicBezTo>
                      <a:pt x="257828" y="286455"/>
                      <a:pt x="258431" y="286455"/>
                      <a:pt x="259035" y="286455"/>
                    </a:cubicBezTo>
                    <a:cubicBezTo>
                      <a:pt x="266279" y="286455"/>
                      <a:pt x="274428" y="285549"/>
                      <a:pt x="280162" y="279814"/>
                    </a:cubicBezTo>
                    <a:cubicBezTo>
                      <a:pt x="286500" y="273173"/>
                      <a:pt x="286802" y="263816"/>
                      <a:pt x="286802" y="255062"/>
                    </a:cubicBezTo>
                    <a:cubicBezTo>
                      <a:pt x="286500" y="213407"/>
                      <a:pt x="278955" y="173865"/>
                      <a:pt x="264769" y="137643"/>
                    </a:cubicBezTo>
                    <a:close/>
                    <a:moveTo>
                      <a:pt x="30859" y="12074"/>
                    </a:moveTo>
                    <a:cubicBezTo>
                      <a:pt x="31161" y="12074"/>
                      <a:pt x="31161" y="12074"/>
                      <a:pt x="31463" y="12074"/>
                    </a:cubicBezTo>
                    <a:cubicBezTo>
                      <a:pt x="32067" y="12074"/>
                      <a:pt x="32670" y="12074"/>
                      <a:pt x="33274" y="12074"/>
                    </a:cubicBezTo>
                    <a:cubicBezTo>
                      <a:pt x="32369" y="12074"/>
                      <a:pt x="31463" y="12074"/>
                      <a:pt x="30859" y="12074"/>
                    </a:cubicBezTo>
                    <a:close/>
                    <a:moveTo>
                      <a:pt x="259337" y="274682"/>
                    </a:moveTo>
                    <a:cubicBezTo>
                      <a:pt x="258733" y="274682"/>
                      <a:pt x="258129" y="274682"/>
                      <a:pt x="257526" y="274682"/>
                    </a:cubicBezTo>
                    <a:cubicBezTo>
                      <a:pt x="258431" y="274682"/>
                      <a:pt x="259035" y="274682"/>
                      <a:pt x="259638" y="274682"/>
                    </a:cubicBezTo>
                    <a:cubicBezTo>
                      <a:pt x="259638" y="274682"/>
                      <a:pt x="259337" y="274682"/>
                      <a:pt x="25933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5" name="Freeform 1204">
                <a:extLst>
                  <a:ext uri="{FF2B5EF4-FFF2-40B4-BE49-F238E27FC236}">
                    <a16:creationId xmlns:a16="http://schemas.microsoft.com/office/drawing/2014/main" id="{C0141772-13D0-554E-860C-CC87B4E1C97A}"/>
                  </a:ext>
                </a:extLst>
              </p:cNvPr>
              <p:cNvSpPr/>
              <p:nvPr/>
            </p:nvSpPr>
            <p:spPr>
              <a:xfrm>
                <a:off x="1253102" y="6570338"/>
                <a:ext cx="285563" cy="286756"/>
              </a:xfrm>
              <a:custGeom>
                <a:avLst/>
                <a:gdLst>
                  <a:gd name="connsiteX0" fmla="*/ 251987 w 285563"/>
                  <a:gd name="connsiteY0" fmla="*/ 0 h 286756"/>
                  <a:gd name="connsiteX1" fmla="*/ 248667 w 285563"/>
                  <a:gd name="connsiteY1" fmla="*/ 0 h 286756"/>
                  <a:gd name="connsiteX2" fmla="*/ 118583 w 285563"/>
                  <a:gd name="connsiteY2" fmla="*/ 29883 h 286756"/>
                  <a:gd name="connsiteX3" fmla="*/ 38299 w 285563"/>
                  <a:gd name="connsiteY3" fmla="*/ 102025 h 286756"/>
                  <a:gd name="connsiteX4" fmla="*/ 571 w 285563"/>
                  <a:gd name="connsiteY4" fmla="*/ 231518 h 286756"/>
                  <a:gd name="connsiteX5" fmla="*/ 571 w 285563"/>
                  <a:gd name="connsiteY5" fmla="*/ 231518 h 286756"/>
                  <a:gd name="connsiteX6" fmla="*/ 571 w 285563"/>
                  <a:gd name="connsiteY6" fmla="*/ 231518 h 286756"/>
                  <a:gd name="connsiteX7" fmla="*/ 7815 w 285563"/>
                  <a:gd name="connsiteY7" fmla="*/ 279210 h 286756"/>
                  <a:gd name="connsiteX8" fmla="*/ 31055 w 285563"/>
                  <a:gd name="connsiteY8" fmla="*/ 286756 h 286756"/>
                  <a:gd name="connsiteX9" fmla="*/ 42223 w 285563"/>
                  <a:gd name="connsiteY9" fmla="*/ 286455 h 286756"/>
                  <a:gd name="connsiteX10" fmla="*/ 154198 w 285563"/>
                  <a:gd name="connsiteY10" fmla="*/ 262005 h 286756"/>
                  <a:gd name="connsiteX11" fmla="*/ 258023 w 285563"/>
                  <a:gd name="connsiteY11" fmla="*/ 162395 h 286756"/>
                  <a:gd name="connsiteX12" fmla="*/ 285489 w 285563"/>
                  <a:gd name="connsiteY12" fmla="*/ 36524 h 286756"/>
                  <a:gd name="connsiteX13" fmla="*/ 278547 w 285563"/>
                  <a:gd name="connsiteY13" fmla="*/ 7546 h 286756"/>
                  <a:gd name="connsiteX14" fmla="*/ 251987 w 285563"/>
                  <a:gd name="connsiteY14" fmla="*/ 0 h 286756"/>
                  <a:gd name="connsiteX15" fmla="*/ 31055 w 285563"/>
                  <a:gd name="connsiteY15" fmla="*/ 274682 h 286756"/>
                  <a:gd name="connsiteX16" fmla="*/ 31055 w 285563"/>
                  <a:gd name="connsiteY16" fmla="*/ 274682 h 286756"/>
                  <a:gd name="connsiteX17" fmla="*/ 31357 w 285563"/>
                  <a:gd name="connsiteY17" fmla="*/ 274682 h 286756"/>
                  <a:gd name="connsiteX18" fmla="*/ 31055 w 285563"/>
                  <a:gd name="connsiteY18" fmla="*/ 274682 h 286756"/>
                  <a:gd name="connsiteX19" fmla="*/ 248969 w 285563"/>
                  <a:gd name="connsiteY19" fmla="*/ 12074 h 286756"/>
                  <a:gd name="connsiteX20" fmla="*/ 252289 w 285563"/>
                  <a:gd name="connsiteY20" fmla="*/ 12074 h 286756"/>
                  <a:gd name="connsiteX21" fmla="*/ 252591 w 285563"/>
                  <a:gd name="connsiteY21" fmla="*/ 12074 h 286756"/>
                  <a:gd name="connsiteX22" fmla="*/ 248969 w 285563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5563" h="286756">
                    <a:moveTo>
                      <a:pt x="251987" y="0"/>
                    </a:moveTo>
                    <a:cubicBezTo>
                      <a:pt x="250780" y="0"/>
                      <a:pt x="249874" y="0"/>
                      <a:pt x="248667" y="0"/>
                    </a:cubicBezTo>
                    <a:cubicBezTo>
                      <a:pt x="203394" y="604"/>
                      <a:pt x="159630" y="10565"/>
                      <a:pt x="118583" y="29883"/>
                    </a:cubicBezTo>
                    <a:cubicBezTo>
                      <a:pt x="83874" y="46183"/>
                      <a:pt x="56710" y="70633"/>
                      <a:pt x="38299" y="102025"/>
                    </a:cubicBezTo>
                    <a:cubicBezTo>
                      <a:pt x="9022" y="153037"/>
                      <a:pt x="2081" y="204956"/>
                      <a:pt x="571" y="231518"/>
                    </a:cubicBezTo>
                    <a:lnTo>
                      <a:pt x="571" y="231518"/>
                    </a:lnTo>
                    <a:lnTo>
                      <a:pt x="571" y="231518"/>
                    </a:lnTo>
                    <a:cubicBezTo>
                      <a:pt x="-636" y="255968"/>
                      <a:pt x="-636" y="270155"/>
                      <a:pt x="7815" y="279210"/>
                    </a:cubicBezTo>
                    <a:cubicBezTo>
                      <a:pt x="14153" y="285850"/>
                      <a:pt x="23208" y="286756"/>
                      <a:pt x="31055" y="286756"/>
                    </a:cubicBezTo>
                    <a:cubicBezTo>
                      <a:pt x="34677" y="286756"/>
                      <a:pt x="38903" y="286455"/>
                      <a:pt x="42223" y="286455"/>
                    </a:cubicBezTo>
                    <a:cubicBezTo>
                      <a:pt x="85081" y="283738"/>
                      <a:pt x="121601" y="275588"/>
                      <a:pt x="154198" y="262005"/>
                    </a:cubicBezTo>
                    <a:cubicBezTo>
                      <a:pt x="202489" y="241479"/>
                      <a:pt x="237500" y="207974"/>
                      <a:pt x="258023" y="162395"/>
                    </a:cubicBezTo>
                    <a:cubicBezTo>
                      <a:pt x="275227" y="124361"/>
                      <a:pt x="284583" y="82103"/>
                      <a:pt x="285489" y="36524"/>
                    </a:cubicBezTo>
                    <a:cubicBezTo>
                      <a:pt x="285791" y="24450"/>
                      <a:pt x="285489" y="14489"/>
                      <a:pt x="278547" y="7546"/>
                    </a:cubicBezTo>
                    <a:cubicBezTo>
                      <a:pt x="272209" y="604"/>
                      <a:pt x="262249" y="0"/>
                      <a:pt x="251987" y="0"/>
                    </a:cubicBezTo>
                    <a:close/>
                    <a:moveTo>
                      <a:pt x="31055" y="274682"/>
                    </a:moveTo>
                    <a:cubicBezTo>
                      <a:pt x="31055" y="274682"/>
                      <a:pt x="31055" y="274682"/>
                      <a:pt x="31055" y="274682"/>
                    </a:cubicBezTo>
                    <a:cubicBezTo>
                      <a:pt x="31055" y="274682"/>
                      <a:pt x="31357" y="274682"/>
                      <a:pt x="31357" y="274682"/>
                    </a:cubicBezTo>
                    <a:cubicBezTo>
                      <a:pt x="31357" y="274682"/>
                      <a:pt x="31357" y="274682"/>
                      <a:pt x="31055" y="274682"/>
                    </a:cubicBezTo>
                    <a:close/>
                    <a:moveTo>
                      <a:pt x="248969" y="12074"/>
                    </a:moveTo>
                    <a:cubicBezTo>
                      <a:pt x="250176" y="12074"/>
                      <a:pt x="251081" y="12074"/>
                      <a:pt x="252289" y="12074"/>
                    </a:cubicBezTo>
                    <a:cubicBezTo>
                      <a:pt x="252289" y="12074"/>
                      <a:pt x="252591" y="12074"/>
                      <a:pt x="252591" y="12074"/>
                    </a:cubicBezTo>
                    <a:cubicBezTo>
                      <a:pt x="251383" y="12074"/>
                      <a:pt x="250176" y="12074"/>
                      <a:pt x="24896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E94C87A4-B2A9-A546-81E7-8B18CE7EF54F}"/>
                  </a:ext>
                </a:extLst>
              </p:cNvPr>
              <p:cNvSpPr/>
              <p:nvPr/>
            </p:nvSpPr>
            <p:spPr>
              <a:xfrm>
                <a:off x="935121" y="3757411"/>
                <a:ext cx="286668" cy="286152"/>
              </a:xfrm>
              <a:custGeom>
                <a:avLst/>
                <a:gdLst>
                  <a:gd name="connsiteX0" fmla="*/ 17035 w 286668"/>
                  <a:gd name="connsiteY0" fmla="*/ 131002 h 286152"/>
                  <a:gd name="connsiteX1" fmla="*/ 144101 w 286668"/>
                  <a:gd name="connsiteY1" fmla="*/ 266230 h 286152"/>
                  <a:gd name="connsiteX2" fmla="*/ 238269 w 286668"/>
                  <a:gd name="connsiteY2" fmla="*/ 285549 h 286152"/>
                  <a:gd name="connsiteX3" fmla="*/ 252756 w 286668"/>
                  <a:gd name="connsiteY3" fmla="*/ 286152 h 286152"/>
                  <a:gd name="connsiteX4" fmla="*/ 278109 w 286668"/>
                  <a:gd name="connsiteY4" fmla="*/ 278304 h 286152"/>
                  <a:gd name="connsiteX5" fmla="*/ 286560 w 286668"/>
                  <a:gd name="connsiteY5" fmla="*/ 227896 h 286152"/>
                  <a:gd name="connsiteX6" fmla="*/ 286560 w 286668"/>
                  <a:gd name="connsiteY6" fmla="*/ 227896 h 286152"/>
                  <a:gd name="connsiteX7" fmla="*/ 286560 w 286668"/>
                  <a:gd name="connsiteY7" fmla="*/ 227896 h 286152"/>
                  <a:gd name="connsiteX8" fmla="*/ 259094 w 286668"/>
                  <a:gd name="connsiteY8" fmla="*/ 121645 h 286152"/>
                  <a:gd name="connsiteX9" fmla="*/ 177301 w 286668"/>
                  <a:gd name="connsiteY9" fmla="*/ 34410 h 286152"/>
                  <a:gd name="connsiteX10" fmla="*/ 33635 w 286668"/>
                  <a:gd name="connsiteY10" fmla="*/ 0 h 286152"/>
                  <a:gd name="connsiteX11" fmla="*/ 29410 w 286668"/>
                  <a:gd name="connsiteY11" fmla="*/ 0 h 286152"/>
                  <a:gd name="connsiteX12" fmla="*/ 5566 w 286668"/>
                  <a:gd name="connsiteY12" fmla="*/ 7848 h 286152"/>
                  <a:gd name="connsiteX13" fmla="*/ 435 w 286668"/>
                  <a:gd name="connsiteY13" fmla="*/ 32599 h 286152"/>
                  <a:gd name="connsiteX14" fmla="*/ 17035 w 286668"/>
                  <a:gd name="connsiteY14" fmla="*/ 131002 h 286152"/>
                  <a:gd name="connsiteX15" fmla="*/ 253058 w 286668"/>
                  <a:gd name="connsiteY15" fmla="*/ 274078 h 286152"/>
                  <a:gd name="connsiteX16" fmla="*/ 253058 w 286668"/>
                  <a:gd name="connsiteY16" fmla="*/ 274078 h 286152"/>
                  <a:gd name="connsiteX17" fmla="*/ 252152 w 286668"/>
                  <a:gd name="connsiteY17" fmla="*/ 274078 h 286152"/>
                  <a:gd name="connsiteX18" fmla="*/ 253058 w 286668"/>
                  <a:gd name="connsiteY18" fmla="*/ 274078 h 286152"/>
                  <a:gd name="connsiteX19" fmla="*/ 33937 w 286668"/>
                  <a:gd name="connsiteY19" fmla="*/ 11772 h 286152"/>
                  <a:gd name="connsiteX20" fmla="*/ 36653 w 286668"/>
                  <a:gd name="connsiteY20" fmla="*/ 11772 h 286152"/>
                  <a:gd name="connsiteX21" fmla="*/ 29711 w 286668"/>
                  <a:gd name="connsiteY21" fmla="*/ 11772 h 286152"/>
                  <a:gd name="connsiteX22" fmla="*/ 33937 w 286668"/>
                  <a:gd name="connsiteY22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68" h="286152">
                    <a:moveTo>
                      <a:pt x="17035" y="131002"/>
                    </a:moveTo>
                    <a:cubicBezTo>
                      <a:pt x="38464" y="198013"/>
                      <a:pt x="81021" y="243592"/>
                      <a:pt x="144101" y="266230"/>
                    </a:cubicBezTo>
                    <a:cubicBezTo>
                      <a:pt x="174585" y="277097"/>
                      <a:pt x="206276" y="283738"/>
                      <a:pt x="238269" y="285549"/>
                    </a:cubicBezTo>
                    <a:cubicBezTo>
                      <a:pt x="243701" y="285850"/>
                      <a:pt x="248530" y="286152"/>
                      <a:pt x="252756" y="286152"/>
                    </a:cubicBezTo>
                    <a:cubicBezTo>
                      <a:pt x="261810" y="286152"/>
                      <a:pt x="271469" y="285247"/>
                      <a:pt x="278109" y="278304"/>
                    </a:cubicBezTo>
                    <a:cubicBezTo>
                      <a:pt x="287163" y="268947"/>
                      <a:pt x="286861" y="254458"/>
                      <a:pt x="286560" y="227896"/>
                    </a:cubicBezTo>
                    <a:lnTo>
                      <a:pt x="286560" y="227896"/>
                    </a:lnTo>
                    <a:lnTo>
                      <a:pt x="286560" y="227896"/>
                    </a:lnTo>
                    <a:cubicBezTo>
                      <a:pt x="285051" y="194994"/>
                      <a:pt x="275090" y="156357"/>
                      <a:pt x="259094" y="121645"/>
                    </a:cubicBezTo>
                    <a:cubicBezTo>
                      <a:pt x="241287" y="82706"/>
                      <a:pt x="213519" y="53427"/>
                      <a:pt x="177301" y="34410"/>
                    </a:cubicBezTo>
                    <a:cubicBezTo>
                      <a:pt x="133839" y="11772"/>
                      <a:pt x="85548" y="0"/>
                      <a:pt x="33635" y="0"/>
                    </a:cubicBezTo>
                    <a:cubicBezTo>
                      <a:pt x="32126" y="0"/>
                      <a:pt x="30919" y="0"/>
                      <a:pt x="29410" y="0"/>
                    </a:cubicBezTo>
                    <a:cubicBezTo>
                      <a:pt x="20657" y="302"/>
                      <a:pt x="11602" y="1207"/>
                      <a:pt x="5566" y="7848"/>
                    </a:cubicBezTo>
                    <a:cubicBezTo>
                      <a:pt x="-470" y="14489"/>
                      <a:pt x="-470" y="23846"/>
                      <a:pt x="435" y="32599"/>
                    </a:cubicBezTo>
                    <a:cubicBezTo>
                      <a:pt x="3453" y="64897"/>
                      <a:pt x="6471" y="98403"/>
                      <a:pt x="17035" y="131002"/>
                    </a:cubicBezTo>
                    <a:close/>
                    <a:moveTo>
                      <a:pt x="253058" y="274078"/>
                    </a:moveTo>
                    <a:cubicBezTo>
                      <a:pt x="252756" y="274078"/>
                      <a:pt x="252756" y="274078"/>
                      <a:pt x="253058" y="274078"/>
                    </a:cubicBezTo>
                    <a:cubicBezTo>
                      <a:pt x="252756" y="274078"/>
                      <a:pt x="252454" y="274078"/>
                      <a:pt x="252152" y="274078"/>
                    </a:cubicBezTo>
                    <a:cubicBezTo>
                      <a:pt x="252454" y="274078"/>
                      <a:pt x="252756" y="274078"/>
                      <a:pt x="253058" y="274078"/>
                    </a:cubicBezTo>
                    <a:close/>
                    <a:moveTo>
                      <a:pt x="33937" y="11772"/>
                    </a:moveTo>
                    <a:cubicBezTo>
                      <a:pt x="34842" y="11772"/>
                      <a:pt x="35748" y="11772"/>
                      <a:pt x="36653" y="11772"/>
                    </a:cubicBezTo>
                    <a:cubicBezTo>
                      <a:pt x="34239" y="11772"/>
                      <a:pt x="32126" y="11772"/>
                      <a:pt x="29711" y="11772"/>
                    </a:cubicBezTo>
                    <a:cubicBezTo>
                      <a:pt x="30919" y="11772"/>
                      <a:pt x="32428" y="11772"/>
                      <a:pt x="3393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B0127C17-E5D9-8B47-A974-1DE4C0B863F0}"/>
                  </a:ext>
                </a:extLst>
              </p:cNvPr>
              <p:cNvSpPr/>
              <p:nvPr/>
            </p:nvSpPr>
            <p:spPr>
              <a:xfrm>
                <a:off x="1252694" y="2505343"/>
                <a:ext cx="286269" cy="287359"/>
              </a:xfrm>
              <a:custGeom>
                <a:avLst/>
                <a:gdLst>
                  <a:gd name="connsiteX0" fmla="*/ 74 w 286269"/>
                  <a:gd name="connsiteY0" fmla="*/ 38335 h 287359"/>
                  <a:gd name="connsiteX1" fmla="*/ 17881 w 286269"/>
                  <a:gd name="connsiteY1" fmla="*/ 137643 h 287359"/>
                  <a:gd name="connsiteX2" fmla="*/ 135893 w 286269"/>
                  <a:gd name="connsiteY2" fmla="*/ 263514 h 287359"/>
                  <a:gd name="connsiteX3" fmla="*/ 240624 w 286269"/>
                  <a:gd name="connsiteY3" fmla="*/ 286152 h 287359"/>
                  <a:gd name="connsiteX4" fmla="*/ 256318 w 286269"/>
                  <a:gd name="connsiteY4" fmla="*/ 287360 h 287359"/>
                  <a:gd name="connsiteX5" fmla="*/ 277748 w 286269"/>
                  <a:gd name="connsiteY5" fmla="*/ 279814 h 287359"/>
                  <a:gd name="connsiteX6" fmla="*/ 286199 w 286269"/>
                  <a:gd name="connsiteY6" fmla="*/ 235442 h 287359"/>
                  <a:gd name="connsiteX7" fmla="*/ 286199 w 286269"/>
                  <a:gd name="connsiteY7" fmla="*/ 235140 h 287359"/>
                  <a:gd name="connsiteX8" fmla="*/ 286199 w 286269"/>
                  <a:gd name="connsiteY8" fmla="*/ 234838 h 287359"/>
                  <a:gd name="connsiteX9" fmla="*/ 264769 w 286269"/>
                  <a:gd name="connsiteY9" fmla="*/ 136737 h 287359"/>
                  <a:gd name="connsiteX10" fmla="*/ 153398 w 286269"/>
                  <a:gd name="connsiteY10" fmla="*/ 22639 h 287359"/>
                  <a:gd name="connsiteX11" fmla="*/ 40216 w 286269"/>
                  <a:gd name="connsiteY11" fmla="*/ 0 h 287359"/>
                  <a:gd name="connsiteX12" fmla="*/ 37801 w 286269"/>
                  <a:gd name="connsiteY12" fmla="*/ 0 h 287359"/>
                  <a:gd name="connsiteX13" fmla="*/ 7318 w 286269"/>
                  <a:gd name="connsiteY13" fmla="*/ 7848 h 287359"/>
                  <a:gd name="connsiteX14" fmla="*/ 74 w 286269"/>
                  <a:gd name="connsiteY14" fmla="*/ 38335 h 287359"/>
                  <a:gd name="connsiteX15" fmla="*/ 256620 w 286269"/>
                  <a:gd name="connsiteY15" fmla="*/ 275286 h 287359"/>
                  <a:gd name="connsiteX16" fmla="*/ 256620 w 286269"/>
                  <a:gd name="connsiteY16" fmla="*/ 275286 h 287359"/>
                  <a:gd name="connsiteX17" fmla="*/ 256318 w 286269"/>
                  <a:gd name="connsiteY17" fmla="*/ 275286 h 287359"/>
                  <a:gd name="connsiteX18" fmla="*/ 256620 w 286269"/>
                  <a:gd name="connsiteY18" fmla="*/ 275286 h 287359"/>
                  <a:gd name="connsiteX19" fmla="*/ 39914 w 286269"/>
                  <a:gd name="connsiteY19" fmla="*/ 12074 h 287359"/>
                  <a:gd name="connsiteX20" fmla="*/ 42630 w 286269"/>
                  <a:gd name="connsiteY20" fmla="*/ 12074 h 287359"/>
                  <a:gd name="connsiteX21" fmla="*/ 37801 w 286269"/>
                  <a:gd name="connsiteY21" fmla="*/ 12074 h 287359"/>
                  <a:gd name="connsiteX22" fmla="*/ 39914 w 286269"/>
                  <a:gd name="connsiteY22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269" h="287359">
                    <a:moveTo>
                      <a:pt x="74" y="38335"/>
                    </a:moveTo>
                    <a:cubicBezTo>
                      <a:pt x="979" y="71538"/>
                      <a:pt x="7016" y="104742"/>
                      <a:pt x="17881" y="137643"/>
                    </a:cubicBezTo>
                    <a:cubicBezTo>
                      <a:pt x="38405" y="198315"/>
                      <a:pt x="78245" y="240573"/>
                      <a:pt x="135893" y="263514"/>
                    </a:cubicBezTo>
                    <a:cubicBezTo>
                      <a:pt x="169998" y="276795"/>
                      <a:pt x="204707" y="281927"/>
                      <a:pt x="240624" y="286152"/>
                    </a:cubicBezTo>
                    <a:cubicBezTo>
                      <a:pt x="247868" y="287058"/>
                      <a:pt x="252395" y="287360"/>
                      <a:pt x="256318" y="287360"/>
                    </a:cubicBezTo>
                    <a:cubicBezTo>
                      <a:pt x="262355" y="287360"/>
                      <a:pt x="271108" y="286454"/>
                      <a:pt x="277748" y="279814"/>
                    </a:cubicBezTo>
                    <a:cubicBezTo>
                      <a:pt x="286199" y="271060"/>
                      <a:pt x="286500" y="257175"/>
                      <a:pt x="286199" y="235442"/>
                    </a:cubicBezTo>
                    <a:lnTo>
                      <a:pt x="286199" y="235140"/>
                    </a:lnTo>
                    <a:lnTo>
                      <a:pt x="286199" y="234838"/>
                    </a:lnTo>
                    <a:cubicBezTo>
                      <a:pt x="284689" y="215520"/>
                      <a:pt x="279860" y="176883"/>
                      <a:pt x="264769" y="136737"/>
                    </a:cubicBezTo>
                    <a:cubicBezTo>
                      <a:pt x="244849" y="83612"/>
                      <a:pt x="207424" y="45277"/>
                      <a:pt x="153398" y="22639"/>
                    </a:cubicBezTo>
                    <a:cubicBezTo>
                      <a:pt x="116576" y="7546"/>
                      <a:pt x="78547" y="0"/>
                      <a:pt x="40216" y="0"/>
                    </a:cubicBezTo>
                    <a:cubicBezTo>
                      <a:pt x="39310" y="0"/>
                      <a:pt x="38707" y="0"/>
                      <a:pt x="37801" y="0"/>
                    </a:cubicBezTo>
                    <a:cubicBezTo>
                      <a:pt x="24823" y="0"/>
                      <a:pt x="14259" y="604"/>
                      <a:pt x="7318" y="7848"/>
                    </a:cubicBezTo>
                    <a:cubicBezTo>
                      <a:pt x="74" y="15092"/>
                      <a:pt x="-228" y="25657"/>
                      <a:pt x="74" y="38335"/>
                    </a:cubicBezTo>
                    <a:close/>
                    <a:moveTo>
                      <a:pt x="256620" y="275286"/>
                    </a:moveTo>
                    <a:cubicBezTo>
                      <a:pt x="256620" y="275286"/>
                      <a:pt x="256620" y="275286"/>
                      <a:pt x="256620" y="275286"/>
                    </a:cubicBezTo>
                    <a:cubicBezTo>
                      <a:pt x="256318" y="275286"/>
                      <a:pt x="256318" y="275286"/>
                      <a:pt x="256318" y="275286"/>
                    </a:cubicBezTo>
                    <a:cubicBezTo>
                      <a:pt x="256620" y="275286"/>
                      <a:pt x="256620" y="275286"/>
                      <a:pt x="256620" y="275286"/>
                    </a:cubicBezTo>
                    <a:close/>
                    <a:moveTo>
                      <a:pt x="39914" y="12074"/>
                    </a:moveTo>
                    <a:cubicBezTo>
                      <a:pt x="40820" y="12074"/>
                      <a:pt x="41725" y="12074"/>
                      <a:pt x="42630" y="12074"/>
                    </a:cubicBezTo>
                    <a:cubicBezTo>
                      <a:pt x="41121" y="12074"/>
                      <a:pt x="39310" y="12074"/>
                      <a:pt x="37801" y="12074"/>
                    </a:cubicBezTo>
                    <a:cubicBezTo>
                      <a:pt x="38405" y="12074"/>
                      <a:pt x="39310" y="12074"/>
                      <a:pt x="3991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18707D45-3E64-9941-8948-26102BC12DD7}"/>
                  </a:ext>
                </a:extLst>
              </p:cNvPr>
              <p:cNvSpPr/>
              <p:nvPr/>
            </p:nvSpPr>
            <p:spPr>
              <a:xfrm>
                <a:off x="1252164" y="5007668"/>
                <a:ext cx="287030" cy="289472"/>
              </a:xfrm>
              <a:custGeom>
                <a:avLst/>
                <a:gdLst>
                  <a:gd name="connsiteX0" fmla="*/ 302 w 287030"/>
                  <a:gd name="connsiteY0" fmla="*/ 261401 h 289472"/>
                  <a:gd name="connsiteX1" fmla="*/ 25655 w 287030"/>
                  <a:gd name="connsiteY1" fmla="*/ 289473 h 289472"/>
                  <a:gd name="connsiteX2" fmla="*/ 31993 w 287030"/>
                  <a:gd name="connsiteY2" fmla="*/ 289171 h 289472"/>
                  <a:gd name="connsiteX3" fmla="*/ 42557 w 287030"/>
                  <a:gd name="connsiteY3" fmla="*/ 287964 h 289472"/>
                  <a:gd name="connsiteX4" fmla="*/ 146081 w 287030"/>
                  <a:gd name="connsiteY4" fmla="*/ 267136 h 289472"/>
                  <a:gd name="connsiteX5" fmla="*/ 233910 w 287030"/>
                  <a:gd name="connsiteY5" fmla="*/ 205257 h 289472"/>
                  <a:gd name="connsiteX6" fmla="*/ 287030 w 287030"/>
                  <a:gd name="connsiteY6" fmla="*/ 27468 h 289472"/>
                  <a:gd name="connsiteX7" fmla="*/ 280390 w 287030"/>
                  <a:gd name="connsiteY7" fmla="*/ 6641 h 289472"/>
                  <a:gd name="connsiteX8" fmla="*/ 261677 w 287030"/>
                  <a:gd name="connsiteY8" fmla="*/ 0 h 289472"/>
                  <a:gd name="connsiteX9" fmla="*/ 256546 w 287030"/>
                  <a:gd name="connsiteY9" fmla="*/ 302 h 289472"/>
                  <a:gd name="connsiteX10" fmla="*/ 135819 w 287030"/>
                  <a:gd name="connsiteY10" fmla="*/ 24450 h 289472"/>
                  <a:gd name="connsiteX11" fmla="*/ 24146 w 287030"/>
                  <a:gd name="connsiteY11" fmla="*/ 134926 h 289472"/>
                  <a:gd name="connsiteX12" fmla="*/ 0 w 287030"/>
                  <a:gd name="connsiteY12" fmla="*/ 248422 h 289472"/>
                  <a:gd name="connsiteX13" fmla="*/ 0 w 287030"/>
                  <a:gd name="connsiteY13" fmla="*/ 248723 h 289472"/>
                  <a:gd name="connsiteX14" fmla="*/ 0 w 287030"/>
                  <a:gd name="connsiteY14" fmla="*/ 249025 h 289472"/>
                  <a:gd name="connsiteX15" fmla="*/ 0 w 287030"/>
                  <a:gd name="connsiteY15" fmla="*/ 249931 h 289472"/>
                  <a:gd name="connsiteX16" fmla="*/ 302 w 287030"/>
                  <a:gd name="connsiteY16" fmla="*/ 261401 h 289472"/>
                  <a:gd name="connsiteX17" fmla="*/ 261979 w 287030"/>
                  <a:gd name="connsiteY17" fmla="*/ 11772 h 289472"/>
                  <a:gd name="connsiteX18" fmla="*/ 261979 w 287030"/>
                  <a:gd name="connsiteY18" fmla="*/ 11772 h 289472"/>
                  <a:gd name="connsiteX19" fmla="*/ 261979 w 287030"/>
                  <a:gd name="connsiteY19" fmla="*/ 11772 h 289472"/>
                  <a:gd name="connsiteX20" fmla="*/ 261979 w 287030"/>
                  <a:gd name="connsiteY20" fmla="*/ 11772 h 289472"/>
                  <a:gd name="connsiteX21" fmla="*/ 25655 w 287030"/>
                  <a:gd name="connsiteY21" fmla="*/ 277399 h 289472"/>
                  <a:gd name="connsiteX22" fmla="*/ 25655 w 287030"/>
                  <a:gd name="connsiteY22" fmla="*/ 277399 h 289472"/>
                  <a:gd name="connsiteX23" fmla="*/ 23844 w 287030"/>
                  <a:gd name="connsiteY23" fmla="*/ 277399 h 289472"/>
                  <a:gd name="connsiteX24" fmla="*/ 25655 w 287030"/>
                  <a:gd name="connsiteY24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030" h="289472">
                    <a:moveTo>
                      <a:pt x="302" y="261401"/>
                    </a:moveTo>
                    <a:cubicBezTo>
                      <a:pt x="906" y="269249"/>
                      <a:pt x="2113" y="289473"/>
                      <a:pt x="25655" y="289473"/>
                    </a:cubicBezTo>
                    <a:cubicBezTo>
                      <a:pt x="27466" y="289473"/>
                      <a:pt x="29578" y="289473"/>
                      <a:pt x="31993" y="289171"/>
                    </a:cubicBezTo>
                    <a:cubicBezTo>
                      <a:pt x="35615" y="288869"/>
                      <a:pt x="39237" y="288567"/>
                      <a:pt x="42557" y="287964"/>
                    </a:cubicBezTo>
                    <a:cubicBezTo>
                      <a:pt x="76964" y="284341"/>
                      <a:pt x="112277" y="280719"/>
                      <a:pt x="146081" y="267136"/>
                    </a:cubicBezTo>
                    <a:cubicBezTo>
                      <a:pt x="173546" y="255968"/>
                      <a:pt x="208557" y="238762"/>
                      <a:pt x="233910" y="205257"/>
                    </a:cubicBezTo>
                    <a:cubicBezTo>
                      <a:pt x="268619" y="159074"/>
                      <a:pt x="285219" y="104440"/>
                      <a:pt x="287030" y="27468"/>
                    </a:cubicBezTo>
                    <a:cubicBezTo>
                      <a:pt x="287030" y="21431"/>
                      <a:pt x="286728" y="12980"/>
                      <a:pt x="280390" y="6641"/>
                    </a:cubicBezTo>
                    <a:cubicBezTo>
                      <a:pt x="275863" y="2113"/>
                      <a:pt x="269826" y="0"/>
                      <a:pt x="261677" y="0"/>
                    </a:cubicBezTo>
                    <a:cubicBezTo>
                      <a:pt x="260168" y="0"/>
                      <a:pt x="258357" y="0"/>
                      <a:pt x="256546" y="302"/>
                    </a:cubicBezTo>
                    <a:cubicBezTo>
                      <a:pt x="213084" y="4226"/>
                      <a:pt x="173848" y="8754"/>
                      <a:pt x="135819" y="24450"/>
                    </a:cubicBezTo>
                    <a:cubicBezTo>
                      <a:pt x="81189" y="46787"/>
                      <a:pt x="44669" y="83008"/>
                      <a:pt x="24146" y="134926"/>
                    </a:cubicBezTo>
                    <a:cubicBezTo>
                      <a:pt x="10262" y="169639"/>
                      <a:pt x="2716" y="205861"/>
                      <a:pt x="0" y="248422"/>
                    </a:cubicBezTo>
                    <a:lnTo>
                      <a:pt x="0" y="248723"/>
                    </a:lnTo>
                    <a:lnTo>
                      <a:pt x="0" y="249025"/>
                    </a:lnTo>
                    <a:cubicBezTo>
                      <a:pt x="0" y="249327"/>
                      <a:pt x="0" y="249629"/>
                      <a:pt x="0" y="249931"/>
                    </a:cubicBezTo>
                    <a:cubicBezTo>
                      <a:pt x="0" y="252345"/>
                      <a:pt x="0" y="256873"/>
                      <a:pt x="302" y="261401"/>
                    </a:cubicBezTo>
                    <a:close/>
                    <a:moveTo>
                      <a:pt x="261979" y="11772"/>
                    </a:moveTo>
                    <a:cubicBezTo>
                      <a:pt x="262281" y="11772"/>
                      <a:pt x="262281" y="11772"/>
                      <a:pt x="261979" y="11772"/>
                    </a:cubicBezTo>
                    <a:cubicBezTo>
                      <a:pt x="261979" y="11772"/>
                      <a:pt x="261979" y="11772"/>
                      <a:pt x="261979" y="11772"/>
                    </a:cubicBezTo>
                    <a:cubicBezTo>
                      <a:pt x="261979" y="11772"/>
                      <a:pt x="261979" y="11772"/>
                      <a:pt x="261979" y="11772"/>
                    </a:cubicBezTo>
                    <a:close/>
                    <a:moveTo>
                      <a:pt x="25655" y="277399"/>
                    </a:moveTo>
                    <a:cubicBezTo>
                      <a:pt x="25655" y="277399"/>
                      <a:pt x="25655" y="277399"/>
                      <a:pt x="25655" y="277399"/>
                    </a:cubicBezTo>
                    <a:cubicBezTo>
                      <a:pt x="25051" y="277399"/>
                      <a:pt x="24447" y="277399"/>
                      <a:pt x="23844" y="277399"/>
                    </a:cubicBezTo>
                    <a:cubicBezTo>
                      <a:pt x="24447" y="277399"/>
                      <a:pt x="25051" y="277399"/>
                      <a:pt x="25655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95971AF4-72B0-B44F-90E5-974E595E16BC}"/>
                  </a:ext>
                </a:extLst>
              </p:cNvPr>
              <p:cNvSpPr/>
              <p:nvPr/>
            </p:nvSpPr>
            <p:spPr>
              <a:xfrm>
                <a:off x="935476" y="933315"/>
                <a:ext cx="286858" cy="286756"/>
              </a:xfrm>
              <a:custGeom>
                <a:avLst/>
                <a:gdLst>
                  <a:gd name="connsiteX0" fmla="*/ 272321 w 286858"/>
                  <a:gd name="connsiteY0" fmla="*/ 157867 h 286756"/>
                  <a:gd name="connsiteX1" fmla="*/ 210750 w 286858"/>
                  <a:gd name="connsiteY1" fmla="*/ 59162 h 286756"/>
                  <a:gd name="connsiteX2" fmla="*/ 29960 w 286858"/>
                  <a:gd name="connsiteY2" fmla="*/ 302 h 286756"/>
                  <a:gd name="connsiteX3" fmla="*/ 25433 w 286858"/>
                  <a:gd name="connsiteY3" fmla="*/ 0 h 286756"/>
                  <a:gd name="connsiteX4" fmla="*/ 5815 w 286858"/>
                  <a:gd name="connsiteY4" fmla="*/ 7244 h 286756"/>
                  <a:gd name="connsiteX5" fmla="*/ 382 w 286858"/>
                  <a:gd name="connsiteY5" fmla="*/ 30487 h 286756"/>
                  <a:gd name="connsiteX6" fmla="*/ 27848 w 286858"/>
                  <a:gd name="connsiteY6" fmla="*/ 160282 h 286756"/>
                  <a:gd name="connsiteX7" fmla="*/ 80364 w 286858"/>
                  <a:gd name="connsiteY7" fmla="*/ 231518 h 286756"/>
                  <a:gd name="connsiteX8" fmla="*/ 241234 w 286858"/>
                  <a:gd name="connsiteY8" fmla="*/ 286756 h 286756"/>
                  <a:gd name="connsiteX9" fmla="*/ 241536 w 286858"/>
                  <a:gd name="connsiteY9" fmla="*/ 286756 h 286756"/>
                  <a:gd name="connsiteX10" fmla="*/ 241837 w 286858"/>
                  <a:gd name="connsiteY10" fmla="*/ 286756 h 286756"/>
                  <a:gd name="connsiteX11" fmla="*/ 250892 w 286858"/>
                  <a:gd name="connsiteY11" fmla="*/ 286756 h 286756"/>
                  <a:gd name="connsiteX12" fmla="*/ 256928 w 286858"/>
                  <a:gd name="connsiteY12" fmla="*/ 286756 h 286756"/>
                  <a:gd name="connsiteX13" fmla="*/ 281678 w 286858"/>
                  <a:gd name="connsiteY13" fmla="*/ 278304 h 286756"/>
                  <a:gd name="connsiteX14" fmla="*/ 286809 w 286858"/>
                  <a:gd name="connsiteY14" fmla="*/ 252949 h 286756"/>
                  <a:gd name="connsiteX15" fmla="*/ 272321 w 286858"/>
                  <a:gd name="connsiteY15" fmla="*/ 157867 h 286756"/>
                  <a:gd name="connsiteX16" fmla="*/ 24528 w 286858"/>
                  <a:gd name="connsiteY16" fmla="*/ 12376 h 286756"/>
                  <a:gd name="connsiteX17" fmla="*/ 25131 w 286858"/>
                  <a:gd name="connsiteY17" fmla="*/ 12376 h 286756"/>
                  <a:gd name="connsiteX18" fmla="*/ 25433 w 286858"/>
                  <a:gd name="connsiteY18" fmla="*/ 12376 h 286756"/>
                  <a:gd name="connsiteX19" fmla="*/ 24528 w 286858"/>
                  <a:gd name="connsiteY19" fmla="*/ 12376 h 286756"/>
                  <a:gd name="connsiteX20" fmla="*/ 256325 w 286858"/>
                  <a:gd name="connsiteY20" fmla="*/ 274984 h 286756"/>
                  <a:gd name="connsiteX21" fmla="*/ 254816 w 286858"/>
                  <a:gd name="connsiteY21" fmla="*/ 274984 h 286756"/>
                  <a:gd name="connsiteX22" fmla="*/ 256928 w 286858"/>
                  <a:gd name="connsiteY22" fmla="*/ 274984 h 286756"/>
                  <a:gd name="connsiteX23" fmla="*/ 256325 w 286858"/>
                  <a:gd name="connsiteY23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58" h="286756">
                    <a:moveTo>
                      <a:pt x="272321" y="157867"/>
                    </a:moveTo>
                    <a:cubicBezTo>
                      <a:pt x="258136" y="114099"/>
                      <a:pt x="238517" y="82706"/>
                      <a:pt x="210750" y="59162"/>
                    </a:cubicBezTo>
                    <a:cubicBezTo>
                      <a:pt x="155517" y="12979"/>
                      <a:pt x="88513" y="4528"/>
                      <a:pt x="29960" y="302"/>
                    </a:cubicBezTo>
                    <a:cubicBezTo>
                      <a:pt x="28150" y="302"/>
                      <a:pt x="26942" y="0"/>
                      <a:pt x="25433" y="0"/>
                    </a:cubicBezTo>
                    <a:cubicBezTo>
                      <a:pt x="19699" y="0"/>
                      <a:pt x="11549" y="604"/>
                      <a:pt x="5815" y="7244"/>
                    </a:cubicBezTo>
                    <a:cubicBezTo>
                      <a:pt x="-222" y="13885"/>
                      <a:pt x="-523" y="22639"/>
                      <a:pt x="382" y="30487"/>
                    </a:cubicBezTo>
                    <a:cubicBezTo>
                      <a:pt x="3702" y="75160"/>
                      <a:pt x="8531" y="118928"/>
                      <a:pt x="27848" y="160282"/>
                    </a:cubicBezTo>
                    <a:cubicBezTo>
                      <a:pt x="42033" y="191372"/>
                      <a:pt x="58935" y="214011"/>
                      <a:pt x="80364" y="231518"/>
                    </a:cubicBezTo>
                    <a:cubicBezTo>
                      <a:pt x="121110" y="265023"/>
                      <a:pt x="170608" y="282228"/>
                      <a:pt x="241234" y="286756"/>
                    </a:cubicBezTo>
                    <a:lnTo>
                      <a:pt x="241536" y="286756"/>
                    </a:lnTo>
                    <a:lnTo>
                      <a:pt x="241837" y="286756"/>
                    </a:lnTo>
                    <a:lnTo>
                      <a:pt x="250892" y="286756"/>
                    </a:lnTo>
                    <a:cubicBezTo>
                      <a:pt x="253005" y="286756"/>
                      <a:pt x="255118" y="286756"/>
                      <a:pt x="256928" y="286756"/>
                    </a:cubicBezTo>
                    <a:cubicBezTo>
                      <a:pt x="265078" y="286756"/>
                      <a:pt x="275339" y="286756"/>
                      <a:pt x="281678" y="278304"/>
                    </a:cubicBezTo>
                    <a:cubicBezTo>
                      <a:pt x="286205" y="271966"/>
                      <a:pt x="286507" y="264419"/>
                      <a:pt x="286809" y="252949"/>
                    </a:cubicBezTo>
                    <a:cubicBezTo>
                      <a:pt x="287412" y="222462"/>
                      <a:pt x="282583" y="190466"/>
                      <a:pt x="272321" y="157867"/>
                    </a:cubicBezTo>
                    <a:close/>
                    <a:moveTo>
                      <a:pt x="24528" y="12376"/>
                    </a:moveTo>
                    <a:cubicBezTo>
                      <a:pt x="24829" y="12376"/>
                      <a:pt x="25131" y="12376"/>
                      <a:pt x="25131" y="12376"/>
                    </a:cubicBezTo>
                    <a:cubicBezTo>
                      <a:pt x="25131" y="12376"/>
                      <a:pt x="25433" y="12376"/>
                      <a:pt x="25433" y="12376"/>
                    </a:cubicBezTo>
                    <a:cubicBezTo>
                      <a:pt x="25433" y="12376"/>
                      <a:pt x="25131" y="12376"/>
                      <a:pt x="24528" y="12376"/>
                    </a:cubicBezTo>
                    <a:close/>
                    <a:moveTo>
                      <a:pt x="256325" y="274984"/>
                    </a:moveTo>
                    <a:cubicBezTo>
                      <a:pt x="256023" y="274984"/>
                      <a:pt x="255419" y="274984"/>
                      <a:pt x="254816" y="274984"/>
                    </a:cubicBezTo>
                    <a:cubicBezTo>
                      <a:pt x="255721" y="274984"/>
                      <a:pt x="256325" y="274984"/>
                      <a:pt x="256928" y="274984"/>
                    </a:cubicBezTo>
                    <a:cubicBezTo>
                      <a:pt x="256928" y="274984"/>
                      <a:pt x="256627" y="274984"/>
                      <a:pt x="25632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0" name="Freeform 1209">
                <a:extLst>
                  <a:ext uri="{FF2B5EF4-FFF2-40B4-BE49-F238E27FC236}">
                    <a16:creationId xmlns:a16="http://schemas.microsoft.com/office/drawing/2014/main" id="{A543A9FD-7A29-7A45-BA8E-58DC54049455}"/>
                  </a:ext>
                </a:extLst>
              </p:cNvPr>
              <p:cNvSpPr/>
              <p:nvPr/>
            </p:nvSpPr>
            <p:spPr>
              <a:xfrm>
                <a:off x="1252806" y="4692236"/>
                <a:ext cx="285845" cy="287661"/>
              </a:xfrm>
              <a:custGeom>
                <a:avLst/>
                <a:gdLst>
                  <a:gd name="connsiteX0" fmla="*/ 252886 w 285845"/>
                  <a:gd name="connsiteY0" fmla="*/ 0 h 287661"/>
                  <a:gd name="connsiteX1" fmla="*/ 246548 w 285845"/>
                  <a:gd name="connsiteY1" fmla="*/ 0 h 287661"/>
                  <a:gd name="connsiteX2" fmla="*/ 124311 w 285845"/>
                  <a:gd name="connsiteY2" fmla="*/ 26563 h 287661"/>
                  <a:gd name="connsiteX3" fmla="*/ 38293 w 285845"/>
                  <a:gd name="connsiteY3" fmla="*/ 102025 h 287661"/>
                  <a:gd name="connsiteX4" fmla="*/ 38293 w 285845"/>
                  <a:gd name="connsiteY4" fmla="*/ 102025 h 287661"/>
                  <a:gd name="connsiteX5" fmla="*/ 38293 w 285845"/>
                  <a:gd name="connsiteY5" fmla="*/ 102025 h 287661"/>
                  <a:gd name="connsiteX6" fmla="*/ 565 w 285845"/>
                  <a:gd name="connsiteY6" fmla="*/ 232423 h 287661"/>
                  <a:gd name="connsiteX7" fmla="*/ 565 w 285845"/>
                  <a:gd name="connsiteY7" fmla="*/ 232725 h 287661"/>
                  <a:gd name="connsiteX8" fmla="*/ 565 w 285845"/>
                  <a:gd name="connsiteY8" fmla="*/ 233027 h 287661"/>
                  <a:gd name="connsiteX9" fmla="*/ 8111 w 285845"/>
                  <a:gd name="connsiteY9" fmla="*/ 279814 h 287661"/>
                  <a:gd name="connsiteX10" fmla="*/ 31049 w 285845"/>
                  <a:gd name="connsiteY10" fmla="*/ 287662 h 287661"/>
                  <a:gd name="connsiteX11" fmla="*/ 45536 w 285845"/>
                  <a:gd name="connsiteY11" fmla="*/ 286756 h 287661"/>
                  <a:gd name="connsiteX12" fmla="*/ 152682 w 285845"/>
                  <a:gd name="connsiteY12" fmla="*/ 262608 h 287661"/>
                  <a:gd name="connsiteX13" fmla="*/ 258319 w 285845"/>
                  <a:gd name="connsiteY13" fmla="*/ 161791 h 287661"/>
                  <a:gd name="connsiteX14" fmla="*/ 285785 w 285845"/>
                  <a:gd name="connsiteY14" fmla="*/ 33505 h 287661"/>
                  <a:gd name="connsiteX15" fmla="*/ 279145 w 285845"/>
                  <a:gd name="connsiteY15" fmla="*/ 7546 h 287661"/>
                  <a:gd name="connsiteX16" fmla="*/ 252886 w 285845"/>
                  <a:gd name="connsiteY16" fmla="*/ 0 h 287661"/>
                  <a:gd name="connsiteX17" fmla="*/ 31049 w 285845"/>
                  <a:gd name="connsiteY17" fmla="*/ 275286 h 287661"/>
                  <a:gd name="connsiteX18" fmla="*/ 30747 w 285845"/>
                  <a:gd name="connsiteY18" fmla="*/ 275286 h 287661"/>
                  <a:gd name="connsiteX19" fmla="*/ 31351 w 285845"/>
                  <a:gd name="connsiteY19" fmla="*/ 275286 h 287661"/>
                  <a:gd name="connsiteX20" fmla="*/ 31049 w 285845"/>
                  <a:gd name="connsiteY20" fmla="*/ 275286 h 287661"/>
                  <a:gd name="connsiteX21" fmla="*/ 245643 w 285845"/>
                  <a:gd name="connsiteY21" fmla="*/ 12074 h 287661"/>
                  <a:gd name="connsiteX22" fmla="*/ 246548 w 285845"/>
                  <a:gd name="connsiteY22" fmla="*/ 12074 h 287661"/>
                  <a:gd name="connsiteX23" fmla="*/ 252584 w 285845"/>
                  <a:gd name="connsiteY23" fmla="*/ 12074 h 287661"/>
                  <a:gd name="connsiteX24" fmla="*/ 245643 w 285845"/>
                  <a:gd name="connsiteY24" fmla="*/ 1207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845" h="287661">
                    <a:moveTo>
                      <a:pt x="252886" y="0"/>
                    </a:moveTo>
                    <a:cubicBezTo>
                      <a:pt x="250774" y="0"/>
                      <a:pt x="248661" y="0"/>
                      <a:pt x="246548" y="0"/>
                    </a:cubicBezTo>
                    <a:cubicBezTo>
                      <a:pt x="204595" y="0"/>
                      <a:pt x="163548" y="9055"/>
                      <a:pt x="124311" y="26563"/>
                    </a:cubicBezTo>
                    <a:cubicBezTo>
                      <a:pt x="87791" y="42862"/>
                      <a:pt x="58816" y="68218"/>
                      <a:pt x="38293" y="102025"/>
                    </a:cubicBezTo>
                    <a:lnTo>
                      <a:pt x="38293" y="102025"/>
                    </a:lnTo>
                    <a:lnTo>
                      <a:pt x="38293" y="102025"/>
                    </a:lnTo>
                    <a:cubicBezTo>
                      <a:pt x="17467" y="137945"/>
                      <a:pt x="5093" y="180807"/>
                      <a:pt x="565" y="232423"/>
                    </a:cubicBezTo>
                    <a:lnTo>
                      <a:pt x="565" y="232725"/>
                    </a:lnTo>
                    <a:lnTo>
                      <a:pt x="565" y="233027"/>
                    </a:lnTo>
                    <a:cubicBezTo>
                      <a:pt x="-642" y="255968"/>
                      <a:pt x="-642" y="270456"/>
                      <a:pt x="8111" y="279814"/>
                    </a:cubicBezTo>
                    <a:cubicBezTo>
                      <a:pt x="14751" y="286756"/>
                      <a:pt x="23805" y="287662"/>
                      <a:pt x="31049" y="287662"/>
                    </a:cubicBezTo>
                    <a:cubicBezTo>
                      <a:pt x="34671" y="287662"/>
                      <a:pt x="39198" y="287360"/>
                      <a:pt x="45536" y="286756"/>
                    </a:cubicBezTo>
                    <a:cubicBezTo>
                      <a:pt x="77831" y="283436"/>
                      <a:pt x="115860" y="278002"/>
                      <a:pt x="152682" y="262608"/>
                    </a:cubicBezTo>
                    <a:cubicBezTo>
                      <a:pt x="202482" y="242082"/>
                      <a:pt x="238097" y="208276"/>
                      <a:pt x="258319" y="161791"/>
                    </a:cubicBezTo>
                    <a:cubicBezTo>
                      <a:pt x="276428" y="120739"/>
                      <a:pt x="285483" y="77575"/>
                      <a:pt x="285785" y="33505"/>
                    </a:cubicBezTo>
                    <a:cubicBezTo>
                      <a:pt x="286086" y="23242"/>
                      <a:pt x="285483" y="14187"/>
                      <a:pt x="279145" y="7546"/>
                    </a:cubicBezTo>
                    <a:cubicBezTo>
                      <a:pt x="272504" y="906"/>
                      <a:pt x="263450" y="302"/>
                      <a:pt x="252886" y="0"/>
                    </a:cubicBezTo>
                    <a:close/>
                    <a:moveTo>
                      <a:pt x="31049" y="275286"/>
                    </a:moveTo>
                    <a:cubicBezTo>
                      <a:pt x="31049" y="275286"/>
                      <a:pt x="30747" y="275286"/>
                      <a:pt x="30747" y="275286"/>
                    </a:cubicBezTo>
                    <a:cubicBezTo>
                      <a:pt x="31049" y="275286"/>
                      <a:pt x="31049" y="275286"/>
                      <a:pt x="31351" y="275286"/>
                    </a:cubicBezTo>
                    <a:cubicBezTo>
                      <a:pt x="31351" y="275286"/>
                      <a:pt x="31049" y="275286"/>
                      <a:pt x="31049" y="275286"/>
                    </a:cubicBezTo>
                    <a:close/>
                    <a:moveTo>
                      <a:pt x="245643" y="12074"/>
                    </a:moveTo>
                    <a:cubicBezTo>
                      <a:pt x="245944" y="12074"/>
                      <a:pt x="246246" y="12074"/>
                      <a:pt x="246548" y="12074"/>
                    </a:cubicBezTo>
                    <a:cubicBezTo>
                      <a:pt x="248661" y="12074"/>
                      <a:pt x="250472" y="12074"/>
                      <a:pt x="252584" y="12074"/>
                    </a:cubicBezTo>
                    <a:cubicBezTo>
                      <a:pt x="250472" y="12074"/>
                      <a:pt x="248057" y="12074"/>
                      <a:pt x="24564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1" name="Freeform 1210">
                <a:extLst>
                  <a:ext uri="{FF2B5EF4-FFF2-40B4-BE49-F238E27FC236}">
                    <a16:creationId xmlns:a16="http://schemas.microsoft.com/office/drawing/2014/main" id="{EBC9444E-7729-7541-8F1B-78B584060B0B}"/>
                  </a:ext>
                </a:extLst>
              </p:cNvPr>
              <p:cNvSpPr/>
              <p:nvPr/>
            </p:nvSpPr>
            <p:spPr>
              <a:xfrm>
                <a:off x="1253119" y="5635211"/>
                <a:ext cx="286428" cy="286152"/>
              </a:xfrm>
              <a:custGeom>
                <a:avLst/>
                <a:gdLst>
                  <a:gd name="connsiteX0" fmla="*/ 40395 w 286428"/>
                  <a:gd name="connsiteY0" fmla="*/ 286152 h 286152"/>
                  <a:gd name="connsiteX1" fmla="*/ 64540 w 286428"/>
                  <a:gd name="connsiteY1" fmla="*/ 285247 h 286152"/>
                  <a:gd name="connsiteX2" fmla="*/ 64540 w 286428"/>
                  <a:gd name="connsiteY2" fmla="*/ 285247 h 286152"/>
                  <a:gd name="connsiteX3" fmla="*/ 64540 w 286428"/>
                  <a:gd name="connsiteY3" fmla="*/ 285247 h 286152"/>
                  <a:gd name="connsiteX4" fmla="*/ 158104 w 286428"/>
                  <a:gd name="connsiteY4" fmla="*/ 260797 h 286152"/>
                  <a:gd name="connsiteX5" fmla="*/ 242915 w 286428"/>
                  <a:gd name="connsiteY5" fmla="*/ 190768 h 286152"/>
                  <a:gd name="connsiteX6" fmla="*/ 286377 w 286428"/>
                  <a:gd name="connsiteY6" fmla="*/ 28676 h 286152"/>
                  <a:gd name="connsiteX7" fmla="*/ 280039 w 286428"/>
                  <a:gd name="connsiteY7" fmla="*/ 6942 h 286152"/>
                  <a:gd name="connsiteX8" fmla="*/ 256195 w 286428"/>
                  <a:gd name="connsiteY8" fmla="*/ 0 h 286152"/>
                  <a:gd name="connsiteX9" fmla="*/ 256195 w 286428"/>
                  <a:gd name="connsiteY9" fmla="*/ 0 h 286152"/>
                  <a:gd name="connsiteX10" fmla="*/ 256195 w 286428"/>
                  <a:gd name="connsiteY10" fmla="*/ 0 h 286152"/>
                  <a:gd name="connsiteX11" fmla="*/ 145428 w 286428"/>
                  <a:gd name="connsiteY11" fmla="*/ 19318 h 286152"/>
                  <a:gd name="connsiteX12" fmla="*/ 20475 w 286428"/>
                  <a:gd name="connsiteY12" fmla="*/ 141265 h 286152"/>
                  <a:gd name="connsiteX13" fmla="*/ 554 w 286428"/>
                  <a:gd name="connsiteY13" fmla="*/ 237856 h 286152"/>
                  <a:gd name="connsiteX14" fmla="*/ 7496 w 286428"/>
                  <a:gd name="connsiteY14" fmla="*/ 277097 h 286152"/>
                  <a:gd name="connsiteX15" fmla="*/ 40395 w 286428"/>
                  <a:gd name="connsiteY15" fmla="*/ 286152 h 286152"/>
                  <a:gd name="connsiteX16" fmla="*/ 40998 w 286428"/>
                  <a:gd name="connsiteY16" fmla="*/ 274078 h 286152"/>
                  <a:gd name="connsiteX17" fmla="*/ 40395 w 286428"/>
                  <a:gd name="connsiteY17" fmla="*/ 274078 h 286152"/>
                  <a:gd name="connsiteX18" fmla="*/ 40093 w 286428"/>
                  <a:gd name="connsiteY18" fmla="*/ 274078 h 286152"/>
                  <a:gd name="connsiteX19" fmla="*/ 40998 w 286428"/>
                  <a:gd name="connsiteY19" fmla="*/ 274078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28" h="286152">
                    <a:moveTo>
                      <a:pt x="40395" y="286152"/>
                    </a:moveTo>
                    <a:cubicBezTo>
                      <a:pt x="47035" y="286152"/>
                      <a:pt x="54580" y="285850"/>
                      <a:pt x="64540" y="285247"/>
                    </a:cubicBezTo>
                    <a:lnTo>
                      <a:pt x="64540" y="285247"/>
                    </a:lnTo>
                    <a:lnTo>
                      <a:pt x="64540" y="285247"/>
                    </a:lnTo>
                    <a:cubicBezTo>
                      <a:pt x="85668" y="284039"/>
                      <a:pt x="122791" y="275890"/>
                      <a:pt x="158104" y="260797"/>
                    </a:cubicBezTo>
                    <a:cubicBezTo>
                      <a:pt x="195228" y="244799"/>
                      <a:pt x="223599" y="221255"/>
                      <a:pt x="242915" y="190768"/>
                    </a:cubicBezTo>
                    <a:cubicBezTo>
                      <a:pt x="271286" y="145793"/>
                      <a:pt x="285472" y="92667"/>
                      <a:pt x="286377" y="28676"/>
                    </a:cubicBezTo>
                    <a:cubicBezTo>
                      <a:pt x="286679" y="20828"/>
                      <a:pt x="285774" y="12677"/>
                      <a:pt x="280039" y="6942"/>
                    </a:cubicBezTo>
                    <a:cubicBezTo>
                      <a:pt x="273701" y="604"/>
                      <a:pt x="264345" y="0"/>
                      <a:pt x="256195" y="0"/>
                    </a:cubicBezTo>
                    <a:lnTo>
                      <a:pt x="256195" y="0"/>
                    </a:lnTo>
                    <a:lnTo>
                      <a:pt x="256195" y="0"/>
                    </a:lnTo>
                    <a:cubicBezTo>
                      <a:pt x="218770" y="302"/>
                      <a:pt x="181646" y="6942"/>
                      <a:pt x="145428" y="19318"/>
                    </a:cubicBezTo>
                    <a:cubicBezTo>
                      <a:pt x="84762" y="40448"/>
                      <a:pt x="42809" y="81499"/>
                      <a:pt x="20475" y="141265"/>
                    </a:cubicBezTo>
                    <a:cubicBezTo>
                      <a:pt x="9005" y="171752"/>
                      <a:pt x="2365" y="204351"/>
                      <a:pt x="554" y="237856"/>
                    </a:cubicBezTo>
                    <a:cubicBezTo>
                      <a:pt x="-351" y="254760"/>
                      <a:pt x="-1256" y="268041"/>
                      <a:pt x="7496" y="277097"/>
                    </a:cubicBezTo>
                    <a:cubicBezTo>
                      <a:pt x="14438" y="284341"/>
                      <a:pt x="25002" y="286152"/>
                      <a:pt x="40395" y="286152"/>
                    </a:cubicBezTo>
                    <a:close/>
                    <a:moveTo>
                      <a:pt x="40998" y="274078"/>
                    </a:moveTo>
                    <a:cubicBezTo>
                      <a:pt x="40696" y="274078"/>
                      <a:pt x="40395" y="274078"/>
                      <a:pt x="40395" y="274078"/>
                    </a:cubicBezTo>
                    <a:cubicBezTo>
                      <a:pt x="40395" y="274078"/>
                      <a:pt x="40395" y="274078"/>
                      <a:pt x="40093" y="274078"/>
                    </a:cubicBezTo>
                    <a:cubicBezTo>
                      <a:pt x="40395" y="274078"/>
                      <a:pt x="40696" y="274078"/>
                      <a:pt x="40998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2" name="Freeform 1211">
                <a:extLst>
                  <a:ext uri="{FF2B5EF4-FFF2-40B4-BE49-F238E27FC236}">
                    <a16:creationId xmlns:a16="http://schemas.microsoft.com/office/drawing/2014/main" id="{CFB07393-3746-FC41-9DE4-4B90A3E5496C}"/>
                  </a:ext>
                </a:extLst>
              </p:cNvPr>
              <p:cNvSpPr/>
              <p:nvPr/>
            </p:nvSpPr>
            <p:spPr>
              <a:xfrm>
                <a:off x="1252391" y="5316157"/>
                <a:ext cx="286878" cy="287058"/>
              </a:xfrm>
              <a:custGeom>
                <a:avLst/>
                <a:gdLst>
                  <a:gd name="connsiteX0" fmla="*/ 21806 w 286878"/>
                  <a:gd name="connsiteY0" fmla="*/ 148812 h 287058"/>
                  <a:gd name="connsiteX1" fmla="*/ 119293 w 286878"/>
                  <a:gd name="connsiteY1" fmla="*/ 257779 h 287058"/>
                  <a:gd name="connsiteX2" fmla="*/ 237305 w 286878"/>
                  <a:gd name="connsiteY2" fmla="*/ 287058 h 287058"/>
                  <a:gd name="connsiteX3" fmla="*/ 237607 w 286878"/>
                  <a:gd name="connsiteY3" fmla="*/ 287058 h 287058"/>
                  <a:gd name="connsiteX4" fmla="*/ 237908 w 286878"/>
                  <a:gd name="connsiteY4" fmla="*/ 287058 h 287058"/>
                  <a:gd name="connsiteX5" fmla="*/ 251490 w 286878"/>
                  <a:gd name="connsiteY5" fmla="*/ 287058 h 287058"/>
                  <a:gd name="connsiteX6" fmla="*/ 251792 w 286878"/>
                  <a:gd name="connsiteY6" fmla="*/ 287058 h 287058"/>
                  <a:gd name="connsiteX7" fmla="*/ 252094 w 286878"/>
                  <a:gd name="connsiteY7" fmla="*/ 287058 h 287058"/>
                  <a:gd name="connsiteX8" fmla="*/ 280163 w 286878"/>
                  <a:gd name="connsiteY8" fmla="*/ 279210 h 287058"/>
                  <a:gd name="connsiteX9" fmla="*/ 286803 w 286878"/>
                  <a:gd name="connsiteY9" fmla="*/ 250836 h 287058"/>
                  <a:gd name="connsiteX10" fmla="*/ 270807 w 286878"/>
                  <a:gd name="connsiteY10" fmla="*/ 156056 h 287058"/>
                  <a:gd name="connsiteX11" fmla="*/ 159134 w 286878"/>
                  <a:gd name="connsiteY11" fmla="*/ 27469 h 287058"/>
                  <a:gd name="connsiteX12" fmla="*/ 31766 w 286878"/>
                  <a:gd name="connsiteY12" fmla="*/ 302 h 287058"/>
                  <a:gd name="connsiteX13" fmla="*/ 26333 w 286878"/>
                  <a:gd name="connsiteY13" fmla="*/ 0 h 287058"/>
                  <a:gd name="connsiteX14" fmla="*/ 7017 w 286878"/>
                  <a:gd name="connsiteY14" fmla="*/ 6943 h 287058"/>
                  <a:gd name="connsiteX15" fmla="*/ 75 w 286878"/>
                  <a:gd name="connsiteY15" fmla="*/ 33807 h 287058"/>
                  <a:gd name="connsiteX16" fmla="*/ 21806 w 286878"/>
                  <a:gd name="connsiteY16" fmla="*/ 148812 h 287058"/>
                  <a:gd name="connsiteX17" fmla="*/ 26333 w 286878"/>
                  <a:gd name="connsiteY17" fmla="*/ 12074 h 287058"/>
                  <a:gd name="connsiteX18" fmla="*/ 27540 w 286878"/>
                  <a:gd name="connsiteY18" fmla="*/ 12074 h 287058"/>
                  <a:gd name="connsiteX19" fmla="*/ 26031 w 286878"/>
                  <a:gd name="connsiteY19" fmla="*/ 12074 h 287058"/>
                  <a:gd name="connsiteX20" fmla="*/ 26333 w 286878"/>
                  <a:gd name="connsiteY20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8" h="287058">
                    <a:moveTo>
                      <a:pt x="21806" y="148812"/>
                    </a:moveTo>
                    <a:cubicBezTo>
                      <a:pt x="41122" y="199522"/>
                      <a:pt x="74021" y="236046"/>
                      <a:pt x="119293" y="257779"/>
                    </a:cubicBezTo>
                    <a:cubicBezTo>
                      <a:pt x="154606" y="274984"/>
                      <a:pt x="193239" y="284643"/>
                      <a:pt x="237305" y="287058"/>
                    </a:cubicBezTo>
                    <a:lnTo>
                      <a:pt x="237607" y="287058"/>
                    </a:lnTo>
                    <a:lnTo>
                      <a:pt x="237908" y="287058"/>
                    </a:lnTo>
                    <a:lnTo>
                      <a:pt x="251490" y="287058"/>
                    </a:lnTo>
                    <a:lnTo>
                      <a:pt x="251792" y="287058"/>
                    </a:lnTo>
                    <a:lnTo>
                      <a:pt x="252094" y="287058"/>
                    </a:lnTo>
                    <a:cubicBezTo>
                      <a:pt x="262356" y="286756"/>
                      <a:pt x="273221" y="286454"/>
                      <a:pt x="280163" y="279210"/>
                    </a:cubicBezTo>
                    <a:cubicBezTo>
                      <a:pt x="286803" y="272569"/>
                      <a:pt x="287105" y="263212"/>
                      <a:pt x="286803" y="250836"/>
                    </a:cubicBezTo>
                    <a:cubicBezTo>
                      <a:pt x="286200" y="221255"/>
                      <a:pt x="281069" y="191070"/>
                      <a:pt x="270807" y="156056"/>
                    </a:cubicBezTo>
                    <a:cubicBezTo>
                      <a:pt x="252698" y="95988"/>
                      <a:pt x="215272" y="52824"/>
                      <a:pt x="159134" y="27469"/>
                    </a:cubicBezTo>
                    <a:cubicBezTo>
                      <a:pt x="117784" y="8754"/>
                      <a:pt x="75228" y="3924"/>
                      <a:pt x="31766" y="302"/>
                    </a:cubicBezTo>
                    <a:cubicBezTo>
                      <a:pt x="29653" y="0"/>
                      <a:pt x="27842" y="0"/>
                      <a:pt x="26333" y="0"/>
                    </a:cubicBezTo>
                    <a:cubicBezTo>
                      <a:pt x="20900" y="0"/>
                      <a:pt x="13053" y="604"/>
                      <a:pt x="7017" y="6943"/>
                    </a:cubicBezTo>
                    <a:cubicBezTo>
                      <a:pt x="75" y="14187"/>
                      <a:pt x="-227" y="24450"/>
                      <a:pt x="75" y="33807"/>
                    </a:cubicBezTo>
                    <a:cubicBezTo>
                      <a:pt x="1282" y="75462"/>
                      <a:pt x="8526" y="113193"/>
                      <a:pt x="21806" y="148812"/>
                    </a:cubicBezTo>
                    <a:close/>
                    <a:moveTo>
                      <a:pt x="26333" y="12074"/>
                    </a:moveTo>
                    <a:cubicBezTo>
                      <a:pt x="26635" y="12074"/>
                      <a:pt x="26937" y="12074"/>
                      <a:pt x="27540" y="12074"/>
                    </a:cubicBezTo>
                    <a:cubicBezTo>
                      <a:pt x="26937" y="12074"/>
                      <a:pt x="26333" y="12074"/>
                      <a:pt x="26031" y="12074"/>
                    </a:cubicBezTo>
                    <a:cubicBezTo>
                      <a:pt x="26031" y="12074"/>
                      <a:pt x="26333" y="12074"/>
                      <a:pt x="2633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3" name="Freeform 1212">
                <a:extLst>
                  <a:ext uri="{FF2B5EF4-FFF2-40B4-BE49-F238E27FC236}">
                    <a16:creationId xmlns:a16="http://schemas.microsoft.com/office/drawing/2014/main" id="{065BFFBA-229B-7640-90A4-C601C6D7A5EC}"/>
                  </a:ext>
                </a:extLst>
              </p:cNvPr>
              <p:cNvSpPr/>
              <p:nvPr/>
            </p:nvSpPr>
            <p:spPr>
              <a:xfrm>
                <a:off x="1252750" y="4064994"/>
                <a:ext cx="286504" cy="287963"/>
              </a:xfrm>
              <a:custGeom>
                <a:avLst/>
                <a:gdLst>
                  <a:gd name="connsiteX0" fmla="*/ 255357 w 286504"/>
                  <a:gd name="connsiteY0" fmla="*/ 0 h 287963"/>
                  <a:gd name="connsiteX1" fmla="*/ 252942 w 286504"/>
                  <a:gd name="connsiteY1" fmla="*/ 0 h 287963"/>
                  <a:gd name="connsiteX2" fmla="*/ 142174 w 286504"/>
                  <a:gd name="connsiteY2" fmla="*/ 20828 h 287963"/>
                  <a:gd name="connsiteX3" fmla="*/ 48007 w 286504"/>
                  <a:gd name="connsiteY3" fmla="*/ 89649 h 287963"/>
                  <a:gd name="connsiteX4" fmla="*/ 18 w 286504"/>
                  <a:gd name="connsiteY4" fmla="*/ 257779 h 287963"/>
                  <a:gd name="connsiteX5" fmla="*/ 29294 w 286504"/>
                  <a:gd name="connsiteY5" fmla="*/ 287662 h 287963"/>
                  <a:gd name="connsiteX6" fmla="*/ 34425 w 286504"/>
                  <a:gd name="connsiteY6" fmla="*/ 287964 h 287963"/>
                  <a:gd name="connsiteX7" fmla="*/ 39254 w 286504"/>
                  <a:gd name="connsiteY7" fmla="*/ 287964 h 287963"/>
                  <a:gd name="connsiteX8" fmla="*/ 40461 w 286504"/>
                  <a:gd name="connsiteY8" fmla="*/ 287964 h 287963"/>
                  <a:gd name="connsiteX9" fmla="*/ 40763 w 286504"/>
                  <a:gd name="connsiteY9" fmla="*/ 287964 h 287963"/>
                  <a:gd name="connsiteX10" fmla="*/ 41065 w 286504"/>
                  <a:gd name="connsiteY10" fmla="*/ 287964 h 287963"/>
                  <a:gd name="connsiteX11" fmla="*/ 147004 w 286504"/>
                  <a:gd name="connsiteY11" fmla="*/ 266231 h 287963"/>
                  <a:gd name="connsiteX12" fmla="*/ 264713 w 286504"/>
                  <a:gd name="connsiteY12" fmla="*/ 148812 h 287963"/>
                  <a:gd name="connsiteX13" fmla="*/ 286444 w 286504"/>
                  <a:gd name="connsiteY13" fmla="*/ 33505 h 287963"/>
                  <a:gd name="connsiteX14" fmla="*/ 279502 w 286504"/>
                  <a:gd name="connsiteY14" fmla="*/ 7546 h 287963"/>
                  <a:gd name="connsiteX15" fmla="*/ 255357 w 286504"/>
                  <a:gd name="connsiteY15" fmla="*/ 0 h 287963"/>
                  <a:gd name="connsiteX16" fmla="*/ 34123 w 286504"/>
                  <a:gd name="connsiteY16" fmla="*/ 275588 h 287963"/>
                  <a:gd name="connsiteX17" fmla="*/ 34123 w 286504"/>
                  <a:gd name="connsiteY17" fmla="*/ 275588 h 287963"/>
                  <a:gd name="connsiteX18" fmla="*/ 34123 w 286504"/>
                  <a:gd name="connsiteY18" fmla="*/ 275588 h 287963"/>
                  <a:gd name="connsiteX19" fmla="*/ 34123 w 286504"/>
                  <a:gd name="connsiteY19" fmla="*/ 275588 h 287963"/>
                  <a:gd name="connsiteX20" fmla="*/ 253244 w 286504"/>
                  <a:gd name="connsiteY20" fmla="*/ 12074 h 287963"/>
                  <a:gd name="connsiteX21" fmla="*/ 255357 w 286504"/>
                  <a:gd name="connsiteY21" fmla="*/ 12074 h 287963"/>
                  <a:gd name="connsiteX22" fmla="*/ 255960 w 286504"/>
                  <a:gd name="connsiteY22" fmla="*/ 12074 h 287963"/>
                  <a:gd name="connsiteX23" fmla="*/ 253244 w 286504"/>
                  <a:gd name="connsiteY23" fmla="*/ 12074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04" h="287963">
                    <a:moveTo>
                      <a:pt x="255357" y="0"/>
                    </a:moveTo>
                    <a:cubicBezTo>
                      <a:pt x="254451" y="0"/>
                      <a:pt x="253848" y="0"/>
                      <a:pt x="252942" y="0"/>
                    </a:cubicBezTo>
                    <a:cubicBezTo>
                      <a:pt x="210687" y="906"/>
                      <a:pt x="174469" y="7848"/>
                      <a:pt x="142174" y="20828"/>
                    </a:cubicBezTo>
                    <a:cubicBezTo>
                      <a:pt x="97203" y="38335"/>
                      <a:pt x="68229" y="59464"/>
                      <a:pt x="48007" y="89649"/>
                    </a:cubicBezTo>
                    <a:cubicBezTo>
                      <a:pt x="16919" y="136134"/>
                      <a:pt x="1225" y="191070"/>
                      <a:pt x="18" y="257779"/>
                    </a:cubicBezTo>
                    <a:cubicBezTo>
                      <a:pt x="-586" y="282832"/>
                      <a:pt x="14505" y="286756"/>
                      <a:pt x="29294" y="287662"/>
                    </a:cubicBezTo>
                    <a:cubicBezTo>
                      <a:pt x="30803" y="287662"/>
                      <a:pt x="32614" y="287964"/>
                      <a:pt x="34425" y="287964"/>
                    </a:cubicBezTo>
                    <a:cubicBezTo>
                      <a:pt x="36236" y="287964"/>
                      <a:pt x="38047" y="287964"/>
                      <a:pt x="39254" y="287964"/>
                    </a:cubicBezTo>
                    <a:cubicBezTo>
                      <a:pt x="39858" y="287964"/>
                      <a:pt x="40159" y="287964"/>
                      <a:pt x="40461" y="287964"/>
                    </a:cubicBezTo>
                    <a:lnTo>
                      <a:pt x="40763" y="287964"/>
                    </a:lnTo>
                    <a:lnTo>
                      <a:pt x="41065" y="287964"/>
                    </a:lnTo>
                    <a:cubicBezTo>
                      <a:pt x="79698" y="285851"/>
                      <a:pt x="114407" y="278606"/>
                      <a:pt x="147004" y="266231"/>
                    </a:cubicBezTo>
                    <a:cubicBezTo>
                      <a:pt x="203444" y="244800"/>
                      <a:pt x="242982" y="205257"/>
                      <a:pt x="264713" y="148812"/>
                    </a:cubicBezTo>
                    <a:cubicBezTo>
                      <a:pt x="278295" y="112891"/>
                      <a:pt x="285840" y="73953"/>
                      <a:pt x="286444" y="33505"/>
                    </a:cubicBezTo>
                    <a:cubicBezTo>
                      <a:pt x="286746" y="24148"/>
                      <a:pt x="286142" y="14489"/>
                      <a:pt x="279502" y="7546"/>
                    </a:cubicBezTo>
                    <a:cubicBezTo>
                      <a:pt x="272862" y="604"/>
                      <a:pt x="263506" y="0"/>
                      <a:pt x="255357" y="0"/>
                    </a:cubicBezTo>
                    <a:close/>
                    <a:moveTo>
                      <a:pt x="34123" y="275588"/>
                    </a:moveTo>
                    <a:cubicBezTo>
                      <a:pt x="34123" y="275588"/>
                      <a:pt x="34123" y="275588"/>
                      <a:pt x="34123" y="275588"/>
                    </a:cubicBezTo>
                    <a:cubicBezTo>
                      <a:pt x="34123" y="275588"/>
                      <a:pt x="34425" y="275588"/>
                      <a:pt x="34123" y="275588"/>
                    </a:cubicBezTo>
                    <a:cubicBezTo>
                      <a:pt x="34425" y="275588"/>
                      <a:pt x="34425" y="275588"/>
                      <a:pt x="34123" y="275588"/>
                    </a:cubicBezTo>
                    <a:close/>
                    <a:moveTo>
                      <a:pt x="253244" y="12074"/>
                    </a:moveTo>
                    <a:cubicBezTo>
                      <a:pt x="254149" y="12074"/>
                      <a:pt x="254753" y="12074"/>
                      <a:pt x="255357" y="12074"/>
                    </a:cubicBezTo>
                    <a:cubicBezTo>
                      <a:pt x="255658" y="12074"/>
                      <a:pt x="255658" y="12074"/>
                      <a:pt x="255960" y="12074"/>
                    </a:cubicBezTo>
                    <a:cubicBezTo>
                      <a:pt x="255055" y="12074"/>
                      <a:pt x="254149" y="12074"/>
                      <a:pt x="25324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4" name="Freeform 1213">
                <a:extLst>
                  <a:ext uri="{FF2B5EF4-FFF2-40B4-BE49-F238E27FC236}">
                    <a16:creationId xmlns:a16="http://schemas.microsoft.com/office/drawing/2014/main" id="{96715ADD-F402-DA42-B8A9-5DE59F4D55B9}"/>
                  </a:ext>
                </a:extLst>
              </p:cNvPr>
              <p:cNvSpPr/>
              <p:nvPr/>
            </p:nvSpPr>
            <p:spPr>
              <a:xfrm>
                <a:off x="-2497" y="2505645"/>
                <a:ext cx="286806" cy="286756"/>
              </a:xfrm>
              <a:custGeom>
                <a:avLst/>
                <a:gdLst>
                  <a:gd name="connsiteX0" fmla="*/ 0 w 286806"/>
                  <a:gd name="connsiteY0" fmla="*/ 241781 h 286756"/>
                  <a:gd name="connsiteX1" fmla="*/ 0 w 286806"/>
                  <a:gd name="connsiteY1" fmla="*/ 250233 h 286756"/>
                  <a:gd name="connsiteX2" fmla="*/ 0 w 286806"/>
                  <a:gd name="connsiteY2" fmla="*/ 250233 h 286756"/>
                  <a:gd name="connsiteX3" fmla="*/ 0 w 286806"/>
                  <a:gd name="connsiteY3" fmla="*/ 250233 h 286756"/>
                  <a:gd name="connsiteX4" fmla="*/ 29276 w 286806"/>
                  <a:gd name="connsiteY4" fmla="*/ 286756 h 286756"/>
                  <a:gd name="connsiteX5" fmla="*/ 40142 w 286806"/>
                  <a:gd name="connsiteY5" fmla="*/ 286153 h 286756"/>
                  <a:gd name="connsiteX6" fmla="*/ 125255 w 286806"/>
                  <a:gd name="connsiteY6" fmla="*/ 271664 h 286756"/>
                  <a:gd name="connsiteX7" fmla="*/ 252019 w 286806"/>
                  <a:gd name="connsiteY7" fmla="*/ 175072 h 286756"/>
                  <a:gd name="connsiteX8" fmla="*/ 286728 w 286806"/>
                  <a:gd name="connsiteY8" fmla="*/ 31996 h 286756"/>
                  <a:gd name="connsiteX9" fmla="*/ 280692 w 286806"/>
                  <a:gd name="connsiteY9" fmla="*/ 7848 h 286756"/>
                  <a:gd name="connsiteX10" fmla="*/ 255037 w 286806"/>
                  <a:gd name="connsiteY10" fmla="*/ 0 h 286756"/>
                  <a:gd name="connsiteX11" fmla="*/ 247190 w 286806"/>
                  <a:gd name="connsiteY11" fmla="*/ 0 h 286756"/>
                  <a:gd name="connsiteX12" fmla="*/ 115597 w 286806"/>
                  <a:gd name="connsiteY12" fmla="*/ 31091 h 286756"/>
                  <a:gd name="connsiteX13" fmla="*/ 30484 w 286806"/>
                  <a:gd name="connsiteY13" fmla="*/ 117419 h 286756"/>
                  <a:gd name="connsiteX14" fmla="*/ 604 w 286806"/>
                  <a:gd name="connsiteY14" fmla="*/ 240573 h 286756"/>
                  <a:gd name="connsiteX15" fmla="*/ 604 w 286806"/>
                  <a:gd name="connsiteY15" fmla="*/ 240875 h 286756"/>
                  <a:gd name="connsiteX16" fmla="*/ 604 w 286806"/>
                  <a:gd name="connsiteY16" fmla="*/ 241781 h 286756"/>
                  <a:gd name="connsiteX17" fmla="*/ 246586 w 286806"/>
                  <a:gd name="connsiteY17" fmla="*/ 12376 h 286756"/>
                  <a:gd name="connsiteX18" fmla="*/ 254132 w 286806"/>
                  <a:gd name="connsiteY18" fmla="*/ 12376 h 286756"/>
                  <a:gd name="connsiteX19" fmla="*/ 245983 w 286806"/>
                  <a:gd name="connsiteY19" fmla="*/ 12376 h 286756"/>
                  <a:gd name="connsiteX20" fmla="*/ 246586 w 286806"/>
                  <a:gd name="connsiteY20" fmla="*/ 12376 h 286756"/>
                  <a:gd name="connsiteX21" fmla="*/ 30786 w 286806"/>
                  <a:gd name="connsiteY21" fmla="*/ 274984 h 286756"/>
                  <a:gd name="connsiteX22" fmla="*/ 29276 w 286806"/>
                  <a:gd name="connsiteY22" fmla="*/ 274984 h 286756"/>
                  <a:gd name="connsiteX23" fmla="*/ 28673 w 286806"/>
                  <a:gd name="connsiteY23" fmla="*/ 274984 h 286756"/>
                  <a:gd name="connsiteX24" fmla="*/ 30786 w 286806"/>
                  <a:gd name="connsiteY24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06" h="286756">
                    <a:moveTo>
                      <a:pt x="0" y="241781"/>
                    </a:moveTo>
                    <a:lnTo>
                      <a:pt x="0" y="250233"/>
                    </a:lnTo>
                    <a:lnTo>
                      <a:pt x="0" y="250233"/>
                    </a:lnTo>
                    <a:lnTo>
                      <a:pt x="0" y="250233"/>
                    </a:lnTo>
                    <a:cubicBezTo>
                      <a:pt x="302" y="264721"/>
                      <a:pt x="604" y="286756"/>
                      <a:pt x="29276" y="286756"/>
                    </a:cubicBezTo>
                    <a:cubicBezTo>
                      <a:pt x="32295" y="286756"/>
                      <a:pt x="35615" y="286454"/>
                      <a:pt x="40142" y="286153"/>
                    </a:cubicBezTo>
                    <a:cubicBezTo>
                      <a:pt x="70626" y="283134"/>
                      <a:pt x="98091" y="280116"/>
                      <a:pt x="125255" y="271664"/>
                    </a:cubicBezTo>
                    <a:cubicBezTo>
                      <a:pt x="185619" y="253251"/>
                      <a:pt x="226968" y="221557"/>
                      <a:pt x="252019" y="175072"/>
                    </a:cubicBezTo>
                    <a:cubicBezTo>
                      <a:pt x="273448" y="134926"/>
                      <a:pt x="284917" y="88140"/>
                      <a:pt x="286728" y="31996"/>
                    </a:cubicBezTo>
                    <a:cubicBezTo>
                      <a:pt x="287030" y="23544"/>
                      <a:pt x="286728" y="14489"/>
                      <a:pt x="280692" y="7848"/>
                    </a:cubicBezTo>
                    <a:cubicBezTo>
                      <a:pt x="274354" y="1207"/>
                      <a:pt x="264997" y="302"/>
                      <a:pt x="255037" y="0"/>
                    </a:cubicBezTo>
                    <a:cubicBezTo>
                      <a:pt x="252321" y="0"/>
                      <a:pt x="249906" y="0"/>
                      <a:pt x="247190" y="0"/>
                    </a:cubicBezTo>
                    <a:cubicBezTo>
                      <a:pt x="201917" y="0"/>
                      <a:pt x="157550" y="10565"/>
                      <a:pt x="115597" y="31091"/>
                    </a:cubicBezTo>
                    <a:cubicBezTo>
                      <a:pt x="77869" y="49805"/>
                      <a:pt x="49197" y="78783"/>
                      <a:pt x="30484" y="117419"/>
                    </a:cubicBezTo>
                    <a:cubicBezTo>
                      <a:pt x="12978" y="153037"/>
                      <a:pt x="3320" y="193485"/>
                      <a:pt x="604" y="240573"/>
                    </a:cubicBezTo>
                    <a:lnTo>
                      <a:pt x="604" y="240875"/>
                    </a:lnTo>
                    <a:lnTo>
                      <a:pt x="604" y="241781"/>
                    </a:lnTo>
                    <a:close/>
                    <a:moveTo>
                      <a:pt x="246586" y="12376"/>
                    </a:moveTo>
                    <a:cubicBezTo>
                      <a:pt x="249001" y="12376"/>
                      <a:pt x="251415" y="12376"/>
                      <a:pt x="254132" y="12376"/>
                    </a:cubicBezTo>
                    <a:cubicBezTo>
                      <a:pt x="251415" y="12376"/>
                      <a:pt x="248699" y="12376"/>
                      <a:pt x="245983" y="12376"/>
                    </a:cubicBezTo>
                    <a:cubicBezTo>
                      <a:pt x="246284" y="12376"/>
                      <a:pt x="246284" y="12376"/>
                      <a:pt x="246586" y="12376"/>
                    </a:cubicBezTo>
                    <a:close/>
                    <a:moveTo>
                      <a:pt x="30786" y="274984"/>
                    </a:moveTo>
                    <a:cubicBezTo>
                      <a:pt x="30182" y="274984"/>
                      <a:pt x="29578" y="274984"/>
                      <a:pt x="29276" y="274984"/>
                    </a:cubicBezTo>
                    <a:cubicBezTo>
                      <a:pt x="28975" y="274984"/>
                      <a:pt x="28673" y="274984"/>
                      <a:pt x="28673" y="274984"/>
                    </a:cubicBezTo>
                    <a:cubicBezTo>
                      <a:pt x="29276" y="274984"/>
                      <a:pt x="29880" y="274984"/>
                      <a:pt x="30786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5" name="Freeform 1214">
                <a:extLst>
                  <a:ext uri="{FF2B5EF4-FFF2-40B4-BE49-F238E27FC236}">
                    <a16:creationId xmlns:a16="http://schemas.microsoft.com/office/drawing/2014/main" id="{722791DF-668F-A840-8212-5AEAE60F2F8D}"/>
                  </a:ext>
                </a:extLst>
              </p:cNvPr>
              <p:cNvSpPr/>
              <p:nvPr/>
            </p:nvSpPr>
            <p:spPr>
              <a:xfrm>
                <a:off x="-2858" y="309394"/>
                <a:ext cx="286627" cy="287359"/>
              </a:xfrm>
              <a:custGeom>
                <a:avLst/>
                <a:gdLst>
                  <a:gd name="connsiteX0" fmla="*/ 257209 w 286627"/>
                  <a:gd name="connsiteY0" fmla="*/ 302 h 287359"/>
                  <a:gd name="connsiteX1" fmla="*/ 245438 w 286627"/>
                  <a:gd name="connsiteY1" fmla="*/ 0 h 287359"/>
                  <a:gd name="connsiteX2" fmla="*/ 179340 w 286627"/>
                  <a:gd name="connsiteY2" fmla="*/ 8754 h 287359"/>
                  <a:gd name="connsiteX3" fmla="*/ 35674 w 286627"/>
                  <a:gd name="connsiteY3" fmla="*/ 108364 h 287359"/>
                  <a:gd name="connsiteX4" fmla="*/ 59 w 286627"/>
                  <a:gd name="connsiteY4" fmla="*/ 238762 h 287359"/>
                  <a:gd name="connsiteX5" fmla="*/ 59 w 286627"/>
                  <a:gd name="connsiteY5" fmla="*/ 239366 h 287359"/>
                  <a:gd name="connsiteX6" fmla="*/ 59 w 286627"/>
                  <a:gd name="connsiteY6" fmla="*/ 239970 h 287359"/>
                  <a:gd name="connsiteX7" fmla="*/ 59 w 286627"/>
                  <a:gd name="connsiteY7" fmla="*/ 246912 h 287359"/>
                  <a:gd name="connsiteX8" fmla="*/ 7906 w 286627"/>
                  <a:gd name="connsiteY8" fmla="*/ 280116 h 287359"/>
                  <a:gd name="connsiteX9" fmla="*/ 29637 w 286627"/>
                  <a:gd name="connsiteY9" fmla="*/ 287360 h 287359"/>
                  <a:gd name="connsiteX10" fmla="*/ 43219 w 286627"/>
                  <a:gd name="connsiteY10" fmla="*/ 286454 h 287359"/>
                  <a:gd name="connsiteX11" fmla="*/ 132558 w 286627"/>
                  <a:gd name="connsiteY11" fmla="*/ 269853 h 287359"/>
                  <a:gd name="connsiteX12" fmla="*/ 236384 w 286627"/>
                  <a:gd name="connsiteY12" fmla="*/ 198918 h 287359"/>
                  <a:gd name="connsiteX13" fmla="*/ 286486 w 286627"/>
                  <a:gd name="connsiteY13" fmla="*/ 31694 h 287359"/>
                  <a:gd name="connsiteX14" fmla="*/ 257209 w 286627"/>
                  <a:gd name="connsiteY14" fmla="*/ 302 h 287359"/>
                  <a:gd name="connsiteX15" fmla="*/ 29939 w 286627"/>
                  <a:gd name="connsiteY15" fmla="*/ 275286 h 287359"/>
                  <a:gd name="connsiteX16" fmla="*/ 29939 w 286627"/>
                  <a:gd name="connsiteY16" fmla="*/ 275286 h 287359"/>
                  <a:gd name="connsiteX17" fmla="*/ 32957 w 286627"/>
                  <a:gd name="connsiteY17" fmla="*/ 275286 h 287359"/>
                  <a:gd name="connsiteX18" fmla="*/ 29939 w 286627"/>
                  <a:gd name="connsiteY18" fmla="*/ 275286 h 287359"/>
                  <a:gd name="connsiteX19" fmla="*/ 238798 w 286627"/>
                  <a:gd name="connsiteY19" fmla="*/ 12074 h 287359"/>
                  <a:gd name="connsiteX20" fmla="*/ 245740 w 286627"/>
                  <a:gd name="connsiteY20" fmla="*/ 12074 h 287359"/>
                  <a:gd name="connsiteX21" fmla="*/ 246645 w 286627"/>
                  <a:gd name="connsiteY21" fmla="*/ 12074 h 287359"/>
                  <a:gd name="connsiteX22" fmla="*/ 238798 w 286627"/>
                  <a:gd name="connsiteY22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27" h="287359">
                    <a:moveTo>
                      <a:pt x="257209" y="302"/>
                    </a:moveTo>
                    <a:cubicBezTo>
                      <a:pt x="253285" y="0"/>
                      <a:pt x="249362" y="0"/>
                      <a:pt x="245438" y="0"/>
                    </a:cubicBezTo>
                    <a:cubicBezTo>
                      <a:pt x="225820" y="0"/>
                      <a:pt x="204994" y="2717"/>
                      <a:pt x="179340" y="8754"/>
                    </a:cubicBezTo>
                    <a:cubicBezTo>
                      <a:pt x="109318" y="25355"/>
                      <a:pt x="63743" y="57049"/>
                      <a:pt x="35674" y="108364"/>
                    </a:cubicBezTo>
                    <a:cubicBezTo>
                      <a:pt x="15452" y="144585"/>
                      <a:pt x="3983" y="186241"/>
                      <a:pt x="59" y="238762"/>
                    </a:cubicBezTo>
                    <a:lnTo>
                      <a:pt x="59" y="239366"/>
                    </a:lnTo>
                    <a:lnTo>
                      <a:pt x="59" y="239970"/>
                    </a:lnTo>
                    <a:lnTo>
                      <a:pt x="59" y="246912"/>
                    </a:lnTo>
                    <a:cubicBezTo>
                      <a:pt x="-243" y="261099"/>
                      <a:pt x="361" y="272569"/>
                      <a:pt x="7906" y="280116"/>
                    </a:cubicBezTo>
                    <a:cubicBezTo>
                      <a:pt x="14245" y="286454"/>
                      <a:pt x="22997" y="287360"/>
                      <a:pt x="29637" y="287360"/>
                    </a:cubicBezTo>
                    <a:cubicBezTo>
                      <a:pt x="33259" y="287360"/>
                      <a:pt x="37485" y="287058"/>
                      <a:pt x="43219" y="286454"/>
                    </a:cubicBezTo>
                    <a:cubicBezTo>
                      <a:pt x="72194" y="283436"/>
                      <a:pt x="102979" y="279512"/>
                      <a:pt x="132558" y="269853"/>
                    </a:cubicBezTo>
                    <a:cubicBezTo>
                      <a:pt x="179038" y="254760"/>
                      <a:pt x="212842" y="231518"/>
                      <a:pt x="236384" y="198918"/>
                    </a:cubicBezTo>
                    <a:cubicBezTo>
                      <a:pt x="276224" y="143680"/>
                      <a:pt x="284071" y="80594"/>
                      <a:pt x="286486" y="31694"/>
                    </a:cubicBezTo>
                    <a:cubicBezTo>
                      <a:pt x="287995" y="6943"/>
                      <a:pt x="277431" y="1509"/>
                      <a:pt x="257209" y="302"/>
                    </a:cubicBezTo>
                    <a:close/>
                    <a:moveTo>
                      <a:pt x="29939" y="275286"/>
                    </a:moveTo>
                    <a:cubicBezTo>
                      <a:pt x="29939" y="275286"/>
                      <a:pt x="29939" y="275286"/>
                      <a:pt x="29939" y="275286"/>
                    </a:cubicBezTo>
                    <a:cubicBezTo>
                      <a:pt x="30845" y="275286"/>
                      <a:pt x="31750" y="275286"/>
                      <a:pt x="32957" y="275286"/>
                    </a:cubicBezTo>
                    <a:cubicBezTo>
                      <a:pt x="32052" y="275286"/>
                      <a:pt x="31146" y="275286"/>
                      <a:pt x="29939" y="275286"/>
                    </a:cubicBezTo>
                    <a:close/>
                    <a:moveTo>
                      <a:pt x="238798" y="12074"/>
                    </a:moveTo>
                    <a:cubicBezTo>
                      <a:pt x="241213" y="12074"/>
                      <a:pt x="243325" y="12074"/>
                      <a:pt x="245740" y="12074"/>
                    </a:cubicBezTo>
                    <a:cubicBezTo>
                      <a:pt x="246042" y="12074"/>
                      <a:pt x="246344" y="12074"/>
                      <a:pt x="246645" y="12074"/>
                    </a:cubicBezTo>
                    <a:cubicBezTo>
                      <a:pt x="243929" y="12074"/>
                      <a:pt x="241213" y="12074"/>
                      <a:pt x="23879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6" name="Freeform 1215">
                <a:extLst>
                  <a:ext uri="{FF2B5EF4-FFF2-40B4-BE49-F238E27FC236}">
                    <a16:creationId xmlns:a16="http://schemas.microsoft.com/office/drawing/2014/main" id="{10673C44-19AE-E84E-A15D-2E02CEDCD089}"/>
                  </a:ext>
                </a:extLst>
              </p:cNvPr>
              <p:cNvSpPr/>
              <p:nvPr/>
            </p:nvSpPr>
            <p:spPr>
              <a:xfrm>
                <a:off x="-2497" y="624524"/>
                <a:ext cx="286778" cy="289774"/>
              </a:xfrm>
              <a:custGeom>
                <a:avLst/>
                <a:gdLst>
                  <a:gd name="connsiteX0" fmla="*/ 263488 w 286778"/>
                  <a:gd name="connsiteY0" fmla="*/ 0 h 289774"/>
                  <a:gd name="connsiteX1" fmla="*/ 258659 w 286778"/>
                  <a:gd name="connsiteY1" fmla="*/ 302 h 289774"/>
                  <a:gd name="connsiteX2" fmla="*/ 255943 w 286778"/>
                  <a:gd name="connsiteY2" fmla="*/ 604 h 289774"/>
                  <a:gd name="connsiteX3" fmla="*/ 144571 w 286778"/>
                  <a:gd name="connsiteY3" fmla="*/ 20526 h 289774"/>
                  <a:gd name="connsiteX4" fmla="*/ 19316 w 286778"/>
                  <a:gd name="connsiteY4" fmla="*/ 145189 h 289774"/>
                  <a:gd name="connsiteX5" fmla="*/ 0 w 286778"/>
                  <a:gd name="connsiteY5" fmla="*/ 243290 h 289774"/>
                  <a:gd name="connsiteX6" fmla="*/ 0 w 286778"/>
                  <a:gd name="connsiteY6" fmla="*/ 243592 h 289774"/>
                  <a:gd name="connsiteX7" fmla="*/ 0 w 286778"/>
                  <a:gd name="connsiteY7" fmla="*/ 243894 h 289774"/>
                  <a:gd name="connsiteX8" fmla="*/ 0 w 286778"/>
                  <a:gd name="connsiteY8" fmla="*/ 255968 h 289774"/>
                  <a:gd name="connsiteX9" fmla="*/ 0 w 286778"/>
                  <a:gd name="connsiteY9" fmla="*/ 256269 h 289774"/>
                  <a:gd name="connsiteX10" fmla="*/ 0 w 286778"/>
                  <a:gd name="connsiteY10" fmla="*/ 256571 h 289774"/>
                  <a:gd name="connsiteX11" fmla="*/ 26862 w 286778"/>
                  <a:gd name="connsiteY11" fmla="*/ 289775 h 289774"/>
                  <a:gd name="connsiteX12" fmla="*/ 36520 w 286778"/>
                  <a:gd name="connsiteY12" fmla="*/ 289171 h 289774"/>
                  <a:gd name="connsiteX13" fmla="*/ 48895 w 286778"/>
                  <a:gd name="connsiteY13" fmla="*/ 287662 h 289774"/>
                  <a:gd name="connsiteX14" fmla="*/ 121030 w 286778"/>
                  <a:gd name="connsiteY14" fmla="*/ 275588 h 289774"/>
                  <a:gd name="connsiteX15" fmla="*/ 262281 w 286778"/>
                  <a:gd name="connsiteY15" fmla="*/ 155754 h 289774"/>
                  <a:gd name="connsiteX16" fmla="*/ 286728 w 286778"/>
                  <a:gd name="connsiteY16" fmla="*/ 29883 h 289774"/>
                  <a:gd name="connsiteX17" fmla="*/ 280088 w 286778"/>
                  <a:gd name="connsiteY17" fmla="*/ 6339 h 289774"/>
                  <a:gd name="connsiteX18" fmla="*/ 263488 w 286778"/>
                  <a:gd name="connsiteY18" fmla="*/ 0 h 289774"/>
                  <a:gd name="connsiteX19" fmla="*/ 26560 w 286778"/>
                  <a:gd name="connsiteY19" fmla="*/ 277701 h 289774"/>
                  <a:gd name="connsiteX20" fmla="*/ 25956 w 286778"/>
                  <a:gd name="connsiteY20" fmla="*/ 277701 h 289774"/>
                  <a:gd name="connsiteX21" fmla="*/ 27164 w 286778"/>
                  <a:gd name="connsiteY21" fmla="*/ 277701 h 289774"/>
                  <a:gd name="connsiteX22" fmla="*/ 26560 w 286778"/>
                  <a:gd name="connsiteY22" fmla="*/ 277701 h 289774"/>
                  <a:gd name="connsiteX23" fmla="*/ 262281 w 286778"/>
                  <a:gd name="connsiteY23" fmla="*/ 12074 h 289774"/>
                  <a:gd name="connsiteX24" fmla="*/ 263488 w 286778"/>
                  <a:gd name="connsiteY24" fmla="*/ 12074 h 289774"/>
                  <a:gd name="connsiteX25" fmla="*/ 263488 w 286778"/>
                  <a:gd name="connsiteY25" fmla="*/ 12074 h 289774"/>
                  <a:gd name="connsiteX26" fmla="*/ 262281 w 286778"/>
                  <a:gd name="connsiteY26" fmla="*/ 12074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778" h="289774">
                    <a:moveTo>
                      <a:pt x="263488" y="0"/>
                    </a:moveTo>
                    <a:cubicBezTo>
                      <a:pt x="261979" y="0"/>
                      <a:pt x="260470" y="0"/>
                      <a:pt x="258659" y="302"/>
                    </a:cubicBezTo>
                    <a:lnTo>
                      <a:pt x="255943" y="604"/>
                    </a:lnTo>
                    <a:cubicBezTo>
                      <a:pt x="219121" y="3924"/>
                      <a:pt x="181092" y="7244"/>
                      <a:pt x="144571" y="20526"/>
                    </a:cubicBezTo>
                    <a:cubicBezTo>
                      <a:pt x="83302" y="43164"/>
                      <a:pt x="41047" y="85121"/>
                      <a:pt x="19316" y="145189"/>
                    </a:cubicBezTo>
                    <a:cubicBezTo>
                      <a:pt x="8451" y="175072"/>
                      <a:pt x="2113" y="207370"/>
                      <a:pt x="0" y="243290"/>
                    </a:cubicBezTo>
                    <a:lnTo>
                      <a:pt x="0" y="243592"/>
                    </a:lnTo>
                    <a:lnTo>
                      <a:pt x="0" y="243894"/>
                    </a:lnTo>
                    <a:lnTo>
                      <a:pt x="0" y="255968"/>
                    </a:lnTo>
                    <a:lnTo>
                      <a:pt x="0" y="256269"/>
                    </a:lnTo>
                    <a:lnTo>
                      <a:pt x="0" y="256571"/>
                    </a:lnTo>
                    <a:cubicBezTo>
                      <a:pt x="302" y="268042"/>
                      <a:pt x="905" y="289775"/>
                      <a:pt x="26862" y="289775"/>
                    </a:cubicBezTo>
                    <a:cubicBezTo>
                      <a:pt x="29578" y="289775"/>
                      <a:pt x="32596" y="289473"/>
                      <a:pt x="36520" y="289171"/>
                    </a:cubicBezTo>
                    <a:cubicBezTo>
                      <a:pt x="40746" y="288567"/>
                      <a:pt x="44669" y="288265"/>
                      <a:pt x="48895" y="287662"/>
                    </a:cubicBezTo>
                    <a:cubicBezTo>
                      <a:pt x="72437" y="284945"/>
                      <a:pt x="97186" y="282228"/>
                      <a:pt x="121030" y="275588"/>
                    </a:cubicBezTo>
                    <a:cubicBezTo>
                      <a:pt x="191052" y="256269"/>
                      <a:pt x="237230" y="217029"/>
                      <a:pt x="262281" y="155754"/>
                    </a:cubicBezTo>
                    <a:cubicBezTo>
                      <a:pt x="277372" y="119230"/>
                      <a:pt x="285219" y="77877"/>
                      <a:pt x="286728" y="29883"/>
                    </a:cubicBezTo>
                    <a:cubicBezTo>
                      <a:pt x="287030" y="21733"/>
                      <a:pt x="286125" y="12678"/>
                      <a:pt x="280088" y="6339"/>
                    </a:cubicBezTo>
                    <a:cubicBezTo>
                      <a:pt x="276165" y="2113"/>
                      <a:pt x="270732" y="0"/>
                      <a:pt x="263488" y="0"/>
                    </a:cubicBezTo>
                    <a:close/>
                    <a:moveTo>
                      <a:pt x="26560" y="277701"/>
                    </a:moveTo>
                    <a:cubicBezTo>
                      <a:pt x="26258" y="277701"/>
                      <a:pt x="26258" y="277701"/>
                      <a:pt x="25956" y="277701"/>
                    </a:cubicBezTo>
                    <a:cubicBezTo>
                      <a:pt x="26258" y="277701"/>
                      <a:pt x="26560" y="277701"/>
                      <a:pt x="27164" y="277701"/>
                    </a:cubicBezTo>
                    <a:cubicBezTo>
                      <a:pt x="27164" y="277701"/>
                      <a:pt x="26862" y="277701"/>
                      <a:pt x="26560" y="277701"/>
                    </a:cubicBezTo>
                    <a:close/>
                    <a:moveTo>
                      <a:pt x="262281" y="12074"/>
                    </a:moveTo>
                    <a:cubicBezTo>
                      <a:pt x="262583" y="12074"/>
                      <a:pt x="263186" y="12074"/>
                      <a:pt x="263488" y="12074"/>
                    </a:cubicBezTo>
                    <a:cubicBezTo>
                      <a:pt x="263488" y="12074"/>
                      <a:pt x="263488" y="12074"/>
                      <a:pt x="263488" y="12074"/>
                    </a:cubicBezTo>
                    <a:cubicBezTo>
                      <a:pt x="263186" y="12074"/>
                      <a:pt x="262885" y="12074"/>
                      <a:pt x="26228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7" name="Freeform 1216">
                <a:extLst>
                  <a:ext uri="{FF2B5EF4-FFF2-40B4-BE49-F238E27FC236}">
                    <a16:creationId xmlns:a16="http://schemas.microsoft.com/office/drawing/2014/main" id="{9B390CAF-334B-DD49-9BB0-44A2E565981C}"/>
                  </a:ext>
                </a:extLst>
              </p:cNvPr>
              <p:cNvSpPr/>
              <p:nvPr/>
            </p:nvSpPr>
            <p:spPr>
              <a:xfrm>
                <a:off x="-2570" y="301"/>
                <a:ext cx="286515" cy="286454"/>
              </a:xfrm>
              <a:custGeom>
                <a:avLst/>
                <a:gdLst>
                  <a:gd name="connsiteX0" fmla="*/ 26935 w 286515"/>
                  <a:gd name="connsiteY0" fmla="*/ 161791 h 286454"/>
                  <a:gd name="connsiteX1" fmla="*/ 70095 w 286515"/>
                  <a:gd name="connsiteY1" fmla="*/ 223368 h 286454"/>
                  <a:gd name="connsiteX2" fmla="*/ 256921 w 286515"/>
                  <a:gd name="connsiteY2" fmla="*/ 286454 h 286454"/>
                  <a:gd name="connsiteX3" fmla="*/ 260543 w 286515"/>
                  <a:gd name="connsiteY3" fmla="*/ 286454 h 286454"/>
                  <a:gd name="connsiteX4" fmla="*/ 286500 w 286515"/>
                  <a:gd name="connsiteY4" fmla="*/ 257175 h 286454"/>
                  <a:gd name="connsiteX5" fmla="*/ 275030 w 286515"/>
                  <a:gd name="connsiteY5" fmla="*/ 171148 h 286454"/>
                  <a:gd name="connsiteX6" fmla="*/ 206517 w 286515"/>
                  <a:gd name="connsiteY6" fmla="*/ 55238 h 286454"/>
                  <a:gd name="connsiteX7" fmla="*/ 49571 w 286515"/>
                  <a:gd name="connsiteY7" fmla="*/ 0 h 286454"/>
                  <a:gd name="connsiteX8" fmla="*/ 48968 w 286515"/>
                  <a:gd name="connsiteY8" fmla="*/ 0 h 286454"/>
                  <a:gd name="connsiteX9" fmla="*/ 48364 w 286515"/>
                  <a:gd name="connsiteY9" fmla="*/ 0 h 286454"/>
                  <a:gd name="connsiteX10" fmla="*/ 40215 w 286515"/>
                  <a:gd name="connsiteY10" fmla="*/ 0 h 286454"/>
                  <a:gd name="connsiteX11" fmla="*/ 36895 w 286515"/>
                  <a:gd name="connsiteY11" fmla="*/ 0 h 286454"/>
                  <a:gd name="connsiteX12" fmla="*/ 7619 w 286515"/>
                  <a:gd name="connsiteY12" fmla="*/ 7848 h 286454"/>
                  <a:gd name="connsiteX13" fmla="*/ 73 w 286515"/>
                  <a:gd name="connsiteY13" fmla="*/ 40750 h 286454"/>
                  <a:gd name="connsiteX14" fmla="*/ 26935 w 286515"/>
                  <a:gd name="connsiteY14" fmla="*/ 161791 h 286454"/>
                  <a:gd name="connsiteX15" fmla="*/ 261449 w 286515"/>
                  <a:gd name="connsiteY15" fmla="*/ 274380 h 286454"/>
                  <a:gd name="connsiteX16" fmla="*/ 260241 w 286515"/>
                  <a:gd name="connsiteY16" fmla="*/ 274380 h 286454"/>
                  <a:gd name="connsiteX17" fmla="*/ 259939 w 286515"/>
                  <a:gd name="connsiteY17" fmla="*/ 274380 h 286454"/>
                  <a:gd name="connsiteX18" fmla="*/ 261449 w 286515"/>
                  <a:gd name="connsiteY18" fmla="*/ 274380 h 286454"/>
                  <a:gd name="connsiteX19" fmla="*/ 36593 w 286515"/>
                  <a:gd name="connsiteY19" fmla="*/ 12074 h 286454"/>
                  <a:gd name="connsiteX20" fmla="*/ 39913 w 286515"/>
                  <a:gd name="connsiteY20" fmla="*/ 12074 h 286454"/>
                  <a:gd name="connsiteX21" fmla="*/ 35990 w 286515"/>
                  <a:gd name="connsiteY21" fmla="*/ 12074 h 286454"/>
                  <a:gd name="connsiteX22" fmla="*/ 36593 w 286515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15" h="286454">
                    <a:moveTo>
                      <a:pt x="26935" y="161791"/>
                    </a:moveTo>
                    <a:cubicBezTo>
                      <a:pt x="38404" y="187448"/>
                      <a:pt x="52590" y="207672"/>
                      <a:pt x="70095" y="223368"/>
                    </a:cubicBezTo>
                    <a:cubicBezTo>
                      <a:pt x="129252" y="275890"/>
                      <a:pt x="201085" y="284643"/>
                      <a:pt x="256921" y="286454"/>
                    </a:cubicBezTo>
                    <a:cubicBezTo>
                      <a:pt x="258128" y="286454"/>
                      <a:pt x="259336" y="286454"/>
                      <a:pt x="260543" y="286454"/>
                    </a:cubicBezTo>
                    <a:cubicBezTo>
                      <a:pt x="283481" y="286454"/>
                      <a:pt x="286500" y="272267"/>
                      <a:pt x="286500" y="257175"/>
                    </a:cubicBezTo>
                    <a:cubicBezTo>
                      <a:pt x="286801" y="230914"/>
                      <a:pt x="282878" y="202540"/>
                      <a:pt x="275030" y="171148"/>
                    </a:cubicBezTo>
                    <a:cubicBezTo>
                      <a:pt x="261147" y="118928"/>
                      <a:pt x="239416" y="82103"/>
                      <a:pt x="206517" y="55238"/>
                    </a:cubicBezTo>
                    <a:cubicBezTo>
                      <a:pt x="156114" y="14791"/>
                      <a:pt x="96052" y="4528"/>
                      <a:pt x="49571" y="0"/>
                    </a:cubicBezTo>
                    <a:lnTo>
                      <a:pt x="48968" y="0"/>
                    </a:lnTo>
                    <a:lnTo>
                      <a:pt x="48364" y="0"/>
                    </a:lnTo>
                    <a:lnTo>
                      <a:pt x="40215" y="0"/>
                    </a:lnTo>
                    <a:cubicBezTo>
                      <a:pt x="39008" y="0"/>
                      <a:pt x="37800" y="0"/>
                      <a:pt x="36895" y="0"/>
                    </a:cubicBezTo>
                    <a:cubicBezTo>
                      <a:pt x="25728" y="0"/>
                      <a:pt x="14862" y="604"/>
                      <a:pt x="7619" y="7848"/>
                    </a:cubicBezTo>
                    <a:cubicBezTo>
                      <a:pt x="73" y="15696"/>
                      <a:pt x="-229" y="26865"/>
                      <a:pt x="73" y="40750"/>
                    </a:cubicBezTo>
                    <a:cubicBezTo>
                      <a:pt x="979" y="82707"/>
                      <a:pt x="10033" y="123456"/>
                      <a:pt x="26935" y="161791"/>
                    </a:cubicBezTo>
                    <a:close/>
                    <a:moveTo>
                      <a:pt x="261449" y="274380"/>
                    </a:moveTo>
                    <a:cubicBezTo>
                      <a:pt x="261147" y="274380"/>
                      <a:pt x="260845" y="274380"/>
                      <a:pt x="260241" y="274380"/>
                    </a:cubicBezTo>
                    <a:cubicBezTo>
                      <a:pt x="260241" y="274380"/>
                      <a:pt x="259939" y="274380"/>
                      <a:pt x="259939" y="274380"/>
                    </a:cubicBezTo>
                    <a:cubicBezTo>
                      <a:pt x="260543" y="274380"/>
                      <a:pt x="260845" y="274380"/>
                      <a:pt x="261449" y="274380"/>
                    </a:cubicBezTo>
                    <a:close/>
                    <a:moveTo>
                      <a:pt x="36593" y="12074"/>
                    </a:moveTo>
                    <a:cubicBezTo>
                      <a:pt x="37800" y="12074"/>
                      <a:pt x="39008" y="12074"/>
                      <a:pt x="39913" y="12074"/>
                    </a:cubicBezTo>
                    <a:cubicBezTo>
                      <a:pt x="38404" y="12074"/>
                      <a:pt x="37197" y="12074"/>
                      <a:pt x="35990" y="12074"/>
                    </a:cubicBezTo>
                    <a:cubicBezTo>
                      <a:pt x="36291" y="12074"/>
                      <a:pt x="36593" y="12074"/>
                      <a:pt x="3659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8" name="Freeform 1217">
                <a:extLst>
                  <a:ext uri="{FF2B5EF4-FFF2-40B4-BE49-F238E27FC236}">
                    <a16:creationId xmlns:a16="http://schemas.microsoft.com/office/drawing/2014/main" id="{F8FED572-93EE-0C40-8185-368DD2CB3687}"/>
                  </a:ext>
                </a:extLst>
              </p:cNvPr>
              <p:cNvSpPr/>
              <p:nvPr/>
            </p:nvSpPr>
            <p:spPr>
              <a:xfrm>
                <a:off x="-9960" y="6570338"/>
                <a:ext cx="288820" cy="287661"/>
              </a:xfrm>
              <a:custGeom>
                <a:avLst/>
                <a:gdLst>
                  <a:gd name="connsiteX0" fmla="*/ 267631 w 288820"/>
                  <a:gd name="connsiteY0" fmla="*/ 142171 h 287661"/>
                  <a:gd name="connsiteX1" fmla="*/ 168030 w 288820"/>
                  <a:gd name="connsiteY1" fmla="*/ 29279 h 287661"/>
                  <a:gd name="connsiteX2" fmla="*/ 43983 w 288820"/>
                  <a:gd name="connsiteY2" fmla="*/ 0 h 287661"/>
                  <a:gd name="connsiteX3" fmla="*/ 43681 w 288820"/>
                  <a:gd name="connsiteY3" fmla="*/ 0 h 287661"/>
                  <a:gd name="connsiteX4" fmla="*/ 43379 w 288820"/>
                  <a:gd name="connsiteY4" fmla="*/ 0 h 287661"/>
                  <a:gd name="connsiteX5" fmla="*/ 40964 w 288820"/>
                  <a:gd name="connsiteY5" fmla="*/ 0 h 287661"/>
                  <a:gd name="connsiteX6" fmla="*/ 35532 w 288820"/>
                  <a:gd name="connsiteY6" fmla="*/ 0 h 287661"/>
                  <a:gd name="connsiteX7" fmla="*/ 29797 w 288820"/>
                  <a:gd name="connsiteY7" fmla="*/ 302 h 287661"/>
                  <a:gd name="connsiteX8" fmla="*/ 5652 w 288820"/>
                  <a:gd name="connsiteY8" fmla="*/ 9055 h 287661"/>
                  <a:gd name="connsiteX9" fmla="*/ 219 w 288820"/>
                  <a:gd name="connsiteY9" fmla="*/ 32298 h 287661"/>
                  <a:gd name="connsiteX10" fmla="*/ 22855 w 288820"/>
                  <a:gd name="connsiteY10" fmla="*/ 147000 h 287661"/>
                  <a:gd name="connsiteX11" fmla="*/ 65110 w 288820"/>
                  <a:gd name="connsiteY11" fmla="*/ 216425 h 287661"/>
                  <a:gd name="connsiteX12" fmla="*/ 205154 w 288820"/>
                  <a:gd name="connsiteY12" fmla="*/ 282228 h 287661"/>
                  <a:gd name="connsiteX13" fmla="*/ 208172 w 288820"/>
                  <a:gd name="connsiteY13" fmla="*/ 282832 h 287661"/>
                  <a:gd name="connsiteX14" fmla="*/ 252238 w 288820"/>
                  <a:gd name="connsiteY14" fmla="*/ 287662 h 287661"/>
                  <a:gd name="connsiteX15" fmla="*/ 264612 w 288820"/>
                  <a:gd name="connsiteY15" fmla="*/ 287058 h 287661"/>
                  <a:gd name="connsiteX16" fmla="*/ 288758 w 288820"/>
                  <a:gd name="connsiteY16" fmla="*/ 259892 h 287661"/>
                  <a:gd name="connsiteX17" fmla="*/ 267631 w 288820"/>
                  <a:gd name="connsiteY17" fmla="*/ 142171 h 287661"/>
                  <a:gd name="connsiteX18" fmla="*/ 35230 w 288820"/>
                  <a:gd name="connsiteY18" fmla="*/ 12074 h 287661"/>
                  <a:gd name="connsiteX19" fmla="*/ 35230 w 288820"/>
                  <a:gd name="connsiteY19" fmla="*/ 12074 h 287661"/>
                  <a:gd name="connsiteX20" fmla="*/ 35532 w 288820"/>
                  <a:gd name="connsiteY20" fmla="*/ 12074 h 287661"/>
                  <a:gd name="connsiteX21" fmla="*/ 35230 w 288820"/>
                  <a:gd name="connsiteY21" fmla="*/ 12074 h 287661"/>
                  <a:gd name="connsiteX22" fmla="*/ 252540 w 288820"/>
                  <a:gd name="connsiteY22" fmla="*/ 274984 h 287661"/>
                  <a:gd name="connsiteX23" fmla="*/ 250729 w 288820"/>
                  <a:gd name="connsiteY23" fmla="*/ 274984 h 287661"/>
                  <a:gd name="connsiteX24" fmla="*/ 255256 w 288820"/>
                  <a:gd name="connsiteY24" fmla="*/ 274984 h 287661"/>
                  <a:gd name="connsiteX25" fmla="*/ 252540 w 288820"/>
                  <a:gd name="connsiteY25" fmla="*/ 27498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8820" h="287661">
                    <a:moveTo>
                      <a:pt x="267631" y="142171"/>
                    </a:moveTo>
                    <a:cubicBezTo>
                      <a:pt x="247409" y="88442"/>
                      <a:pt x="214812" y="51616"/>
                      <a:pt x="168030" y="29279"/>
                    </a:cubicBezTo>
                    <a:cubicBezTo>
                      <a:pt x="130907" y="11773"/>
                      <a:pt x="90161" y="2415"/>
                      <a:pt x="43983" y="0"/>
                    </a:cubicBezTo>
                    <a:lnTo>
                      <a:pt x="43681" y="0"/>
                    </a:lnTo>
                    <a:lnTo>
                      <a:pt x="43379" y="0"/>
                    </a:lnTo>
                    <a:cubicBezTo>
                      <a:pt x="42775" y="0"/>
                      <a:pt x="41870" y="0"/>
                      <a:pt x="40964" y="0"/>
                    </a:cubicBezTo>
                    <a:cubicBezTo>
                      <a:pt x="39455" y="0"/>
                      <a:pt x="37343" y="0"/>
                      <a:pt x="35532" y="0"/>
                    </a:cubicBezTo>
                    <a:cubicBezTo>
                      <a:pt x="33419" y="0"/>
                      <a:pt x="31608" y="0"/>
                      <a:pt x="29797" y="302"/>
                    </a:cubicBezTo>
                    <a:cubicBezTo>
                      <a:pt x="21346" y="906"/>
                      <a:pt x="11688" y="1811"/>
                      <a:pt x="5652" y="9055"/>
                    </a:cubicBezTo>
                    <a:cubicBezTo>
                      <a:pt x="-83" y="15696"/>
                      <a:pt x="-385" y="24450"/>
                      <a:pt x="219" y="32298"/>
                    </a:cubicBezTo>
                    <a:cubicBezTo>
                      <a:pt x="2935" y="67312"/>
                      <a:pt x="7462" y="108062"/>
                      <a:pt x="22855" y="147000"/>
                    </a:cubicBezTo>
                    <a:cubicBezTo>
                      <a:pt x="34928" y="177185"/>
                      <a:pt x="47906" y="198617"/>
                      <a:pt x="65110" y="216425"/>
                    </a:cubicBezTo>
                    <a:cubicBezTo>
                      <a:pt x="107968" y="260798"/>
                      <a:pt x="162296" y="274984"/>
                      <a:pt x="205154" y="282228"/>
                    </a:cubicBezTo>
                    <a:lnTo>
                      <a:pt x="208172" y="282832"/>
                    </a:lnTo>
                    <a:cubicBezTo>
                      <a:pt x="222358" y="285247"/>
                      <a:pt x="237147" y="287662"/>
                      <a:pt x="252238" y="287662"/>
                    </a:cubicBezTo>
                    <a:cubicBezTo>
                      <a:pt x="256463" y="287662"/>
                      <a:pt x="260689" y="287360"/>
                      <a:pt x="264612" y="287058"/>
                    </a:cubicBezTo>
                    <a:cubicBezTo>
                      <a:pt x="280609" y="285549"/>
                      <a:pt x="289663" y="275286"/>
                      <a:pt x="288758" y="259892"/>
                    </a:cubicBezTo>
                    <a:cubicBezTo>
                      <a:pt x="286343" y="221255"/>
                      <a:pt x="282420" y="181109"/>
                      <a:pt x="267631" y="142171"/>
                    </a:cubicBezTo>
                    <a:close/>
                    <a:moveTo>
                      <a:pt x="35230" y="12074"/>
                    </a:moveTo>
                    <a:cubicBezTo>
                      <a:pt x="35230" y="12074"/>
                      <a:pt x="35532" y="12074"/>
                      <a:pt x="35230" y="12074"/>
                    </a:cubicBezTo>
                    <a:cubicBezTo>
                      <a:pt x="35532" y="12074"/>
                      <a:pt x="35532" y="12074"/>
                      <a:pt x="35532" y="12074"/>
                    </a:cubicBezTo>
                    <a:cubicBezTo>
                      <a:pt x="35532" y="12074"/>
                      <a:pt x="35532" y="12074"/>
                      <a:pt x="35230" y="12074"/>
                    </a:cubicBezTo>
                    <a:close/>
                    <a:moveTo>
                      <a:pt x="252540" y="274984"/>
                    </a:moveTo>
                    <a:cubicBezTo>
                      <a:pt x="251936" y="274984"/>
                      <a:pt x="251332" y="274984"/>
                      <a:pt x="250729" y="274984"/>
                    </a:cubicBezTo>
                    <a:cubicBezTo>
                      <a:pt x="252238" y="274984"/>
                      <a:pt x="253747" y="274984"/>
                      <a:pt x="255256" y="274984"/>
                    </a:cubicBezTo>
                    <a:cubicBezTo>
                      <a:pt x="254351" y="274984"/>
                      <a:pt x="253445" y="274984"/>
                      <a:pt x="252540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19" name="Freeform 1218">
                <a:extLst>
                  <a:ext uri="{FF2B5EF4-FFF2-40B4-BE49-F238E27FC236}">
                    <a16:creationId xmlns:a16="http://schemas.microsoft.com/office/drawing/2014/main" id="{2D751CD8-62BD-8343-9ED3-E0F236C9656B}"/>
                  </a:ext>
                </a:extLst>
              </p:cNvPr>
              <p:cNvSpPr/>
              <p:nvPr/>
            </p:nvSpPr>
            <p:spPr>
              <a:xfrm>
                <a:off x="-2799" y="1879007"/>
                <a:ext cx="287065" cy="286454"/>
              </a:xfrm>
              <a:custGeom>
                <a:avLst/>
                <a:gdLst>
                  <a:gd name="connsiteX0" fmla="*/ 276466 w 287065"/>
                  <a:gd name="connsiteY0" fmla="*/ 175676 h 286454"/>
                  <a:gd name="connsiteX1" fmla="*/ 141553 w 287065"/>
                  <a:gd name="connsiteY1" fmla="*/ 19318 h 286454"/>
                  <a:gd name="connsiteX2" fmla="*/ 38029 w 287065"/>
                  <a:gd name="connsiteY2" fmla="*/ 0 h 286454"/>
                  <a:gd name="connsiteX3" fmla="*/ 32898 w 287065"/>
                  <a:gd name="connsiteY3" fmla="*/ 0 h 286454"/>
                  <a:gd name="connsiteX4" fmla="*/ 7545 w 287065"/>
                  <a:gd name="connsiteY4" fmla="*/ 7546 h 286454"/>
                  <a:gd name="connsiteX5" fmla="*/ 0 w 287065"/>
                  <a:gd name="connsiteY5" fmla="*/ 36524 h 286454"/>
                  <a:gd name="connsiteX6" fmla="*/ 28975 w 287065"/>
                  <a:gd name="connsiteY6" fmla="*/ 166922 h 286454"/>
                  <a:gd name="connsiteX7" fmla="*/ 102920 w 287065"/>
                  <a:gd name="connsiteY7" fmla="*/ 248421 h 286454"/>
                  <a:gd name="connsiteX8" fmla="*/ 102920 w 287065"/>
                  <a:gd name="connsiteY8" fmla="*/ 248421 h 286454"/>
                  <a:gd name="connsiteX9" fmla="*/ 102920 w 287065"/>
                  <a:gd name="connsiteY9" fmla="*/ 248421 h 286454"/>
                  <a:gd name="connsiteX10" fmla="*/ 236023 w 287065"/>
                  <a:gd name="connsiteY10" fmla="*/ 286454 h 286454"/>
                  <a:gd name="connsiteX11" fmla="*/ 236324 w 287065"/>
                  <a:gd name="connsiteY11" fmla="*/ 286454 h 286454"/>
                  <a:gd name="connsiteX12" fmla="*/ 236626 w 287065"/>
                  <a:gd name="connsiteY12" fmla="*/ 286454 h 286454"/>
                  <a:gd name="connsiteX13" fmla="*/ 246284 w 287065"/>
                  <a:gd name="connsiteY13" fmla="*/ 286454 h 286454"/>
                  <a:gd name="connsiteX14" fmla="*/ 280692 w 287065"/>
                  <a:gd name="connsiteY14" fmla="*/ 277399 h 286454"/>
                  <a:gd name="connsiteX15" fmla="*/ 286125 w 287065"/>
                  <a:gd name="connsiteY15" fmla="*/ 242686 h 286454"/>
                  <a:gd name="connsiteX16" fmla="*/ 276466 w 287065"/>
                  <a:gd name="connsiteY16" fmla="*/ 175676 h 286454"/>
                  <a:gd name="connsiteX17" fmla="*/ 31389 w 287065"/>
                  <a:gd name="connsiteY17" fmla="*/ 11772 h 286454"/>
                  <a:gd name="connsiteX18" fmla="*/ 32898 w 287065"/>
                  <a:gd name="connsiteY18" fmla="*/ 11772 h 286454"/>
                  <a:gd name="connsiteX19" fmla="*/ 33200 w 287065"/>
                  <a:gd name="connsiteY19" fmla="*/ 11772 h 286454"/>
                  <a:gd name="connsiteX20" fmla="*/ 31389 w 287065"/>
                  <a:gd name="connsiteY20" fmla="*/ 11772 h 286454"/>
                  <a:gd name="connsiteX21" fmla="*/ 246586 w 287065"/>
                  <a:gd name="connsiteY21" fmla="*/ 273777 h 286454"/>
                  <a:gd name="connsiteX22" fmla="*/ 246284 w 287065"/>
                  <a:gd name="connsiteY22" fmla="*/ 273777 h 286454"/>
                  <a:gd name="connsiteX23" fmla="*/ 246586 w 287065"/>
                  <a:gd name="connsiteY23" fmla="*/ 273777 h 286454"/>
                  <a:gd name="connsiteX24" fmla="*/ 246586 w 287065"/>
                  <a:gd name="connsiteY24" fmla="*/ 273777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065" h="286454">
                    <a:moveTo>
                      <a:pt x="276466" y="175676"/>
                    </a:moveTo>
                    <a:cubicBezTo>
                      <a:pt x="258055" y="96592"/>
                      <a:pt x="212481" y="44070"/>
                      <a:pt x="141553" y="19318"/>
                    </a:cubicBezTo>
                    <a:cubicBezTo>
                      <a:pt x="106844" y="7244"/>
                      <a:pt x="72135" y="906"/>
                      <a:pt x="38029" y="0"/>
                    </a:cubicBezTo>
                    <a:cubicBezTo>
                      <a:pt x="36218" y="0"/>
                      <a:pt x="34407" y="0"/>
                      <a:pt x="32898" y="0"/>
                    </a:cubicBezTo>
                    <a:cubicBezTo>
                      <a:pt x="24146" y="0"/>
                      <a:pt x="14487" y="604"/>
                      <a:pt x="7545" y="7546"/>
                    </a:cubicBezTo>
                    <a:cubicBezTo>
                      <a:pt x="302" y="14791"/>
                      <a:pt x="0" y="25355"/>
                      <a:pt x="0" y="36524"/>
                    </a:cubicBezTo>
                    <a:cubicBezTo>
                      <a:pt x="604" y="83914"/>
                      <a:pt x="10262" y="127682"/>
                      <a:pt x="28975" y="166922"/>
                    </a:cubicBezTo>
                    <a:cubicBezTo>
                      <a:pt x="46178" y="202842"/>
                      <a:pt x="70324" y="229405"/>
                      <a:pt x="102920" y="248421"/>
                    </a:cubicBezTo>
                    <a:lnTo>
                      <a:pt x="102920" y="248421"/>
                    </a:lnTo>
                    <a:lnTo>
                      <a:pt x="102920" y="248421"/>
                    </a:lnTo>
                    <a:cubicBezTo>
                      <a:pt x="152419" y="276191"/>
                      <a:pt x="202521" y="284341"/>
                      <a:pt x="236023" y="286454"/>
                    </a:cubicBezTo>
                    <a:lnTo>
                      <a:pt x="236324" y="286454"/>
                    </a:lnTo>
                    <a:lnTo>
                      <a:pt x="236626" y="286454"/>
                    </a:lnTo>
                    <a:cubicBezTo>
                      <a:pt x="240248" y="286454"/>
                      <a:pt x="243266" y="286454"/>
                      <a:pt x="246284" y="286454"/>
                    </a:cubicBezTo>
                    <a:cubicBezTo>
                      <a:pt x="261074" y="286454"/>
                      <a:pt x="273146" y="285851"/>
                      <a:pt x="280692" y="277399"/>
                    </a:cubicBezTo>
                    <a:cubicBezTo>
                      <a:pt x="288237" y="269249"/>
                      <a:pt x="287634" y="258382"/>
                      <a:pt x="286125" y="242686"/>
                    </a:cubicBezTo>
                    <a:cubicBezTo>
                      <a:pt x="284616" y="217331"/>
                      <a:pt x="281296" y="195296"/>
                      <a:pt x="276466" y="175676"/>
                    </a:cubicBezTo>
                    <a:close/>
                    <a:moveTo>
                      <a:pt x="31389" y="11772"/>
                    </a:moveTo>
                    <a:cubicBezTo>
                      <a:pt x="31993" y="11772"/>
                      <a:pt x="32295" y="11772"/>
                      <a:pt x="32898" y="11772"/>
                    </a:cubicBezTo>
                    <a:cubicBezTo>
                      <a:pt x="32898" y="11772"/>
                      <a:pt x="33200" y="11772"/>
                      <a:pt x="33200" y="11772"/>
                    </a:cubicBezTo>
                    <a:cubicBezTo>
                      <a:pt x="32596" y="11772"/>
                      <a:pt x="31993" y="11772"/>
                      <a:pt x="31389" y="11772"/>
                    </a:cubicBezTo>
                    <a:close/>
                    <a:moveTo>
                      <a:pt x="246586" y="273777"/>
                    </a:moveTo>
                    <a:cubicBezTo>
                      <a:pt x="246586" y="273777"/>
                      <a:pt x="246284" y="273777"/>
                      <a:pt x="246284" y="273777"/>
                    </a:cubicBezTo>
                    <a:cubicBezTo>
                      <a:pt x="246284" y="273777"/>
                      <a:pt x="246586" y="273777"/>
                      <a:pt x="246586" y="273777"/>
                    </a:cubicBezTo>
                    <a:cubicBezTo>
                      <a:pt x="246586" y="273777"/>
                      <a:pt x="246586" y="273777"/>
                      <a:pt x="246586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0" name="Freeform 1219">
                <a:extLst>
                  <a:ext uri="{FF2B5EF4-FFF2-40B4-BE49-F238E27FC236}">
                    <a16:creationId xmlns:a16="http://schemas.microsoft.com/office/drawing/2014/main" id="{DA142204-7EB6-3A45-A0E6-446DFC91CB7F}"/>
                  </a:ext>
                </a:extLst>
              </p:cNvPr>
              <p:cNvSpPr/>
              <p:nvPr/>
            </p:nvSpPr>
            <p:spPr>
              <a:xfrm>
                <a:off x="-9992" y="4693443"/>
                <a:ext cx="287964" cy="286454"/>
              </a:xfrm>
              <a:custGeom>
                <a:avLst/>
                <a:gdLst>
                  <a:gd name="connsiteX0" fmla="*/ 251 w 287964"/>
                  <a:gd name="connsiteY0" fmla="*/ 30185 h 286454"/>
                  <a:gd name="connsiteX1" fmla="*/ 27415 w 287964"/>
                  <a:gd name="connsiteY1" fmla="*/ 157867 h 286454"/>
                  <a:gd name="connsiteX2" fmla="*/ 120677 w 287964"/>
                  <a:gd name="connsiteY2" fmla="*/ 255364 h 286454"/>
                  <a:gd name="connsiteX3" fmla="*/ 252572 w 287964"/>
                  <a:gd name="connsiteY3" fmla="*/ 286152 h 286454"/>
                  <a:gd name="connsiteX4" fmla="*/ 261627 w 287964"/>
                  <a:gd name="connsiteY4" fmla="*/ 286454 h 286454"/>
                  <a:gd name="connsiteX5" fmla="*/ 282150 w 287964"/>
                  <a:gd name="connsiteY5" fmla="*/ 279210 h 286454"/>
                  <a:gd name="connsiteX6" fmla="*/ 287281 w 287964"/>
                  <a:gd name="connsiteY6" fmla="*/ 248119 h 286454"/>
                  <a:gd name="connsiteX7" fmla="*/ 287281 w 287964"/>
                  <a:gd name="connsiteY7" fmla="*/ 247516 h 286454"/>
                  <a:gd name="connsiteX8" fmla="*/ 287281 w 287964"/>
                  <a:gd name="connsiteY8" fmla="*/ 246912 h 286454"/>
                  <a:gd name="connsiteX9" fmla="*/ 286678 w 287964"/>
                  <a:gd name="connsiteY9" fmla="*/ 242384 h 286454"/>
                  <a:gd name="connsiteX10" fmla="*/ 286376 w 287964"/>
                  <a:gd name="connsiteY10" fmla="*/ 239668 h 286454"/>
                  <a:gd name="connsiteX11" fmla="*/ 271888 w 287964"/>
                  <a:gd name="connsiteY11" fmla="*/ 153943 h 286454"/>
                  <a:gd name="connsiteX12" fmla="*/ 228426 w 287964"/>
                  <a:gd name="connsiteY12" fmla="*/ 73953 h 286454"/>
                  <a:gd name="connsiteX13" fmla="*/ 33149 w 287964"/>
                  <a:gd name="connsiteY13" fmla="*/ 0 h 286454"/>
                  <a:gd name="connsiteX14" fmla="*/ 27415 w 287964"/>
                  <a:gd name="connsiteY14" fmla="*/ 0 h 286454"/>
                  <a:gd name="connsiteX15" fmla="*/ 27415 w 287964"/>
                  <a:gd name="connsiteY15" fmla="*/ 0 h 286454"/>
                  <a:gd name="connsiteX16" fmla="*/ 5986 w 287964"/>
                  <a:gd name="connsiteY16" fmla="*/ 7546 h 286454"/>
                  <a:gd name="connsiteX17" fmla="*/ 251 w 287964"/>
                  <a:gd name="connsiteY17" fmla="*/ 30185 h 286454"/>
                  <a:gd name="connsiteX18" fmla="*/ 263136 w 287964"/>
                  <a:gd name="connsiteY18" fmla="*/ 274078 h 286454"/>
                  <a:gd name="connsiteX19" fmla="*/ 261627 w 287964"/>
                  <a:gd name="connsiteY19" fmla="*/ 274078 h 286454"/>
                  <a:gd name="connsiteX20" fmla="*/ 261325 w 287964"/>
                  <a:gd name="connsiteY20" fmla="*/ 274078 h 286454"/>
                  <a:gd name="connsiteX21" fmla="*/ 263136 w 287964"/>
                  <a:gd name="connsiteY21" fmla="*/ 274078 h 286454"/>
                  <a:gd name="connsiteX22" fmla="*/ 32848 w 287964"/>
                  <a:gd name="connsiteY22" fmla="*/ 11772 h 286454"/>
                  <a:gd name="connsiteX23" fmla="*/ 33451 w 287964"/>
                  <a:gd name="connsiteY23" fmla="*/ 11772 h 286454"/>
                  <a:gd name="connsiteX24" fmla="*/ 27113 w 287964"/>
                  <a:gd name="connsiteY24" fmla="*/ 11772 h 286454"/>
                  <a:gd name="connsiteX25" fmla="*/ 32848 w 287964"/>
                  <a:gd name="connsiteY25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964" h="286454">
                    <a:moveTo>
                      <a:pt x="251" y="30185"/>
                    </a:moveTo>
                    <a:cubicBezTo>
                      <a:pt x="3571" y="71840"/>
                      <a:pt x="9004" y="116212"/>
                      <a:pt x="27415" y="157867"/>
                    </a:cubicBezTo>
                    <a:cubicBezTo>
                      <a:pt x="46429" y="201031"/>
                      <a:pt x="77819" y="233933"/>
                      <a:pt x="120677" y="255364"/>
                    </a:cubicBezTo>
                    <a:cubicBezTo>
                      <a:pt x="163837" y="276795"/>
                      <a:pt x="209412" y="282832"/>
                      <a:pt x="252572" y="286152"/>
                    </a:cubicBezTo>
                    <a:cubicBezTo>
                      <a:pt x="256194" y="286454"/>
                      <a:pt x="259212" y="286454"/>
                      <a:pt x="261627" y="286454"/>
                    </a:cubicBezTo>
                    <a:cubicBezTo>
                      <a:pt x="267965" y="286454"/>
                      <a:pt x="276416" y="285549"/>
                      <a:pt x="282150" y="279210"/>
                    </a:cubicBezTo>
                    <a:cubicBezTo>
                      <a:pt x="288790" y="271664"/>
                      <a:pt x="288489" y="261703"/>
                      <a:pt x="287281" y="248119"/>
                    </a:cubicBezTo>
                    <a:lnTo>
                      <a:pt x="287281" y="247516"/>
                    </a:lnTo>
                    <a:lnTo>
                      <a:pt x="287281" y="246912"/>
                    </a:lnTo>
                    <a:cubicBezTo>
                      <a:pt x="286979" y="245403"/>
                      <a:pt x="286979" y="243893"/>
                      <a:pt x="286678" y="242384"/>
                    </a:cubicBezTo>
                    <a:cubicBezTo>
                      <a:pt x="286678" y="241479"/>
                      <a:pt x="286678" y="240573"/>
                      <a:pt x="286376" y="239668"/>
                    </a:cubicBezTo>
                    <a:cubicBezTo>
                      <a:pt x="286376" y="207068"/>
                      <a:pt x="278528" y="176581"/>
                      <a:pt x="271888" y="153943"/>
                    </a:cubicBezTo>
                    <a:cubicBezTo>
                      <a:pt x="261928" y="120438"/>
                      <a:pt x="247743" y="94177"/>
                      <a:pt x="228426" y="73953"/>
                    </a:cubicBezTo>
                    <a:cubicBezTo>
                      <a:pt x="180739" y="24148"/>
                      <a:pt x="116753" y="0"/>
                      <a:pt x="33149" y="0"/>
                    </a:cubicBezTo>
                    <a:cubicBezTo>
                      <a:pt x="31339" y="0"/>
                      <a:pt x="29226" y="0"/>
                      <a:pt x="27415" y="0"/>
                    </a:cubicBezTo>
                    <a:cubicBezTo>
                      <a:pt x="27415" y="0"/>
                      <a:pt x="27415" y="0"/>
                      <a:pt x="27415" y="0"/>
                    </a:cubicBezTo>
                    <a:cubicBezTo>
                      <a:pt x="20775" y="0"/>
                      <a:pt x="12022" y="905"/>
                      <a:pt x="5986" y="7546"/>
                    </a:cubicBezTo>
                    <a:cubicBezTo>
                      <a:pt x="-352" y="13885"/>
                      <a:pt x="-352" y="22940"/>
                      <a:pt x="251" y="30185"/>
                    </a:cubicBezTo>
                    <a:close/>
                    <a:moveTo>
                      <a:pt x="263136" y="274078"/>
                    </a:moveTo>
                    <a:cubicBezTo>
                      <a:pt x="262532" y="274078"/>
                      <a:pt x="262230" y="274078"/>
                      <a:pt x="261627" y="274078"/>
                    </a:cubicBezTo>
                    <a:cubicBezTo>
                      <a:pt x="261627" y="274078"/>
                      <a:pt x="261325" y="274078"/>
                      <a:pt x="261325" y="274078"/>
                    </a:cubicBezTo>
                    <a:cubicBezTo>
                      <a:pt x="261928" y="274078"/>
                      <a:pt x="262532" y="274078"/>
                      <a:pt x="263136" y="274078"/>
                    </a:cubicBezTo>
                    <a:close/>
                    <a:moveTo>
                      <a:pt x="32848" y="11772"/>
                    </a:moveTo>
                    <a:cubicBezTo>
                      <a:pt x="33149" y="11772"/>
                      <a:pt x="33149" y="11772"/>
                      <a:pt x="33451" y="11772"/>
                    </a:cubicBezTo>
                    <a:cubicBezTo>
                      <a:pt x="31339" y="11772"/>
                      <a:pt x="29226" y="11772"/>
                      <a:pt x="27113" y="11772"/>
                    </a:cubicBezTo>
                    <a:cubicBezTo>
                      <a:pt x="29226" y="11772"/>
                      <a:pt x="31037" y="11772"/>
                      <a:pt x="3284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1" name="Freeform 1220">
                <a:extLst>
                  <a:ext uri="{FF2B5EF4-FFF2-40B4-BE49-F238E27FC236}">
                    <a16:creationId xmlns:a16="http://schemas.microsoft.com/office/drawing/2014/main" id="{0C969CC8-2878-314B-AA4D-4F1A8C9C5A88}"/>
                  </a:ext>
                </a:extLst>
              </p:cNvPr>
              <p:cNvSpPr/>
              <p:nvPr/>
            </p:nvSpPr>
            <p:spPr>
              <a:xfrm>
                <a:off x="-9690" y="933617"/>
                <a:ext cx="288640" cy="287359"/>
              </a:xfrm>
              <a:custGeom>
                <a:avLst/>
                <a:gdLst>
                  <a:gd name="connsiteX0" fmla="*/ 22284 w 288640"/>
                  <a:gd name="connsiteY0" fmla="*/ 149415 h 287359"/>
                  <a:gd name="connsiteX1" fmla="*/ 120073 w 288640"/>
                  <a:gd name="connsiteY1" fmla="*/ 258081 h 287359"/>
                  <a:gd name="connsiteX2" fmla="*/ 241405 w 288640"/>
                  <a:gd name="connsiteY2" fmla="*/ 287360 h 287359"/>
                  <a:gd name="connsiteX3" fmla="*/ 241707 w 288640"/>
                  <a:gd name="connsiteY3" fmla="*/ 287360 h 287359"/>
                  <a:gd name="connsiteX4" fmla="*/ 242008 w 288640"/>
                  <a:gd name="connsiteY4" fmla="*/ 287360 h 287359"/>
                  <a:gd name="connsiteX5" fmla="*/ 264645 w 288640"/>
                  <a:gd name="connsiteY5" fmla="*/ 287360 h 287359"/>
                  <a:gd name="connsiteX6" fmla="*/ 283056 w 288640"/>
                  <a:gd name="connsiteY6" fmla="*/ 280116 h 287359"/>
                  <a:gd name="connsiteX7" fmla="*/ 288489 w 288640"/>
                  <a:gd name="connsiteY7" fmla="*/ 261401 h 287359"/>
                  <a:gd name="connsiteX8" fmla="*/ 286979 w 288640"/>
                  <a:gd name="connsiteY8" fmla="*/ 242686 h 287359"/>
                  <a:gd name="connsiteX9" fmla="*/ 274907 w 288640"/>
                  <a:gd name="connsiteY9" fmla="*/ 164809 h 287359"/>
                  <a:gd name="connsiteX10" fmla="*/ 201866 w 288640"/>
                  <a:gd name="connsiteY10" fmla="*/ 51616 h 287359"/>
                  <a:gd name="connsiteX11" fmla="*/ 28019 w 288640"/>
                  <a:gd name="connsiteY11" fmla="*/ 0 h 287359"/>
                  <a:gd name="connsiteX12" fmla="*/ 25000 w 288640"/>
                  <a:gd name="connsiteY12" fmla="*/ 0 h 287359"/>
                  <a:gd name="connsiteX13" fmla="*/ 5986 w 288640"/>
                  <a:gd name="connsiteY13" fmla="*/ 6943 h 287359"/>
                  <a:gd name="connsiteX14" fmla="*/ 251 w 288640"/>
                  <a:gd name="connsiteY14" fmla="*/ 32298 h 287359"/>
                  <a:gd name="connsiteX15" fmla="*/ 22284 w 288640"/>
                  <a:gd name="connsiteY15" fmla="*/ 149415 h 287359"/>
                  <a:gd name="connsiteX16" fmla="*/ 24397 w 288640"/>
                  <a:gd name="connsiteY16" fmla="*/ 12376 h 287359"/>
                  <a:gd name="connsiteX17" fmla="*/ 26811 w 288640"/>
                  <a:gd name="connsiteY17" fmla="*/ 12376 h 287359"/>
                  <a:gd name="connsiteX18" fmla="*/ 24397 w 288640"/>
                  <a:gd name="connsiteY18" fmla="*/ 12376 h 287359"/>
                  <a:gd name="connsiteX19" fmla="*/ 24397 w 288640"/>
                  <a:gd name="connsiteY19" fmla="*/ 1237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8640" h="287359">
                    <a:moveTo>
                      <a:pt x="22284" y="149415"/>
                    </a:moveTo>
                    <a:cubicBezTo>
                      <a:pt x="41902" y="199220"/>
                      <a:pt x="74499" y="235744"/>
                      <a:pt x="120073" y="258081"/>
                    </a:cubicBezTo>
                    <a:cubicBezTo>
                      <a:pt x="155990" y="275588"/>
                      <a:pt x="195528" y="284945"/>
                      <a:pt x="241405" y="287360"/>
                    </a:cubicBezTo>
                    <a:lnTo>
                      <a:pt x="241707" y="287360"/>
                    </a:lnTo>
                    <a:lnTo>
                      <a:pt x="242008" y="287360"/>
                    </a:lnTo>
                    <a:lnTo>
                      <a:pt x="264645" y="287360"/>
                    </a:lnTo>
                    <a:cubicBezTo>
                      <a:pt x="274303" y="287360"/>
                      <a:pt x="280038" y="283436"/>
                      <a:pt x="283056" y="280116"/>
                    </a:cubicBezTo>
                    <a:cubicBezTo>
                      <a:pt x="286074" y="276795"/>
                      <a:pt x="289394" y="270758"/>
                      <a:pt x="288489" y="261401"/>
                    </a:cubicBezTo>
                    <a:cubicBezTo>
                      <a:pt x="287885" y="255364"/>
                      <a:pt x="287281" y="249025"/>
                      <a:pt x="286979" y="242686"/>
                    </a:cubicBezTo>
                    <a:cubicBezTo>
                      <a:pt x="284867" y="217029"/>
                      <a:pt x="282754" y="190768"/>
                      <a:pt x="274907" y="164809"/>
                    </a:cubicBezTo>
                    <a:cubicBezTo>
                      <a:pt x="258307" y="111684"/>
                      <a:pt x="235972" y="76670"/>
                      <a:pt x="201866" y="51616"/>
                    </a:cubicBezTo>
                    <a:cubicBezTo>
                      <a:pt x="147539" y="11772"/>
                      <a:pt x="83251" y="3320"/>
                      <a:pt x="28019" y="0"/>
                    </a:cubicBezTo>
                    <a:cubicBezTo>
                      <a:pt x="26811" y="0"/>
                      <a:pt x="25906" y="0"/>
                      <a:pt x="25000" y="0"/>
                    </a:cubicBezTo>
                    <a:cubicBezTo>
                      <a:pt x="19568" y="0"/>
                      <a:pt x="11720" y="604"/>
                      <a:pt x="5986" y="6943"/>
                    </a:cubicBezTo>
                    <a:cubicBezTo>
                      <a:pt x="-352" y="13583"/>
                      <a:pt x="-352" y="23242"/>
                      <a:pt x="251" y="32298"/>
                    </a:cubicBezTo>
                    <a:cubicBezTo>
                      <a:pt x="2968" y="72444"/>
                      <a:pt x="7495" y="111382"/>
                      <a:pt x="22284" y="149415"/>
                    </a:cubicBezTo>
                    <a:close/>
                    <a:moveTo>
                      <a:pt x="24397" y="12376"/>
                    </a:moveTo>
                    <a:cubicBezTo>
                      <a:pt x="25000" y="12376"/>
                      <a:pt x="25906" y="12376"/>
                      <a:pt x="26811" y="12376"/>
                    </a:cubicBezTo>
                    <a:cubicBezTo>
                      <a:pt x="25906" y="12376"/>
                      <a:pt x="25302" y="12376"/>
                      <a:pt x="24397" y="12376"/>
                    </a:cubicBezTo>
                    <a:cubicBezTo>
                      <a:pt x="24397" y="12376"/>
                      <a:pt x="24397" y="12376"/>
                      <a:pt x="2439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2" name="Freeform 1221">
                <a:extLst>
                  <a:ext uri="{FF2B5EF4-FFF2-40B4-BE49-F238E27FC236}">
                    <a16:creationId xmlns:a16="http://schemas.microsoft.com/office/drawing/2014/main" id="{33E5CD5D-7C9D-AE49-9FEB-D834E5DFA6AB}"/>
                  </a:ext>
                </a:extLst>
              </p:cNvPr>
              <p:cNvSpPr/>
              <p:nvPr/>
            </p:nvSpPr>
            <p:spPr>
              <a:xfrm>
                <a:off x="-2497" y="4065296"/>
                <a:ext cx="286971" cy="286756"/>
              </a:xfrm>
              <a:custGeom>
                <a:avLst/>
                <a:gdLst>
                  <a:gd name="connsiteX0" fmla="*/ 251114 w 286971"/>
                  <a:gd name="connsiteY0" fmla="*/ 0 h 286756"/>
                  <a:gd name="connsiteX1" fmla="*/ 127368 w 286971"/>
                  <a:gd name="connsiteY1" fmla="*/ 25959 h 286756"/>
                  <a:gd name="connsiteX2" fmla="*/ 45575 w 286971"/>
                  <a:gd name="connsiteY2" fmla="*/ 92064 h 286756"/>
                  <a:gd name="connsiteX3" fmla="*/ 0 w 286971"/>
                  <a:gd name="connsiteY3" fmla="*/ 239366 h 286756"/>
                  <a:gd name="connsiteX4" fmla="*/ 0 w 286971"/>
                  <a:gd name="connsiteY4" fmla="*/ 239970 h 286756"/>
                  <a:gd name="connsiteX5" fmla="*/ 0 w 286971"/>
                  <a:gd name="connsiteY5" fmla="*/ 240573 h 286756"/>
                  <a:gd name="connsiteX6" fmla="*/ 0 w 286971"/>
                  <a:gd name="connsiteY6" fmla="*/ 249629 h 286756"/>
                  <a:gd name="connsiteX7" fmla="*/ 5735 w 286971"/>
                  <a:gd name="connsiteY7" fmla="*/ 277701 h 286756"/>
                  <a:gd name="connsiteX8" fmla="*/ 32596 w 286971"/>
                  <a:gd name="connsiteY8" fmla="*/ 286756 h 286756"/>
                  <a:gd name="connsiteX9" fmla="*/ 38633 w 286971"/>
                  <a:gd name="connsiteY9" fmla="*/ 286756 h 286756"/>
                  <a:gd name="connsiteX10" fmla="*/ 135819 w 286971"/>
                  <a:gd name="connsiteY10" fmla="*/ 269852 h 286756"/>
                  <a:gd name="connsiteX11" fmla="*/ 257150 w 286971"/>
                  <a:gd name="connsiteY11" fmla="*/ 166017 h 286756"/>
                  <a:gd name="connsiteX12" fmla="*/ 286728 w 286971"/>
                  <a:gd name="connsiteY12" fmla="*/ 36222 h 286756"/>
                  <a:gd name="connsiteX13" fmla="*/ 280390 w 286971"/>
                  <a:gd name="connsiteY13" fmla="*/ 7546 h 286756"/>
                  <a:gd name="connsiteX14" fmla="*/ 255943 w 286971"/>
                  <a:gd name="connsiteY14" fmla="*/ 0 h 286756"/>
                  <a:gd name="connsiteX15" fmla="*/ 251114 w 286971"/>
                  <a:gd name="connsiteY15" fmla="*/ 0 h 286756"/>
                  <a:gd name="connsiteX16" fmla="*/ 32596 w 286971"/>
                  <a:gd name="connsiteY16" fmla="*/ 274682 h 286756"/>
                  <a:gd name="connsiteX17" fmla="*/ 31389 w 286971"/>
                  <a:gd name="connsiteY17" fmla="*/ 274682 h 286756"/>
                  <a:gd name="connsiteX18" fmla="*/ 33804 w 286971"/>
                  <a:gd name="connsiteY18" fmla="*/ 274682 h 286756"/>
                  <a:gd name="connsiteX19" fmla="*/ 32596 w 286971"/>
                  <a:gd name="connsiteY19" fmla="*/ 274682 h 286756"/>
                  <a:gd name="connsiteX20" fmla="*/ 255339 w 286971"/>
                  <a:gd name="connsiteY20" fmla="*/ 12074 h 286756"/>
                  <a:gd name="connsiteX21" fmla="*/ 255339 w 286971"/>
                  <a:gd name="connsiteY21" fmla="*/ 12074 h 286756"/>
                  <a:gd name="connsiteX22" fmla="*/ 257452 w 286971"/>
                  <a:gd name="connsiteY22" fmla="*/ 12074 h 286756"/>
                  <a:gd name="connsiteX23" fmla="*/ 255339 w 286971"/>
                  <a:gd name="connsiteY23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971" h="286756">
                    <a:moveTo>
                      <a:pt x="251114" y="0"/>
                    </a:moveTo>
                    <a:cubicBezTo>
                      <a:pt x="205539" y="1207"/>
                      <a:pt x="165397" y="9961"/>
                      <a:pt x="127368" y="25959"/>
                    </a:cubicBezTo>
                    <a:cubicBezTo>
                      <a:pt x="92659" y="41051"/>
                      <a:pt x="64891" y="63388"/>
                      <a:pt x="45575" y="92064"/>
                    </a:cubicBezTo>
                    <a:cubicBezTo>
                      <a:pt x="12375" y="141567"/>
                      <a:pt x="3622" y="196805"/>
                      <a:pt x="0" y="239366"/>
                    </a:cubicBezTo>
                    <a:lnTo>
                      <a:pt x="0" y="239970"/>
                    </a:lnTo>
                    <a:lnTo>
                      <a:pt x="0" y="240573"/>
                    </a:lnTo>
                    <a:lnTo>
                      <a:pt x="0" y="249629"/>
                    </a:lnTo>
                    <a:cubicBezTo>
                      <a:pt x="0" y="261703"/>
                      <a:pt x="302" y="270758"/>
                      <a:pt x="5735" y="277701"/>
                    </a:cubicBezTo>
                    <a:cubicBezTo>
                      <a:pt x="12375" y="286152"/>
                      <a:pt x="22636" y="286756"/>
                      <a:pt x="32596" y="286756"/>
                    </a:cubicBezTo>
                    <a:cubicBezTo>
                      <a:pt x="34407" y="286756"/>
                      <a:pt x="36520" y="286756"/>
                      <a:pt x="38633" y="286756"/>
                    </a:cubicBezTo>
                    <a:cubicBezTo>
                      <a:pt x="71833" y="285850"/>
                      <a:pt x="104429" y="280115"/>
                      <a:pt x="135819" y="269852"/>
                    </a:cubicBezTo>
                    <a:cubicBezTo>
                      <a:pt x="192561" y="251138"/>
                      <a:pt x="233306" y="216124"/>
                      <a:pt x="257150" y="166017"/>
                    </a:cubicBezTo>
                    <a:cubicBezTo>
                      <a:pt x="274354" y="130398"/>
                      <a:pt x="283710" y="89045"/>
                      <a:pt x="286728" y="36222"/>
                    </a:cubicBezTo>
                    <a:cubicBezTo>
                      <a:pt x="287332" y="25355"/>
                      <a:pt x="287332" y="14790"/>
                      <a:pt x="280390" y="7546"/>
                    </a:cubicBezTo>
                    <a:cubicBezTo>
                      <a:pt x="274052" y="905"/>
                      <a:pt x="264997" y="0"/>
                      <a:pt x="255943" y="0"/>
                    </a:cubicBezTo>
                    <a:cubicBezTo>
                      <a:pt x="254132" y="0"/>
                      <a:pt x="252623" y="0"/>
                      <a:pt x="251114" y="0"/>
                    </a:cubicBezTo>
                    <a:close/>
                    <a:moveTo>
                      <a:pt x="32596" y="274682"/>
                    </a:moveTo>
                    <a:cubicBezTo>
                      <a:pt x="32295" y="274682"/>
                      <a:pt x="31691" y="274682"/>
                      <a:pt x="31389" y="274682"/>
                    </a:cubicBezTo>
                    <a:cubicBezTo>
                      <a:pt x="31993" y="274682"/>
                      <a:pt x="32898" y="274682"/>
                      <a:pt x="33804" y="274682"/>
                    </a:cubicBezTo>
                    <a:cubicBezTo>
                      <a:pt x="33200" y="274682"/>
                      <a:pt x="32898" y="274682"/>
                      <a:pt x="32596" y="274682"/>
                    </a:cubicBezTo>
                    <a:close/>
                    <a:moveTo>
                      <a:pt x="255339" y="12074"/>
                    </a:moveTo>
                    <a:cubicBezTo>
                      <a:pt x="255339" y="12074"/>
                      <a:pt x="255641" y="12074"/>
                      <a:pt x="255339" y="12074"/>
                    </a:cubicBezTo>
                    <a:cubicBezTo>
                      <a:pt x="256245" y="12074"/>
                      <a:pt x="256848" y="12074"/>
                      <a:pt x="257452" y="12074"/>
                    </a:cubicBezTo>
                    <a:cubicBezTo>
                      <a:pt x="256848" y="12074"/>
                      <a:pt x="255943" y="12074"/>
                      <a:pt x="25533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3" name="Freeform 1222">
                <a:extLst>
                  <a:ext uri="{FF2B5EF4-FFF2-40B4-BE49-F238E27FC236}">
                    <a16:creationId xmlns:a16="http://schemas.microsoft.com/office/drawing/2014/main" id="{EF03DE71-D19F-084A-B36C-4D050BFDB659}"/>
                  </a:ext>
                </a:extLst>
              </p:cNvPr>
              <p:cNvSpPr/>
              <p:nvPr/>
            </p:nvSpPr>
            <p:spPr>
              <a:xfrm>
                <a:off x="-2497" y="4383445"/>
                <a:ext cx="286503" cy="286756"/>
              </a:xfrm>
              <a:custGeom>
                <a:avLst/>
                <a:gdLst>
                  <a:gd name="connsiteX0" fmla="*/ 280088 w 286503"/>
                  <a:gd name="connsiteY0" fmla="*/ 8150 h 286756"/>
                  <a:gd name="connsiteX1" fmla="*/ 252925 w 286503"/>
                  <a:gd name="connsiteY1" fmla="*/ 0 h 286756"/>
                  <a:gd name="connsiteX2" fmla="*/ 246284 w 286503"/>
                  <a:gd name="connsiteY2" fmla="*/ 0 h 286756"/>
                  <a:gd name="connsiteX3" fmla="*/ 159964 w 286503"/>
                  <a:gd name="connsiteY3" fmla="*/ 13885 h 286756"/>
                  <a:gd name="connsiteX4" fmla="*/ 47989 w 286503"/>
                  <a:gd name="connsiteY4" fmla="*/ 88744 h 286756"/>
                  <a:gd name="connsiteX5" fmla="*/ 0 w 286503"/>
                  <a:gd name="connsiteY5" fmla="*/ 237253 h 286756"/>
                  <a:gd name="connsiteX6" fmla="*/ 0 w 286503"/>
                  <a:gd name="connsiteY6" fmla="*/ 237857 h 286756"/>
                  <a:gd name="connsiteX7" fmla="*/ 0 w 286503"/>
                  <a:gd name="connsiteY7" fmla="*/ 238460 h 286756"/>
                  <a:gd name="connsiteX8" fmla="*/ 0 w 286503"/>
                  <a:gd name="connsiteY8" fmla="*/ 249931 h 286756"/>
                  <a:gd name="connsiteX9" fmla="*/ 0 w 286503"/>
                  <a:gd name="connsiteY9" fmla="*/ 249931 h 286756"/>
                  <a:gd name="connsiteX10" fmla="*/ 0 w 286503"/>
                  <a:gd name="connsiteY10" fmla="*/ 249931 h 286756"/>
                  <a:gd name="connsiteX11" fmla="*/ 6338 w 286503"/>
                  <a:gd name="connsiteY11" fmla="*/ 278003 h 286756"/>
                  <a:gd name="connsiteX12" fmla="*/ 33200 w 286503"/>
                  <a:gd name="connsiteY12" fmla="*/ 286756 h 286756"/>
                  <a:gd name="connsiteX13" fmla="*/ 36822 w 286503"/>
                  <a:gd name="connsiteY13" fmla="*/ 286756 h 286756"/>
                  <a:gd name="connsiteX14" fmla="*/ 111069 w 286503"/>
                  <a:gd name="connsiteY14" fmla="*/ 276494 h 286756"/>
                  <a:gd name="connsiteX15" fmla="*/ 251415 w 286503"/>
                  <a:gd name="connsiteY15" fmla="*/ 175978 h 286756"/>
                  <a:gd name="connsiteX16" fmla="*/ 286426 w 286503"/>
                  <a:gd name="connsiteY16" fmla="*/ 33203 h 286756"/>
                  <a:gd name="connsiteX17" fmla="*/ 280088 w 286503"/>
                  <a:gd name="connsiteY17" fmla="*/ 8150 h 286756"/>
                  <a:gd name="connsiteX18" fmla="*/ 33200 w 286503"/>
                  <a:gd name="connsiteY18" fmla="*/ 274682 h 286756"/>
                  <a:gd name="connsiteX19" fmla="*/ 33200 w 286503"/>
                  <a:gd name="connsiteY19" fmla="*/ 274682 h 286756"/>
                  <a:gd name="connsiteX20" fmla="*/ 36520 w 286503"/>
                  <a:gd name="connsiteY20" fmla="*/ 274682 h 286756"/>
                  <a:gd name="connsiteX21" fmla="*/ 33200 w 286503"/>
                  <a:gd name="connsiteY21" fmla="*/ 274682 h 286756"/>
                  <a:gd name="connsiteX22" fmla="*/ 243568 w 286503"/>
                  <a:gd name="connsiteY22" fmla="*/ 12074 h 286756"/>
                  <a:gd name="connsiteX23" fmla="*/ 246284 w 286503"/>
                  <a:gd name="connsiteY23" fmla="*/ 12074 h 286756"/>
                  <a:gd name="connsiteX24" fmla="*/ 252623 w 286503"/>
                  <a:gd name="connsiteY24" fmla="*/ 12074 h 286756"/>
                  <a:gd name="connsiteX25" fmla="*/ 243568 w 286503"/>
                  <a:gd name="connsiteY25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03" h="286756">
                    <a:moveTo>
                      <a:pt x="280088" y="8150"/>
                    </a:moveTo>
                    <a:cubicBezTo>
                      <a:pt x="273750" y="1207"/>
                      <a:pt x="264394" y="302"/>
                      <a:pt x="252925" y="0"/>
                    </a:cubicBezTo>
                    <a:cubicBezTo>
                      <a:pt x="250510" y="0"/>
                      <a:pt x="248397" y="0"/>
                      <a:pt x="246284" y="0"/>
                    </a:cubicBezTo>
                    <a:cubicBezTo>
                      <a:pt x="220026" y="0"/>
                      <a:pt x="191957" y="4528"/>
                      <a:pt x="159964" y="13885"/>
                    </a:cubicBezTo>
                    <a:cubicBezTo>
                      <a:pt x="110768" y="28072"/>
                      <a:pt x="74248" y="52522"/>
                      <a:pt x="47989" y="88744"/>
                    </a:cubicBezTo>
                    <a:cubicBezTo>
                      <a:pt x="13280" y="136738"/>
                      <a:pt x="4225" y="190769"/>
                      <a:pt x="0" y="237253"/>
                    </a:cubicBezTo>
                    <a:lnTo>
                      <a:pt x="0" y="237857"/>
                    </a:lnTo>
                    <a:lnTo>
                      <a:pt x="0" y="238460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302" y="262608"/>
                      <a:pt x="604" y="271362"/>
                      <a:pt x="6338" y="278003"/>
                    </a:cubicBezTo>
                    <a:cubicBezTo>
                      <a:pt x="12978" y="285851"/>
                      <a:pt x="22938" y="286756"/>
                      <a:pt x="33200" y="286756"/>
                    </a:cubicBezTo>
                    <a:cubicBezTo>
                      <a:pt x="34407" y="286756"/>
                      <a:pt x="35615" y="286756"/>
                      <a:pt x="36822" y="286756"/>
                    </a:cubicBezTo>
                    <a:cubicBezTo>
                      <a:pt x="58251" y="286454"/>
                      <a:pt x="82095" y="283134"/>
                      <a:pt x="111069" y="276494"/>
                    </a:cubicBezTo>
                    <a:cubicBezTo>
                      <a:pt x="178073" y="260495"/>
                      <a:pt x="223950" y="227594"/>
                      <a:pt x="251415" y="175978"/>
                    </a:cubicBezTo>
                    <a:cubicBezTo>
                      <a:pt x="273146" y="136134"/>
                      <a:pt x="284012" y="90555"/>
                      <a:pt x="286426" y="33203"/>
                    </a:cubicBezTo>
                    <a:cubicBezTo>
                      <a:pt x="286728" y="24148"/>
                      <a:pt x="286426" y="14791"/>
                      <a:pt x="280088" y="8150"/>
                    </a:cubicBezTo>
                    <a:close/>
                    <a:moveTo>
                      <a:pt x="33200" y="274682"/>
                    </a:moveTo>
                    <a:cubicBezTo>
                      <a:pt x="32898" y="274682"/>
                      <a:pt x="32898" y="274682"/>
                      <a:pt x="33200" y="274682"/>
                    </a:cubicBezTo>
                    <a:cubicBezTo>
                      <a:pt x="34106" y="274682"/>
                      <a:pt x="35313" y="274682"/>
                      <a:pt x="36520" y="274682"/>
                    </a:cubicBezTo>
                    <a:cubicBezTo>
                      <a:pt x="35313" y="274682"/>
                      <a:pt x="34106" y="274682"/>
                      <a:pt x="33200" y="274682"/>
                    </a:cubicBezTo>
                    <a:close/>
                    <a:moveTo>
                      <a:pt x="243568" y="12074"/>
                    </a:moveTo>
                    <a:cubicBezTo>
                      <a:pt x="244474" y="12074"/>
                      <a:pt x="245379" y="12074"/>
                      <a:pt x="246284" y="12074"/>
                    </a:cubicBezTo>
                    <a:cubicBezTo>
                      <a:pt x="248397" y="12074"/>
                      <a:pt x="250510" y="12074"/>
                      <a:pt x="252623" y="12074"/>
                    </a:cubicBezTo>
                    <a:cubicBezTo>
                      <a:pt x="249605" y="12074"/>
                      <a:pt x="246586" y="12074"/>
                      <a:pt x="24356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4" name="Freeform 1223">
                <a:extLst>
                  <a:ext uri="{FF2B5EF4-FFF2-40B4-BE49-F238E27FC236}">
                    <a16:creationId xmlns:a16="http://schemas.microsoft.com/office/drawing/2014/main" id="{D20B7D6E-1FFC-4145-BBC7-5310AD52BA82}"/>
                  </a:ext>
                </a:extLst>
              </p:cNvPr>
              <p:cNvSpPr/>
              <p:nvPr/>
            </p:nvSpPr>
            <p:spPr>
              <a:xfrm>
                <a:off x="-2799" y="6261245"/>
                <a:ext cx="286670" cy="286152"/>
              </a:xfrm>
              <a:custGeom>
                <a:avLst/>
                <a:gdLst>
                  <a:gd name="connsiteX0" fmla="*/ 253528 w 286670"/>
                  <a:gd name="connsiteY0" fmla="*/ 0 h 286152"/>
                  <a:gd name="connsiteX1" fmla="*/ 250510 w 286670"/>
                  <a:gd name="connsiteY1" fmla="*/ 0 h 286152"/>
                  <a:gd name="connsiteX2" fmla="*/ 124651 w 286670"/>
                  <a:gd name="connsiteY2" fmla="*/ 27166 h 286152"/>
                  <a:gd name="connsiteX3" fmla="*/ 45273 w 286670"/>
                  <a:gd name="connsiteY3" fmla="*/ 92667 h 286152"/>
                  <a:gd name="connsiteX4" fmla="*/ 0 w 286670"/>
                  <a:gd name="connsiteY4" fmla="*/ 234838 h 286152"/>
                  <a:gd name="connsiteX5" fmla="*/ 0 w 286670"/>
                  <a:gd name="connsiteY5" fmla="*/ 235442 h 286152"/>
                  <a:gd name="connsiteX6" fmla="*/ 0 w 286670"/>
                  <a:gd name="connsiteY6" fmla="*/ 236045 h 286152"/>
                  <a:gd name="connsiteX7" fmla="*/ 0 w 286670"/>
                  <a:gd name="connsiteY7" fmla="*/ 249931 h 286152"/>
                  <a:gd name="connsiteX8" fmla="*/ 0 w 286670"/>
                  <a:gd name="connsiteY8" fmla="*/ 249931 h 286152"/>
                  <a:gd name="connsiteX9" fmla="*/ 0 w 286670"/>
                  <a:gd name="connsiteY9" fmla="*/ 249931 h 286152"/>
                  <a:gd name="connsiteX10" fmla="*/ 5433 w 286670"/>
                  <a:gd name="connsiteY10" fmla="*/ 276795 h 286152"/>
                  <a:gd name="connsiteX11" fmla="*/ 31389 w 286670"/>
                  <a:gd name="connsiteY11" fmla="*/ 286153 h 286152"/>
                  <a:gd name="connsiteX12" fmla="*/ 37124 w 286670"/>
                  <a:gd name="connsiteY12" fmla="*/ 286153 h 286152"/>
                  <a:gd name="connsiteX13" fmla="*/ 169019 w 286670"/>
                  <a:gd name="connsiteY13" fmla="*/ 255062 h 286152"/>
                  <a:gd name="connsiteX14" fmla="*/ 257150 w 286670"/>
                  <a:gd name="connsiteY14" fmla="*/ 165111 h 286152"/>
                  <a:gd name="connsiteX15" fmla="*/ 286426 w 286670"/>
                  <a:gd name="connsiteY15" fmla="*/ 35316 h 286152"/>
                  <a:gd name="connsiteX16" fmla="*/ 280088 w 286670"/>
                  <a:gd name="connsiteY16" fmla="*/ 7546 h 286152"/>
                  <a:gd name="connsiteX17" fmla="*/ 253528 w 286670"/>
                  <a:gd name="connsiteY17" fmla="*/ 0 h 286152"/>
                  <a:gd name="connsiteX18" fmla="*/ 31691 w 286670"/>
                  <a:gd name="connsiteY18" fmla="*/ 274380 h 286152"/>
                  <a:gd name="connsiteX19" fmla="*/ 30484 w 286670"/>
                  <a:gd name="connsiteY19" fmla="*/ 274380 h 286152"/>
                  <a:gd name="connsiteX20" fmla="*/ 32596 w 286670"/>
                  <a:gd name="connsiteY20" fmla="*/ 274380 h 286152"/>
                  <a:gd name="connsiteX21" fmla="*/ 31691 w 286670"/>
                  <a:gd name="connsiteY21" fmla="*/ 274380 h 286152"/>
                  <a:gd name="connsiteX22" fmla="*/ 250812 w 286670"/>
                  <a:gd name="connsiteY22" fmla="*/ 12074 h 286152"/>
                  <a:gd name="connsiteX23" fmla="*/ 253528 w 286670"/>
                  <a:gd name="connsiteY23" fmla="*/ 12074 h 286152"/>
                  <a:gd name="connsiteX24" fmla="*/ 254132 w 286670"/>
                  <a:gd name="connsiteY24" fmla="*/ 12074 h 286152"/>
                  <a:gd name="connsiteX25" fmla="*/ 250812 w 286670"/>
                  <a:gd name="connsiteY25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670" h="286152">
                    <a:moveTo>
                      <a:pt x="253528" y="0"/>
                    </a:moveTo>
                    <a:cubicBezTo>
                      <a:pt x="252623" y="0"/>
                      <a:pt x="251717" y="0"/>
                      <a:pt x="250510" y="0"/>
                    </a:cubicBezTo>
                    <a:cubicBezTo>
                      <a:pt x="205841" y="906"/>
                      <a:pt x="163586" y="10263"/>
                      <a:pt x="124651" y="27166"/>
                    </a:cubicBezTo>
                    <a:cubicBezTo>
                      <a:pt x="91149" y="41957"/>
                      <a:pt x="64287" y="63992"/>
                      <a:pt x="45273" y="92667"/>
                    </a:cubicBezTo>
                    <a:cubicBezTo>
                      <a:pt x="12676" y="141265"/>
                      <a:pt x="3924" y="194089"/>
                      <a:pt x="0" y="234838"/>
                    </a:cubicBezTo>
                    <a:lnTo>
                      <a:pt x="0" y="235442"/>
                    </a:lnTo>
                    <a:lnTo>
                      <a:pt x="0" y="236045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302" y="262005"/>
                      <a:pt x="604" y="270155"/>
                      <a:pt x="5433" y="276795"/>
                    </a:cubicBezTo>
                    <a:cubicBezTo>
                      <a:pt x="11771" y="285247"/>
                      <a:pt x="22033" y="286153"/>
                      <a:pt x="31389" y="286153"/>
                    </a:cubicBezTo>
                    <a:cubicBezTo>
                      <a:pt x="33200" y="286153"/>
                      <a:pt x="35011" y="286153"/>
                      <a:pt x="37124" y="286153"/>
                    </a:cubicBezTo>
                    <a:cubicBezTo>
                      <a:pt x="83906" y="285247"/>
                      <a:pt x="128273" y="274682"/>
                      <a:pt x="169019" y="255062"/>
                    </a:cubicBezTo>
                    <a:cubicBezTo>
                      <a:pt x="208255" y="235743"/>
                      <a:pt x="237834" y="205558"/>
                      <a:pt x="257150" y="165111"/>
                    </a:cubicBezTo>
                    <a:cubicBezTo>
                      <a:pt x="274656" y="128286"/>
                      <a:pt x="283710" y="86933"/>
                      <a:pt x="286426" y="35316"/>
                    </a:cubicBezTo>
                    <a:cubicBezTo>
                      <a:pt x="287030" y="25355"/>
                      <a:pt x="287030" y="14790"/>
                      <a:pt x="280088" y="7546"/>
                    </a:cubicBezTo>
                    <a:cubicBezTo>
                      <a:pt x="273448" y="604"/>
                      <a:pt x="263488" y="0"/>
                      <a:pt x="253528" y="0"/>
                    </a:cubicBezTo>
                    <a:close/>
                    <a:moveTo>
                      <a:pt x="31691" y="274380"/>
                    </a:moveTo>
                    <a:cubicBezTo>
                      <a:pt x="31389" y="274380"/>
                      <a:pt x="31087" y="274380"/>
                      <a:pt x="30484" y="274380"/>
                    </a:cubicBezTo>
                    <a:cubicBezTo>
                      <a:pt x="31087" y="274380"/>
                      <a:pt x="31993" y="274380"/>
                      <a:pt x="32596" y="274380"/>
                    </a:cubicBezTo>
                    <a:cubicBezTo>
                      <a:pt x="32295" y="274380"/>
                      <a:pt x="31993" y="274380"/>
                      <a:pt x="31691" y="274380"/>
                    </a:cubicBezTo>
                    <a:close/>
                    <a:moveTo>
                      <a:pt x="250812" y="12074"/>
                    </a:moveTo>
                    <a:cubicBezTo>
                      <a:pt x="251717" y="12074"/>
                      <a:pt x="252623" y="12074"/>
                      <a:pt x="253528" y="12074"/>
                    </a:cubicBezTo>
                    <a:cubicBezTo>
                      <a:pt x="253830" y="12074"/>
                      <a:pt x="253830" y="12074"/>
                      <a:pt x="254132" y="12074"/>
                    </a:cubicBezTo>
                    <a:cubicBezTo>
                      <a:pt x="252925" y="12074"/>
                      <a:pt x="252019" y="12074"/>
                      <a:pt x="25081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5" name="Freeform 1224">
                <a:extLst>
                  <a:ext uri="{FF2B5EF4-FFF2-40B4-BE49-F238E27FC236}">
                    <a16:creationId xmlns:a16="http://schemas.microsoft.com/office/drawing/2014/main" id="{822528E6-28A3-4146-BEAE-AA46BBC31985}"/>
                  </a:ext>
                </a:extLst>
              </p:cNvPr>
              <p:cNvSpPr/>
              <p:nvPr/>
            </p:nvSpPr>
            <p:spPr>
              <a:xfrm>
                <a:off x="-2497" y="2187194"/>
                <a:ext cx="286524" cy="286454"/>
              </a:xfrm>
              <a:custGeom>
                <a:avLst/>
                <a:gdLst>
                  <a:gd name="connsiteX0" fmla="*/ 32295 w 286524"/>
                  <a:gd name="connsiteY0" fmla="*/ 286454 h 286454"/>
                  <a:gd name="connsiteX1" fmla="*/ 35313 w 286524"/>
                  <a:gd name="connsiteY1" fmla="*/ 286454 h 286454"/>
                  <a:gd name="connsiteX2" fmla="*/ 118917 w 286524"/>
                  <a:gd name="connsiteY2" fmla="*/ 274079 h 286454"/>
                  <a:gd name="connsiteX3" fmla="*/ 240550 w 286524"/>
                  <a:gd name="connsiteY3" fmla="*/ 193485 h 286454"/>
                  <a:gd name="connsiteX4" fmla="*/ 286426 w 286524"/>
                  <a:gd name="connsiteY4" fmla="*/ 32298 h 286454"/>
                  <a:gd name="connsiteX5" fmla="*/ 280390 w 286524"/>
                  <a:gd name="connsiteY5" fmla="*/ 7848 h 286454"/>
                  <a:gd name="connsiteX6" fmla="*/ 254735 w 286524"/>
                  <a:gd name="connsiteY6" fmla="*/ 0 h 286454"/>
                  <a:gd name="connsiteX7" fmla="*/ 252019 w 286524"/>
                  <a:gd name="connsiteY7" fmla="*/ 0 h 286454"/>
                  <a:gd name="connsiteX8" fmla="*/ 148193 w 286524"/>
                  <a:gd name="connsiteY8" fmla="*/ 17809 h 286454"/>
                  <a:gd name="connsiteX9" fmla="*/ 30182 w 286524"/>
                  <a:gd name="connsiteY9" fmla="*/ 118023 h 286454"/>
                  <a:gd name="connsiteX10" fmla="*/ 0 w 286524"/>
                  <a:gd name="connsiteY10" fmla="*/ 236348 h 286454"/>
                  <a:gd name="connsiteX11" fmla="*/ 0 w 286524"/>
                  <a:gd name="connsiteY11" fmla="*/ 236951 h 286454"/>
                  <a:gd name="connsiteX12" fmla="*/ 0 w 286524"/>
                  <a:gd name="connsiteY12" fmla="*/ 237555 h 286454"/>
                  <a:gd name="connsiteX13" fmla="*/ 0 w 286524"/>
                  <a:gd name="connsiteY13" fmla="*/ 251138 h 286454"/>
                  <a:gd name="connsiteX14" fmla="*/ 0 w 286524"/>
                  <a:gd name="connsiteY14" fmla="*/ 251138 h 286454"/>
                  <a:gd name="connsiteX15" fmla="*/ 0 w 286524"/>
                  <a:gd name="connsiteY15" fmla="*/ 251138 h 286454"/>
                  <a:gd name="connsiteX16" fmla="*/ 6036 w 286524"/>
                  <a:gd name="connsiteY16" fmla="*/ 278003 h 286454"/>
                  <a:gd name="connsiteX17" fmla="*/ 32295 w 286524"/>
                  <a:gd name="connsiteY17" fmla="*/ 286454 h 286454"/>
                  <a:gd name="connsiteX18" fmla="*/ 252019 w 286524"/>
                  <a:gd name="connsiteY18" fmla="*/ 11772 h 286454"/>
                  <a:gd name="connsiteX19" fmla="*/ 254434 w 286524"/>
                  <a:gd name="connsiteY19" fmla="*/ 11772 h 286454"/>
                  <a:gd name="connsiteX20" fmla="*/ 246284 w 286524"/>
                  <a:gd name="connsiteY20" fmla="*/ 11772 h 286454"/>
                  <a:gd name="connsiteX21" fmla="*/ 252019 w 286524"/>
                  <a:gd name="connsiteY21" fmla="*/ 11772 h 286454"/>
                  <a:gd name="connsiteX22" fmla="*/ 35313 w 286524"/>
                  <a:gd name="connsiteY22" fmla="*/ 274380 h 286454"/>
                  <a:gd name="connsiteX23" fmla="*/ 32295 w 286524"/>
                  <a:gd name="connsiteY23" fmla="*/ 274380 h 286454"/>
                  <a:gd name="connsiteX24" fmla="*/ 31993 w 286524"/>
                  <a:gd name="connsiteY24" fmla="*/ 274380 h 286454"/>
                  <a:gd name="connsiteX25" fmla="*/ 35313 w 286524"/>
                  <a:gd name="connsiteY25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24" h="286454">
                    <a:moveTo>
                      <a:pt x="32295" y="286454"/>
                    </a:moveTo>
                    <a:cubicBezTo>
                      <a:pt x="33200" y="286454"/>
                      <a:pt x="34407" y="286454"/>
                      <a:pt x="35313" y="286454"/>
                    </a:cubicBezTo>
                    <a:cubicBezTo>
                      <a:pt x="62175" y="286153"/>
                      <a:pt x="89640" y="281927"/>
                      <a:pt x="118917" y="274079"/>
                    </a:cubicBezTo>
                    <a:cubicBezTo>
                      <a:pt x="175055" y="258684"/>
                      <a:pt x="213688" y="233027"/>
                      <a:pt x="240550" y="193485"/>
                    </a:cubicBezTo>
                    <a:cubicBezTo>
                      <a:pt x="276768" y="139756"/>
                      <a:pt x="284012" y="79084"/>
                      <a:pt x="286426" y="32298"/>
                    </a:cubicBezTo>
                    <a:cubicBezTo>
                      <a:pt x="286728" y="24148"/>
                      <a:pt x="286728" y="14791"/>
                      <a:pt x="280390" y="7848"/>
                    </a:cubicBezTo>
                    <a:cubicBezTo>
                      <a:pt x="274052" y="906"/>
                      <a:pt x="264394" y="302"/>
                      <a:pt x="254735" y="0"/>
                    </a:cubicBezTo>
                    <a:cubicBezTo>
                      <a:pt x="253830" y="0"/>
                      <a:pt x="252925" y="0"/>
                      <a:pt x="252019" y="0"/>
                    </a:cubicBezTo>
                    <a:cubicBezTo>
                      <a:pt x="217310" y="0"/>
                      <a:pt x="182299" y="6037"/>
                      <a:pt x="148193" y="17809"/>
                    </a:cubicBezTo>
                    <a:cubicBezTo>
                      <a:pt x="92659" y="36826"/>
                      <a:pt x="54026" y="69727"/>
                      <a:pt x="30182" y="118023"/>
                    </a:cubicBezTo>
                    <a:cubicBezTo>
                      <a:pt x="9055" y="161489"/>
                      <a:pt x="3018" y="206465"/>
                      <a:pt x="0" y="236348"/>
                    </a:cubicBezTo>
                    <a:lnTo>
                      <a:pt x="0" y="236951"/>
                    </a:lnTo>
                    <a:lnTo>
                      <a:pt x="0" y="237555"/>
                    </a:lnTo>
                    <a:lnTo>
                      <a:pt x="0" y="251138"/>
                    </a:lnTo>
                    <a:lnTo>
                      <a:pt x="0" y="251138"/>
                    </a:lnTo>
                    <a:lnTo>
                      <a:pt x="0" y="251138"/>
                    </a:lnTo>
                    <a:cubicBezTo>
                      <a:pt x="302" y="262608"/>
                      <a:pt x="604" y="271362"/>
                      <a:pt x="6036" y="278003"/>
                    </a:cubicBezTo>
                    <a:cubicBezTo>
                      <a:pt x="12676" y="285851"/>
                      <a:pt x="22636" y="286454"/>
                      <a:pt x="32295" y="286454"/>
                    </a:cubicBezTo>
                    <a:close/>
                    <a:moveTo>
                      <a:pt x="252019" y="11772"/>
                    </a:moveTo>
                    <a:cubicBezTo>
                      <a:pt x="252925" y="11772"/>
                      <a:pt x="253830" y="11772"/>
                      <a:pt x="254434" y="11772"/>
                    </a:cubicBezTo>
                    <a:cubicBezTo>
                      <a:pt x="251717" y="11772"/>
                      <a:pt x="249001" y="11772"/>
                      <a:pt x="246284" y="11772"/>
                    </a:cubicBezTo>
                    <a:cubicBezTo>
                      <a:pt x="248095" y="11772"/>
                      <a:pt x="249906" y="11772"/>
                      <a:pt x="252019" y="11772"/>
                    </a:cubicBezTo>
                    <a:close/>
                    <a:moveTo>
                      <a:pt x="35313" y="274380"/>
                    </a:moveTo>
                    <a:cubicBezTo>
                      <a:pt x="34407" y="274380"/>
                      <a:pt x="33200" y="274380"/>
                      <a:pt x="32295" y="274380"/>
                    </a:cubicBezTo>
                    <a:cubicBezTo>
                      <a:pt x="32295" y="274380"/>
                      <a:pt x="31993" y="274380"/>
                      <a:pt x="31993" y="274380"/>
                    </a:cubicBezTo>
                    <a:cubicBezTo>
                      <a:pt x="32898" y="274380"/>
                      <a:pt x="34106" y="274380"/>
                      <a:pt x="3531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6" name="Freeform 1225">
                <a:extLst>
                  <a:ext uri="{FF2B5EF4-FFF2-40B4-BE49-F238E27FC236}">
                    <a16:creationId xmlns:a16="http://schemas.microsoft.com/office/drawing/2014/main" id="{F9E6FD45-964C-3F42-BB34-53B0FBA8C498}"/>
                  </a:ext>
                </a:extLst>
              </p:cNvPr>
              <p:cNvSpPr/>
              <p:nvPr/>
            </p:nvSpPr>
            <p:spPr>
              <a:xfrm>
                <a:off x="935305" y="4065598"/>
                <a:ext cx="286803" cy="286756"/>
              </a:xfrm>
              <a:custGeom>
                <a:avLst/>
                <a:gdLst>
                  <a:gd name="connsiteX0" fmla="*/ 1157 w 286803"/>
                  <a:gd name="connsiteY0" fmla="*/ 42259 h 286756"/>
                  <a:gd name="connsiteX1" fmla="*/ 16248 w 286803"/>
                  <a:gd name="connsiteY1" fmla="*/ 129493 h 286756"/>
                  <a:gd name="connsiteX2" fmla="*/ 130637 w 286803"/>
                  <a:gd name="connsiteY2" fmla="*/ 261099 h 286756"/>
                  <a:gd name="connsiteX3" fmla="*/ 242310 w 286803"/>
                  <a:gd name="connsiteY3" fmla="*/ 286152 h 286756"/>
                  <a:gd name="connsiteX4" fmla="*/ 258307 w 286803"/>
                  <a:gd name="connsiteY4" fmla="*/ 286756 h 286756"/>
                  <a:gd name="connsiteX5" fmla="*/ 280641 w 286803"/>
                  <a:gd name="connsiteY5" fmla="*/ 279814 h 286756"/>
                  <a:gd name="connsiteX6" fmla="*/ 286678 w 286803"/>
                  <a:gd name="connsiteY6" fmla="*/ 248723 h 286756"/>
                  <a:gd name="connsiteX7" fmla="*/ 265852 w 286803"/>
                  <a:gd name="connsiteY7" fmla="*/ 138850 h 286756"/>
                  <a:gd name="connsiteX8" fmla="*/ 183154 w 286803"/>
                  <a:gd name="connsiteY8" fmla="*/ 38335 h 286756"/>
                  <a:gd name="connsiteX9" fmla="*/ 29528 w 286803"/>
                  <a:gd name="connsiteY9" fmla="*/ 0 h 286756"/>
                  <a:gd name="connsiteX10" fmla="*/ 28019 w 286803"/>
                  <a:gd name="connsiteY10" fmla="*/ 0 h 286756"/>
                  <a:gd name="connsiteX11" fmla="*/ 5986 w 286803"/>
                  <a:gd name="connsiteY11" fmla="*/ 7546 h 286756"/>
                  <a:gd name="connsiteX12" fmla="*/ 251 w 286803"/>
                  <a:gd name="connsiteY12" fmla="*/ 32902 h 286756"/>
                  <a:gd name="connsiteX13" fmla="*/ 1157 w 286803"/>
                  <a:gd name="connsiteY13" fmla="*/ 42259 h 286756"/>
                  <a:gd name="connsiteX14" fmla="*/ 258608 w 286803"/>
                  <a:gd name="connsiteY14" fmla="*/ 274682 h 286756"/>
                  <a:gd name="connsiteX15" fmla="*/ 258608 w 286803"/>
                  <a:gd name="connsiteY15" fmla="*/ 274682 h 286756"/>
                  <a:gd name="connsiteX16" fmla="*/ 258307 w 286803"/>
                  <a:gd name="connsiteY16" fmla="*/ 274682 h 286756"/>
                  <a:gd name="connsiteX17" fmla="*/ 258608 w 286803"/>
                  <a:gd name="connsiteY17" fmla="*/ 274682 h 286756"/>
                  <a:gd name="connsiteX18" fmla="*/ 27717 w 286803"/>
                  <a:gd name="connsiteY18" fmla="*/ 11772 h 286756"/>
                  <a:gd name="connsiteX19" fmla="*/ 28924 w 286803"/>
                  <a:gd name="connsiteY19" fmla="*/ 11772 h 286756"/>
                  <a:gd name="connsiteX20" fmla="*/ 26811 w 286803"/>
                  <a:gd name="connsiteY20" fmla="*/ 11772 h 286756"/>
                  <a:gd name="connsiteX21" fmla="*/ 27717 w 286803"/>
                  <a:gd name="connsiteY21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03" h="286756">
                    <a:moveTo>
                      <a:pt x="1157" y="42259"/>
                    </a:moveTo>
                    <a:cubicBezTo>
                      <a:pt x="3873" y="70934"/>
                      <a:pt x="6589" y="100818"/>
                      <a:pt x="16248" y="129493"/>
                    </a:cubicBezTo>
                    <a:cubicBezTo>
                      <a:pt x="38280" y="195598"/>
                      <a:pt x="75706" y="238762"/>
                      <a:pt x="130637" y="261099"/>
                    </a:cubicBezTo>
                    <a:cubicBezTo>
                      <a:pt x="167761" y="275890"/>
                      <a:pt x="205186" y="284341"/>
                      <a:pt x="242310" y="286152"/>
                    </a:cubicBezTo>
                    <a:cubicBezTo>
                      <a:pt x="248950" y="286454"/>
                      <a:pt x="254081" y="286756"/>
                      <a:pt x="258307" y="286756"/>
                    </a:cubicBezTo>
                    <a:cubicBezTo>
                      <a:pt x="265852" y="286756"/>
                      <a:pt x="274605" y="286152"/>
                      <a:pt x="280641" y="279814"/>
                    </a:cubicBezTo>
                    <a:cubicBezTo>
                      <a:pt x="287281" y="272871"/>
                      <a:pt x="286979" y="263212"/>
                      <a:pt x="286678" y="248723"/>
                    </a:cubicBezTo>
                    <a:cubicBezTo>
                      <a:pt x="286074" y="208577"/>
                      <a:pt x="279434" y="173865"/>
                      <a:pt x="265852" y="138850"/>
                    </a:cubicBezTo>
                    <a:cubicBezTo>
                      <a:pt x="248347" y="93271"/>
                      <a:pt x="221183" y="60370"/>
                      <a:pt x="183154" y="38335"/>
                    </a:cubicBezTo>
                    <a:cubicBezTo>
                      <a:pt x="139692" y="13583"/>
                      <a:pt x="89590" y="905"/>
                      <a:pt x="29528" y="0"/>
                    </a:cubicBezTo>
                    <a:cubicBezTo>
                      <a:pt x="28924" y="0"/>
                      <a:pt x="28622" y="0"/>
                      <a:pt x="28019" y="0"/>
                    </a:cubicBezTo>
                    <a:cubicBezTo>
                      <a:pt x="21680" y="0"/>
                      <a:pt x="12324" y="905"/>
                      <a:pt x="5986" y="7546"/>
                    </a:cubicBezTo>
                    <a:cubicBezTo>
                      <a:pt x="-352" y="14489"/>
                      <a:pt x="-352" y="24450"/>
                      <a:pt x="251" y="32902"/>
                    </a:cubicBezTo>
                    <a:cubicBezTo>
                      <a:pt x="553" y="35920"/>
                      <a:pt x="855" y="39240"/>
                      <a:pt x="1157" y="42259"/>
                    </a:cubicBezTo>
                    <a:close/>
                    <a:moveTo>
                      <a:pt x="258608" y="274682"/>
                    </a:moveTo>
                    <a:cubicBezTo>
                      <a:pt x="258307" y="274682"/>
                      <a:pt x="258307" y="274682"/>
                      <a:pt x="258608" y="274682"/>
                    </a:cubicBezTo>
                    <a:cubicBezTo>
                      <a:pt x="258307" y="274682"/>
                      <a:pt x="258307" y="274682"/>
                      <a:pt x="258307" y="274682"/>
                    </a:cubicBezTo>
                    <a:cubicBezTo>
                      <a:pt x="258307" y="274682"/>
                      <a:pt x="258307" y="274682"/>
                      <a:pt x="258608" y="274682"/>
                    </a:cubicBezTo>
                    <a:close/>
                    <a:moveTo>
                      <a:pt x="27717" y="11772"/>
                    </a:moveTo>
                    <a:cubicBezTo>
                      <a:pt x="28019" y="11772"/>
                      <a:pt x="28622" y="11772"/>
                      <a:pt x="28924" y="11772"/>
                    </a:cubicBezTo>
                    <a:cubicBezTo>
                      <a:pt x="28320" y="11772"/>
                      <a:pt x="27717" y="11772"/>
                      <a:pt x="26811" y="11772"/>
                    </a:cubicBezTo>
                    <a:cubicBezTo>
                      <a:pt x="27415" y="11772"/>
                      <a:pt x="27717" y="11772"/>
                      <a:pt x="2771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54BCFE39-831E-764A-A0A0-9A626B96456E}"/>
                  </a:ext>
                </a:extLst>
              </p:cNvPr>
              <p:cNvSpPr/>
              <p:nvPr/>
            </p:nvSpPr>
            <p:spPr>
              <a:xfrm>
                <a:off x="-2842" y="5316157"/>
                <a:ext cx="286866" cy="287661"/>
              </a:xfrm>
              <a:custGeom>
                <a:avLst/>
                <a:gdLst>
                  <a:gd name="connsiteX0" fmla="*/ 260211 w 286866"/>
                  <a:gd name="connsiteY0" fmla="*/ 0 h 287661"/>
                  <a:gd name="connsiteX1" fmla="*/ 251156 w 286866"/>
                  <a:gd name="connsiteY1" fmla="*/ 604 h 287661"/>
                  <a:gd name="connsiteX2" fmla="*/ 137069 w 286866"/>
                  <a:gd name="connsiteY2" fmla="*/ 23846 h 287661"/>
                  <a:gd name="connsiteX3" fmla="*/ 32941 w 286866"/>
                  <a:gd name="connsiteY3" fmla="*/ 116514 h 287661"/>
                  <a:gd name="connsiteX4" fmla="*/ 647 w 286866"/>
                  <a:gd name="connsiteY4" fmla="*/ 239064 h 287661"/>
                  <a:gd name="connsiteX5" fmla="*/ 6985 w 286866"/>
                  <a:gd name="connsiteY5" fmla="*/ 278908 h 287661"/>
                  <a:gd name="connsiteX6" fmla="*/ 39279 w 286866"/>
                  <a:gd name="connsiteY6" fmla="*/ 287662 h 287661"/>
                  <a:gd name="connsiteX7" fmla="*/ 46825 w 286866"/>
                  <a:gd name="connsiteY7" fmla="*/ 287662 h 287661"/>
                  <a:gd name="connsiteX8" fmla="*/ 152763 w 286866"/>
                  <a:gd name="connsiteY8" fmla="*/ 265023 h 287661"/>
                  <a:gd name="connsiteX9" fmla="*/ 246327 w 286866"/>
                  <a:gd name="connsiteY9" fmla="*/ 187750 h 287661"/>
                  <a:gd name="connsiteX10" fmla="*/ 286771 w 286866"/>
                  <a:gd name="connsiteY10" fmla="*/ 34411 h 287661"/>
                  <a:gd name="connsiteX11" fmla="*/ 280131 w 286866"/>
                  <a:gd name="connsiteY11" fmla="*/ 7546 h 287661"/>
                  <a:gd name="connsiteX12" fmla="*/ 260211 w 286866"/>
                  <a:gd name="connsiteY12" fmla="*/ 0 h 287661"/>
                  <a:gd name="connsiteX13" fmla="*/ 39581 w 286866"/>
                  <a:gd name="connsiteY13" fmla="*/ 274984 h 287661"/>
                  <a:gd name="connsiteX14" fmla="*/ 39279 w 286866"/>
                  <a:gd name="connsiteY14" fmla="*/ 274984 h 287661"/>
                  <a:gd name="connsiteX15" fmla="*/ 40185 w 286866"/>
                  <a:gd name="connsiteY15" fmla="*/ 274984 h 287661"/>
                  <a:gd name="connsiteX16" fmla="*/ 39581 w 286866"/>
                  <a:gd name="connsiteY16" fmla="*/ 274984 h 287661"/>
                  <a:gd name="connsiteX17" fmla="*/ 259607 w 286866"/>
                  <a:gd name="connsiteY17" fmla="*/ 12074 h 287661"/>
                  <a:gd name="connsiteX18" fmla="*/ 260211 w 286866"/>
                  <a:gd name="connsiteY18" fmla="*/ 12074 h 287661"/>
                  <a:gd name="connsiteX19" fmla="*/ 261117 w 286866"/>
                  <a:gd name="connsiteY19" fmla="*/ 12074 h 287661"/>
                  <a:gd name="connsiteX20" fmla="*/ 259607 w 286866"/>
                  <a:gd name="connsiteY20" fmla="*/ 1207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66" h="287661">
                    <a:moveTo>
                      <a:pt x="260211" y="0"/>
                    </a:moveTo>
                    <a:cubicBezTo>
                      <a:pt x="257797" y="0"/>
                      <a:pt x="254778" y="302"/>
                      <a:pt x="251156" y="604"/>
                    </a:cubicBezTo>
                    <a:cubicBezTo>
                      <a:pt x="207996" y="4528"/>
                      <a:pt x="172080" y="9659"/>
                      <a:pt x="137069" y="23846"/>
                    </a:cubicBezTo>
                    <a:cubicBezTo>
                      <a:pt x="90890" y="41957"/>
                      <a:pt x="55879" y="73048"/>
                      <a:pt x="32941" y="116514"/>
                    </a:cubicBezTo>
                    <a:cubicBezTo>
                      <a:pt x="14530" y="151830"/>
                      <a:pt x="3967" y="191976"/>
                      <a:pt x="647" y="239064"/>
                    </a:cubicBezTo>
                    <a:cubicBezTo>
                      <a:pt x="-561" y="258081"/>
                      <a:pt x="-863" y="270155"/>
                      <a:pt x="6985" y="278908"/>
                    </a:cubicBezTo>
                    <a:cubicBezTo>
                      <a:pt x="14530" y="287058"/>
                      <a:pt x="25999" y="287662"/>
                      <a:pt x="39279" y="287662"/>
                    </a:cubicBezTo>
                    <a:cubicBezTo>
                      <a:pt x="41694" y="287662"/>
                      <a:pt x="44109" y="287662"/>
                      <a:pt x="46825" y="287662"/>
                    </a:cubicBezTo>
                    <a:cubicBezTo>
                      <a:pt x="82741" y="287058"/>
                      <a:pt x="118356" y="279512"/>
                      <a:pt x="152763" y="265023"/>
                    </a:cubicBezTo>
                    <a:cubicBezTo>
                      <a:pt x="195018" y="247516"/>
                      <a:pt x="225502" y="222161"/>
                      <a:pt x="246327" y="187750"/>
                    </a:cubicBezTo>
                    <a:cubicBezTo>
                      <a:pt x="271378" y="145793"/>
                      <a:pt x="284055" y="97195"/>
                      <a:pt x="286771" y="34411"/>
                    </a:cubicBezTo>
                    <a:cubicBezTo>
                      <a:pt x="287073" y="25355"/>
                      <a:pt x="287073" y="14791"/>
                      <a:pt x="280131" y="7546"/>
                    </a:cubicBezTo>
                    <a:cubicBezTo>
                      <a:pt x="274397" y="604"/>
                      <a:pt x="265946" y="0"/>
                      <a:pt x="260211" y="0"/>
                    </a:cubicBezTo>
                    <a:close/>
                    <a:moveTo>
                      <a:pt x="39581" y="274984"/>
                    </a:moveTo>
                    <a:cubicBezTo>
                      <a:pt x="39581" y="274984"/>
                      <a:pt x="39279" y="274984"/>
                      <a:pt x="39279" y="274984"/>
                    </a:cubicBezTo>
                    <a:cubicBezTo>
                      <a:pt x="39581" y="274984"/>
                      <a:pt x="39883" y="274984"/>
                      <a:pt x="40185" y="274984"/>
                    </a:cubicBezTo>
                    <a:cubicBezTo>
                      <a:pt x="40185" y="274984"/>
                      <a:pt x="39883" y="274984"/>
                      <a:pt x="39581" y="274984"/>
                    </a:cubicBezTo>
                    <a:close/>
                    <a:moveTo>
                      <a:pt x="259607" y="12074"/>
                    </a:moveTo>
                    <a:cubicBezTo>
                      <a:pt x="259909" y="12074"/>
                      <a:pt x="259909" y="12074"/>
                      <a:pt x="260211" y="12074"/>
                    </a:cubicBezTo>
                    <a:cubicBezTo>
                      <a:pt x="260513" y="12074"/>
                      <a:pt x="260815" y="12074"/>
                      <a:pt x="261117" y="12074"/>
                    </a:cubicBezTo>
                    <a:cubicBezTo>
                      <a:pt x="260513" y="12074"/>
                      <a:pt x="260211" y="12074"/>
                      <a:pt x="25960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8" name="Freeform 1227">
                <a:extLst>
                  <a:ext uri="{FF2B5EF4-FFF2-40B4-BE49-F238E27FC236}">
                    <a16:creationId xmlns:a16="http://schemas.microsoft.com/office/drawing/2014/main" id="{A191CC00-ED72-4B44-9AF4-AF92F1C5A6AF}"/>
                  </a:ext>
                </a:extLst>
              </p:cNvPr>
              <p:cNvSpPr/>
              <p:nvPr/>
            </p:nvSpPr>
            <p:spPr>
              <a:xfrm>
                <a:off x="-2170" y="3756807"/>
                <a:ext cx="286610" cy="287057"/>
              </a:xfrm>
              <a:custGeom>
                <a:avLst/>
                <a:gdLst>
                  <a:gd name="connsiteX0" fmla="*/ 257426 w 286610"/>
                  <a:gd name="connsiteY0" fmla="*/ 122853 h 287057"/>
                  <a:gd name="connsiteX1" fmla="*/ 165975 w 286610"/>
                  <a:gd name="connsiteY1" fmla="*/ 30185 h 287057"/>
                  <a:gd name="connsiteX2" fmla="*/ 45549 w 286610"/>
                  <a:gd name="connsiteY2" fmla="*/ 302 h 287057"/>
                  <a:gd name="connsiteX3" fmla="*/ 32872 w 286610"/>
                  <a:gd name="connsiteY3" fmla="*/ 0 h 287057"/>
                  <a:gd name="connsiteX4" fmla="*/ 7520 w 286610"/>
                  <a:gd name="connsiteY4" fmla="*/ 8150 h 287057"/>
                  <a:gd name="connsiteX5" fmla="*/ 578 w 286610"/>
                  <a:gd name="connsiteY5" fmla="*/ 50711 h 287057"/>
                  <a:gd name="connsiteX6" fmla="*/ 16574 w 286610"/>
                  <a:gd name="connsiteY6" fmla="*/ 134927 h 287057"/>
                  <a:gd name="connsiteX7" fmla="*/ 108327 w 286610"/>
                  <a:gd name="connsiteY7" fmla="*/ 251440 h 287057"/>
                  <a:gd name="connsiteX8" fmla="*/ 255917 w 286610"/>
                  <a:gd name="connsiteY8" fmla="*/ 287058 h 287057"/>
                  <a:gd name="connsiteX9" fmla="*/ 280062 w 286610"/>
                  <a:gd name="connsiteY9" fmla="*/ 279512 h 287057"/>
                  <a:gd name="connsiteX10" fmla="*/ 286401 w 286610"/>
                  <a:gd name="connsiteY10" fmla="*/ 253251 h 287057"/>
                  <a:gd name="connsiteX11" fmla="*/ 257426 w 286610"/>
                  <a:gd name="connsiteY11" fmla="*/ 122853 h 287057"/>
                  <a:gd name="connsiteX12" fmla="*/ 32571 w 286610"/>
                  <a:gd name="connsiteY12" fmla="*/ 12074 h 287057"/>
                  <a:gd name="connsiteX13" fmla="*/ 32571 w 286610"/>
                  <a:gd name="connsiteY13" fmla="*/ 12074 h 287057"/>
                  <a:gd name="connsiteX14" fmla="*/ 33476 w 286610"/>
                  <a:gd name="connsiteY14" fmla="*/ 12074 h 287057"/>
                  <a:gd name="connsiteX15" fmla="*/ 32571 w 286610"/>
                  <a:gd name="connsiteY15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6610" h="287057">
                    <a:moveTo>
                      <a:pt x="257426" y="122853"/>
                    </a:moveTo>
                    <a:cubicBezTo>
                      <a:pt x="238110" y="80896"/>
                      <a:pt x="207324" y="49503"/>
                      <a:pt x="165975" y="30185"/>
                    </a:cubicBezTo>
                    <a:cubicBezTo>
                      <a:pt x="129153" y="12678"/>
                      <a:pt x="88709" y="2717"/>
                      <a:pt x="45549" y="302"/>
                    </a:cubicBezTo>
                    <a:cubicBezTo>
                      <a:pt x="39814" y="0"/>
                      <a:pt x="36192" y="0"/>
                      <a:pt x="32872" y="0"/>
                    </a:cubicBezTo>
                    <a:cubicBezTo>
                      <a:pt x="23516" y="0"/>
                      <a:pt x="14160" y="906"/>
                      <a:pt x="7520" y="8150"/>
                    </a:cubicBezTo>
                    <a:cubicBezTo>
                      <a:pt x="-629" y="16903"/>
                      <a:pt x="-629" y="29883"/>
                      <a:pt x="578" y="50711"/>
                    </a:cubicBezTo>
                    <a:cubicBezTo>
                      <a:pt x="880" y="74557"/>
                      <a:pt x="6011" y="102327"/>
                      <a:pt x="16574" y="134927"/>
                    </a:cubicBezTo>
                    <a:cubicBezTo>
                      <a:pt x="34080" y="188957"/>
                      <a:pt x="64865" y="228197"/>
                      <a:pt x="108327" y="251440"/>
                    </a:cubicBezTo>
                    <a:cubicBezTo>
                      <a:pt x="151186" y="274682"/>
                      <a:pt x="200986" y="286756"/>
                      <a:pt x="255917" y="287058"/>
                    </a:cubicBezTo>
                    <a:cubicBezTo>
                      <a:pt x="264368" y="287058"/>
                      <a:pt x="273724" y="286454"/>
                      <a:pt x="280062" y="279512"/>
                    </a:cubicBezTo>
                    <a:cubicBezTo>
                      <a:pt x="286702" y="272268"/>
                      <a:pt x="287004" y="262307"/>
                      <a:pt x="286401" y="253251"/>
                    </a:cubicBezTo>
                    <a:cubicBezTo>
                      <a:pt x="283382" y="201031"/>
                      <a:pt x="274328" y="159678"/>
                      <a:pt x="257426" y="122853"/>
                    </a:cubicBezTo>
                    <a:close/>
                    <a:moveTo>
                      <a:pt x="32571" y="12074"/>
                    </a:moveTo>
                    <a:cubicBezTo>
                      <a:pt x="32571" y="12074"/>
                      <a:pt x="32571" y="12074"/>
                      <a:pt x="32571" y="12074"/>
                    </a:cubicBezTo>
                    <a:cubicBezTo>
                      <a:pt x="33174" y="12074"/>
                      <a:pt x="33174" y="12074"/>
                      <a:pt x="33476" y="12074"/>
                    </a:cubicBezTo>
                    <a:cubicBezTo>
                      <a:pt x="33174" y="12074"/>
                      <a:pt x="32872" y="12074"/>
                      <a:pt x="3257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29" name="Freeform 1228">
                <a:extLst>
                  <a:ext uri="{FF2B5EF4-FFF2-40B4-BE49-F238E27FC236}">
                    <a16:creationId xmlns:a16="http://schemas.microsoft.com/office/drawing/2014/main" id="{B6C63EC1-90FC-8548-932C-6279A805A75B}"/>
                  </a:ext>
                </a:extLst>
              </p:cNvPr>
              <p:cNvSpPr/>
              <p:nvPr/>
            </p:nvSpPr>
            <p:spPr>
              <a:xfrm>
                <a:off x="-2295" y="3438659"/>
                <a:ext cx="286301" cy="286152"/>
              </a:xfrm>
              <a:custGeom>
                <a:avLst/>
                <a:gdLst>
                  <a:gd name="connsiteX0" fmla="*/ 259664 w 286301"/>
                  <a:gd name="connsiteY0" fmla="*/ 0 h 286152"/>
                  <a:gd name="connsiteX1" fmla="*/ 255136 w 286301"/>
                  <a:gd name="connsiteY1" fmla="*/ 0 h 286152"/>
                  <a:gd name="connsiteX2" fmla="*/ 106038 w 286301"/>
                  <a:gd name="connsiteY2" fmla="*/ 37429 h 286152"/>
                  <a:gd name="connsiteX3" fmla="*/ 27867 w 286301"/>
                  <a:gd name="connsiteY3" fmla="*/ 124060 h 286152"/>
                  <a:gd name="connsiteX4" fmla="*/ 401 w 286301"/>
                  <a:gd name="connsiteY4" fmla="*/ 240272 h 286152"/>
                  <a:gd name="connsiteX5" fmla="*/ 7343 w 286301"/>
                  <a:gd name="connsiteY5" fmla="*/ 276795 h 286152"/>
                  <a:gd name="connsiteX6" fmla="*/ 41750 w 286301"/>
                  <a:gd name="connsiteY6" fmla="*/ 286153 h 286152"/>
                  <a:gd name="connsiteX7" fmla="*/ 58350 w 286301"/>
                  <a:gd name="connsiteY7" fmla="*/ 285851 h 286152"/>
                  <a:gd name="connsiteX8" fmla="*/ 165194 w 286301"/>
                  <a:gd name="connsiteY8" fmla="*/ 257779 h 286152"/>
                  <a:gd name="connsiteX9" fmla="*/ 225558 w 286301"/>
                  <a:gd name="connsiteY9" fmla="*/ 213105 h 286152"/>
                  <a:gd name="connsiteX10" fmla="*/ 286224 w 286301"/>
                  <a:gd name="connsiteY10" fmla="*/ 30487 h 286152"/>
                  <a:gd name="connsiteX11" fmla="*/ 280187 w 286301"/>
                  <a:gd name="connsiteY11" fmla="*/ 6339 h 286152"/>
                  <a:gd name="connsiteX12" fmla="*/ 259664 w 286301"/>
                  <a:gd name="connsiteY12" fmla="*/ 0 h 286152"/>
                  <a:gd name="connsiteX13" fmla="*/ 41750 w 286301"/>
                  <a:gd name="connsiteY13" fmla="*/ 274380 h 286152"/>
                  <a:gd name="connsiteX14" fmla="*/ 41448 w 286301"/>
                  <a:gd name="connsiteY14" fmla="*/ 274380 h 286152"/>
                  <a:gd name="connsiteX15" fmla="*/ 42656 w 286301"/>
                  <a:gd name="connsiteY15" fmla="*/ 274380 h 286152"/>
                  <a:gd name="connsiteX16" fmla="*/ 41750 w 286301"/>
                  <a:gd name="connsiteY16" fmla="*/ 274380 h 286152"/>
                  <a:gd name="connsiteX17" fmla="*/ 259362 w 286301"/>
                  <a:gd name="connsiteY17" fmla="*/ 12074 h 286152"/>
                  <a:gd name="connsiteX18" fmla="*/ 259966 w 286301"/>
                  <a:gd name="connsiteY18" fmla="*/ 12074 h 286152"/>
                  <a:gd name="connsiteX19" fmla="*/ 260871 w 286301"/>
                  <a:gd name="connsiteY19" fmla="*/ 12074 h 286152"/>
                  <a:gd name="connsiteX20" fmla="*/ 259362 w 286301"/>
                  <a:gd name="connsiteY20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01" h="286152">
                    <a:moveTo>
                      <a:pt x="259664" y="0"/>
                    </a:moveTo>
                    <a:cubicBezTo>
                      <a:pt x="258155" y="0"/>
                      <a:pt x="256947" y="0"/>
                      <a:pt x="255136" y="0"/>
                    </a:cubicBezTo>
                    <a:cubicBezTo>
                      <a:pt x="193565" y="2717"/>
                      <a:pt x="146180" y="14489"/>
                      <a:pt x="106038" y="37429"/>
                    </a:cubicBezTo>
                    <a:cubicBezTo>
                      <a:pt x="71027" y="57351"/>
                      <a:pt x="44768" y="86631"/>
                      <a:pt x="27867" y="124060"/>
                    </a:cubicBezTo>
                    <a:cubicBezTo>
                      <a:pt x="11568" y="159678"/>
                      <a:pt x="2514" y="197711"/>
                      <a:pt x="401" y="240272"/>
                    </a:cubicBezTo>
                    <a:cubicBezTo>
                      <a:pt x="-505" y="256873"/>
                      <a:pt x="-505" y="268645"/>
                      <a:pt x="7343" y="276795"/>
                    </a:cubicBezTo>
                    <a:cubicBezTo>
                      <a:pt x="14586" y="284643"/>
                      <a:pt x="25452" y="286153"/>
                      <a:pt x="41750" y="286153"/>
                    </a:cubicBezTo>
                    <a:cubicBezTo>
                      <a:pt x="45976" y="286153"/>
                      <a:pt x="51107" y="286153"/>
                      <a:pt x="58350" y="285851"/>
                    </a:cubicBezTo>
                    <a:cubicBezTo>
                      <a:pt x="88834" y="284643"/>
                      <a:pt x="128976" y="274079"/>
                      <a:pt x="165194" y="257779"/>
                    </a:cubicBezTo>
                    <a:cubicBezTo>
                      <a:pt x="189340" y="246912"/>
                      <a:pt x="209863" y="231820"/>
                      <a:pt x="225558" y="213105"/>
                    </a:cubicBezTo>
                    <a:cubicBezTo>
                      <a:pt x="264493" y="167224"/>
                      <a:pt x="283206" y="110779"/>
                      <a:pt x="286224" y="30487"/>
                    </a:cubicBezTo>
                    <a:cubicBezTo>
                      <a:pt x="286526" y="21733"/>
                      <a:pt x="286224" y="12980"/>
                      <a:pt x="280187" y="6339"/>
                    </a:cubicBezTo>
                    <a:cubicBezTo>
                      <a:pt x="274755" y="604"/>
                      <a:pt x="266606" y="0"/>
                      <a:pt x="259664" y="0"/>
                    </a:cubicBezTo>
                    <a:close/>
                    <a:moveTo>
                      <a:pt x="41750" y="274380"/>
                    </a:moveTo>
                    <a:cubicBezTo>
                      <a:pt x="41448" y="274380"/>
                      <a:pt x="41448" y="274380"/>
                      <a:pt x="41448" y="274380"/>
                    </a:cubicBezTo>
                    <a:cubicBezTo>
                      <a:pt x="41750" y="274380"/>
                      <a:pt x="42052" y="274380"/>
                      <a:pt x="42656" y="274380"/>
                    </a:cubicBezTo>
                    <a:cubicBezTo>
                      <a:pt x="42354" y="274380"/>
                      <a:pt x="42052" y="274380"/>
                      <a:pt x="41750" y="274380"/>
                    </a:cubicBezTo>
                    <a:close/>
                    <a:moveTo>
                      <a:pt x="259362" y="12074"/>
                    </a:moveTo>
                    <a:cubicBezTo>
                      <a:pt x="259362" y="12074"/>
                      <a:pt x="259664" y="12074"/>
                      <a:pt x="259966" y="12074"/>
                    </a:cubicBezTo>
                    <a:cubicBezTo>
                      <a:pt x="260267" y="12074"/>
                      <a:pt x="260569" y="12074"/>
                      <a:pt x="260871" y="12074"/>
                    </a:cubicBezTo>
                    <a:cubicBezTo>
                      <a:pt x="260267" y="12074"/>
                      <a:pt x="259664" y="12074"/>
                      <a:pt x="25936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0" name="Freeform 1229">
                <a:extLst>
                  <a:ext uri="{FF2B5EF4-FFF2-40B4-BE49-F238E27FC236}">
                    <a16:creationId xmlns:a16="http://schemas.microsoft.com/office/drawing/2014/main" id="{07B9F1D9-90CA-C448-9B7B-3B178717DBBF}"/>
                  </a:ext>
                </a:extLst>
              </p:cNvPr>
              <p:cNvSpPr/>
              <p:nvPr/>
            </p:nvSpPr>
            <p:spPr>
              <a:xfrm>
                <a:off x="-10486" y="5007668"/>
                <a:ext cx="289396" cy="289472"/>
              </a:xfrm>
              <a:custGeom>
                <a:avLst/>
                <a:gdLst>
                  <a:gd name="connsiteX0" fmla="*/ 26400 w 289396"/>
                  <a:gd name="connsiteY0" fmla="*/ 289473 h 289472"/>
                  <a:gd name="connsiteX1" fmla="*/ 30323 w 289396"/>
                  <a:gd name="connsiteY1" fmla="*/ 289171 h 289472"/>
                  <a:gd name="connsiteX2" fmla="*/ 30625 w 289396"/>
                  <a:gd name="connsiteY2" fmla="*/ 289171 h 289472"/>
                  <a:gd name="connsiteX3" fmla="*/ 30927 w 289396"/>
                  <a:gd name="connsiteY3" fmla="*/ 289171 h 289472"/>
                  <a:gd name="connsiteX4" fmla="*/ 39680 w 289396"/>
                  <a:gd name="connsiteY4" fmla="*/ 288265 h 289472"/>
                  <a:gd name="connsiteX5" fmla="*/ 58393 w 289396"/>
                  <a:gd name="connsiteY5" fmla="*/ 286454 h 289472"/>
                  <a:gd name="connsiteX6" fmla="*/ 150447 w 289396"/>
                  <a:gd name="connsiteY6" fmla="*/ 266230 h 289472"/>
                  <a:gd name="connsiteX7" fmla="*/ 263630 w 289396"/>
                  <a:gd name="connsiteY7" fmla="*/ 157565 h 289472"/>
                  <a:gd name="connsiteX8" fmla="*/ 289284 w 289396"/>
                  <a:gd name="connsiteY8" fmla="*/ 27468 h 289472"/>
                  <a:gd name="connsiteX9" fmla="*/ 283550 w 289396"/>
                  <a:gd name="connsiteY9" fmla="*/ 7244 h 289472"/>
                  <a:gd name="connsiteX10" fmla="*/ 264535 w 289396"/>
                  <a:gd name="connsiteY10" fmla="*/ 0 h 289472"/>
                  <a:gd name="connsiteX11" fmla="*/ 260611 w 289396"/>
                  <a:gd name="connsiteY11" fmla="*/ 302 h 289472"/>
                  <a:gd name="connsiteX12" fmla="*/ 130527 w 289396"/>
                  <a:gd name="connsiteY12" fmla="*/ 26865 h 289472"/>
                  <a:gd name="connsiteX13" fmla="*/ 51149 w 289396"/>
                  <a:gd name="connsiteY13" fmla="*/ 88442 h 289472"/>
                  <a:gd name="connsiteX14" fmla="*/ 141 w 289396"/>
                  <a:gd name="connsiteY14" fmla="*/ 262608 h 289472"/>
                  <a:gd name="connsiteX15" fmla="*/ 5876 w 289396"/>
                  <a:gd name="connsiteY15" fmla="*/ 281927 h 289472"/>
                  <a:gd name="connsiteX16" fmla="*/ 26400 w 289396"/>
                  <a:gd name="connsiteY16" fmla="*/ 289473 h 289472"/>
                  <a:gd name="connsiteX17" fmla="*/ 264535 w 289396"/>
                  <a:gd name="connsiteY17" fmla="*/ 12376 h 289472"/>
                  <a:gd name="connsiteX18" fmla="*/ 265139 w 289396"/>
                  <a:gd name="connsiteY18" fmla="*/ 12376 h 289472"/>
                  <a:gd name="connsiteX19" fmla="*/ 263630 w 289396"/>
                  <a:gd name="connsiteY19" fmla="*/ 12376 h 289472"/>
                  <a:gd name="connsiteX20" fmla="*/ 264535 w 289396"/>
                  <a:gd name="connsiteY20" fmla="*/ 12376 h 289472"/>
                  <a:gd name="connsiteX21" fmla="*/ 29418 w 289396"/>
                  <a:gd name="connsiteY21" fmla="*/ 277399 h 289472"/>
                  <a:gd name="connsiteX22" fmla="*/ 26400 w 289396"/>
                  <a:gd name="connsiteY22" fmla="*/ 277399 h 289472"/>
                  <a:gd name="connsiteX23" fmla="*/ 25796 w 289396"/>
                  <a:gd name="connsiteY23" fmla="*/ 277399 h 289472"/>
                  <a:gd name="connsiteX24" fmla="*/ 29418 w 289396"/>
                  <a:gd name="connsiteY24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9396" h="289472">
                    <a:moveTo>
                      <a:pt x="26400" y="289473"/>
                    </a:moveTo>
                    <a:cubicBezTo>
                      <a:pt x="27607" y="289473"/>
                      <a:pt x="28814" y="289473"/>
                      <a:pt x="30323" y="289171"/>
                    </a:cubicBezTo>
                    <a:lnTo>
                      <a:pt x="30625" y="289171"/>
                    </a:lnTo>
                    <a:lnTo>
                      <a:pt x="30927" y="289171"/>
                    </a:lnTo>
                    <a:cubicBezTo>
                      <a:pt x="33643" y="288869"/>
                      <a:pt x="36662" y="288567"/>
                      <a:pt x="39680" y="288265"/>
                    </a:cubicBezTo>
                    <a:cubicBezTo>
                      <a:pt x="45716" y="287360"/>
                      <a:pt x="52054" y="286756"/>
                      <a:pt x="58393" y="286454"/>
                    </a:cubicBezTo>
                    <a:cubicBezTo>
                      <a:pt x="89480" y="284643"/>
                      <a:pt x="120567" y="277701"/>
                      <a:pt x="150447" y="266230"/>
                    </a:cubicBezTo>
                    <a:cubicBezTo>
                      <a:pt x="202964" y="246308"/>
                      <a:pt x="240993" y="209483"/>
                      <a:pt x="263630" y="157565"/>
                    </a:cubicBezTo>
                    <a:cubicBezTo>
                      <a:pt x="281135" y="116815"/>
                      <a:pt x="285662" y="74556"/>
                      <a:pt x="289284" y="27468"/>
                    </a:cubicBezTo>
                    <a:cubicBezTo>
                      <a:pt x="289888" y="18714"/>
                      <a:pt x="288077" y="12074"/>
                      <a:pt x="283550" y="7244"/>
                    </a:cubicBezTo>
                    <a:cubicBezTo>
                      <a:pt x="279324" y="2415"/>
                      <a:pt x="272684" y="0"/>
                      <a:pt x="264535" y="0"/>
                    </a:cubicBezTo>
                    <a:cubicBezTo>
                      <a:pt x="263328" y="0"/>
                      <a:pt x="262121" y="0"/>
                      <a:pt x="260611" y="302"/>
                    </a:cubicBezTo>
                    <a:cubicBezTo>
                      <a:pt x="219564" y="3622"/>
                      <a:pt x="173386" y="7546"/>
                      <a:pt x="130527" y="26865"/>
                    </a:cubicBezTo>
                    <a:cubicBezTo>
                      <a:pt x="95818" y="42561"/>
                      <a:pt x="69862" y="62785"/>
                      <a:pt x="51149" y="88442"/>
                    </a:cubicBezTo>
                    <a:cubicBezTo>
                      <a:pt x="15232" y="138247"/>
                      <a:pt x="4669" y="194089"/>
                      <a:pt x="141" y="262608"/>
                    </a:cubicBezTo>
                    <a:cubicBezTo>
                      <a:pt x="-764" y="272267"/>
                      <a:pt x="2858" y="278606"/>
                      <a:pt x="5876" y="281927"/>
                    </a:cubicBezTo>
                    <a:cubicBezTo>
                      <a:pt x="11007" y="287058"/>
                      <a:pt x="17647" y="289473"/>
                      <a:pt x="26400" y="289473"/>
                    </a:cubicBezTo>
                    <a:close/>
                    <a:moveTo>
                      <a:pt x="264535" y="12376"/>
                    </a:moveTo>
                    <a:cubicBezTo>
                      <a:pt x="264837" y="12376"/>
                      <a:pt x="264837" y="12376"/>
                      <a:pt x="265139" y="12376"/>
                    </a:cubicBezTo>
                    <a:cubicBezTo>
                      <a:pt x="264535" y="12376"/>
                      <a:pt x="264233" y="12376"/>
                      <a:pt x="263630" y="12376"/>
                    </a:cubicBezTo>
                    <a:cubicBezTo>
                      <a:pt x="264233" y="12376"/>
                      <a:pt x="264535" y="12376"/>
                      <a:pt x="264535" y="12376"/>
                    </a:cubicBezTo>
                    <a:close/>
                    <a:moveTo>
                      <a:pt x="29418" y="277399"/>
                    </a:moveTo>
                    <a:cubicBezTo>
                      <a:pt x="28512" y="277399"/>
                      <a:pt x="27305" y="277399"/>
                      <a:pt x="26400" y="277399"/>
                    </a:cubicBezTo>
                    <a:cubicBezTo>
                      <a:pt x="26098" y="277399"/>
                      <a:pt x="26098" y="277399"/>
                      <a:pt x="25796" y="277399"/>
                    </a:cubicBezTo>
                    <a:cubicBezTo>
                      <a:pt x="27003" y="277399"/>
                      <a:pt x="28211" y="277399"/>
                      <a:pt x="29418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1" name="Freeform 1230">
                <a:extLst>
                  <a:ext uri="{FF2B5EF4-FFF2-40B4-BE49-F238E27FC236}">
                    <a16:creationId xmlns:a16="http://schemas.microsoft.com/office/drawing/2014/main" id="{290C46F2-EA44-EA47-96EC-4AD95CD31E00}"/>
                  </a:ext>
                </a:extLst>
              </p:cNvPr>
              <p:cNvSpPr/>
              <p:nvPr/>
            </p:nvSpPr>
            <p:spPr>
              <a:xfrm>
                <a:off x="1252407" y="2812625"/>
                <a:ext cx="287089" cy="289170"/>
              </a:xfrm>
              <a:custGeom>
                <a:avLst/>
                <a:gdLst>
                  <a:gd name="connsiteX0" fmla="*/ 7605 w 287089"/>
                  <a:gd name="connsiteY0" fmla="*/ 281926 h 289170"/>
                  <a:gd name="connsiteX1" fmla="*/ 28431 w 287089"/>
                  <a:gd name="connsiteY1" fmla="*/ 289171 h 289170"/>
                  <a:gd name="connsiteX2" fmla="*/ 37183 w 287089"/>
                  <a:gd name="connsiteY2" fmla="*/ 288869 h 289170"/>
                  <a:gd name="connsiteX3" fmla="*/ 38994 w 287089"/>
                  <a:gd name="connsiteY3" fmla="*/ 288567 h 289170"/>
                  <a:gd name="connsiteX4" fmla="*/ 76118 w 287089"/>
                  <a:gd name="connsiteY4" fmla="*/ 284341 h 289170"/>
                  <a:gd name="connsiteX5" fmla="*/ 187188 w 287089"/>
                  <a:gd name="connsiteY5" fmla="*/ 246610 h 289170"/>
                  <a:gd name="connsiteX6" fmla="*/ 271395 w 287089"/>
                  <a:gd name="connsiteY6" fmla="*/ 130399 h 289170"/>
                  <a:gd name="connsiteX7" fmla="*/ 287090 w 287089"/>
                  <a:gd name="connsiteY7" fmla="*/ 28676 h 289170"/>
                  <a:gd name="connsiteX8" fmla="*/ 263246 w 287089"/>
                  <a:gd name="connsiteY8" fmla="*/ 0 h 289170"/>
                  <a:gd name="connsiteX9" fmla="*/ 260530 w 287089"/>
                  <a:gd name="connsiteY9" fmla="*/ 0 h 289170"/>
                  <a:gd name="connsiteX10" fmla="*/ 134973 w 287089"/>
                  <a:gd name="connsiteY10" fmla="*/ 24148 h 289170"/>
                  <a:gd name="connsiteX11" fmla="*/ 50765 w 287089"/>
                  <a:gd name="connsiteY11" fmla="*/ 86631 h 289170"/>
                  <a:gd name="connsiteX12" fmla="*/ 663 w 287089"/>
                  <a:gd name="connsiteY12" fmla="*/ 241781 h 289170"/>
                  <a:gd name="connsiteX13" fmla="*/ 663 w 287089"/>
                  <a:gd name="connsiteY13" fmla="*/ 242686 h 289170"/>
                  <a:gd name="connsiteX14" fmla="*/ 60 w 287089"/>
                  <a:gd name="connsiteY14" fmla="*/ 254157 h 289170"/>
                  <a:gd name="connsiteX15" fmla="*/ 7605 w 287089"/>
                  <a:gd name="connsiteY15" fmla="*/ 281926 h 289170"/>
                  <a:gd name="connsiteX16" fmla="*/ 263246 w 287089"/>
                  <a:gd name="connsiteY16" fmla="*/ 11772 h 289170"/>
                  <a:gd name="connsiteX17" fmla="*/ 263246 w 287089"/>
                  <a:gd name="connsiteY17" fmla="*/ 11772 h 289170"/>
                  <a:gd name="connsiteX18" fmla="*/ 261435 w 287089"/>
                  <a:gd name="connsiteY18" fmla="*/ 11772 h 289170"/>
                  <a:gd name="connsiteX19" fmla="*/ 263246 w 287089"/>
                  <a:gd name="connsiteY19" fmla="*/ 11772 h 289170"/>
                  <a:gd name="connsiteX20" fmla="*/ 28732 w 287089"/>
                  <a:gd name="connsiteY20" fmla="*/ 276795 h 289170"/>
                  <a:gd name="connsiteX21" fmla="*/ 28431 w 287089"/>
                  <a:gd name="connsiteY21" fmla="*/ 276795 h 289170"/>
                  <a:gd name="connsiteX22" fmla="*/ 26922 w 287089"/>
                  <a:gd name="connsiteY22" fmla="*/ 276795 h 289170"/>
                  <a:gd name="connsiteX23" fmla="*/ 28732 w 287089"/>
                  <a:gd name="connsiteY23" fmla="*/ 276795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89" h="289170">
                    <a:moveTo>
                      <a:pt x="7605" y="281926"/>
                    </a:moveTo>
                    <a:cubicBezTo>
                      <a:pt x="13943" y="288266"/>
                      <a:pt x="22394" y="289171"/>
                      <a:pt x="28431" y="289171"/>
                    </a:cubicBezTo>
                    <a:cubicBezTo>
                      <a:pt x="30845" y="289171"/>
                      <a:pt x="33863" y="289171"/>
                      <a:pt x="37183" y="288869"/>
                    </a:cubicBezTo>
                    <a:lnTo>
                      <a:pt x="38994" y="288567"/>
                    </a:lnTo>
                    <a:cubicBezTo>
                      <a:pt x="51067" y="287360"/>
                      <a:pt x="63744" y="286152"/>
                      <a:pt x="76118" y="284341"/>
                    </a:cubicBezTo>
                    <a:cubicBezTo>
                      <a:pt x="118071" y="278606"/>
                      <a:pt x="155497" y="265929"/>
                      <a:pt x="187188" y="246610"/>
                    </a:cubicBezTo>
                    <a:cubicBezTo>
                      <a:pt x="227631" y="222161"/>
                      <a:pt x="255097" y="183826"/>
                      <a:pt x="271395" y="130399"/>
                    </a:cubicBezTo>
                    <a:cubicBezTo>
                      <a:pt x="281355" y="97195"/>
                      <a:pt x="286788" y="62784"/>
                      <a:pt x="287090" y="28676"/>
                    </a:cubicBezTo>
                    <a:cubicBezTo>
                      <a:pt x="287090" y="3924"/>
                      <a:pt x="271999" y="0"/>
                      <a:pt x="263246" y="0"/>
                    </a:cubicBezTo>
                    <a:cubicBezTo>
                      <a:pt x="262341" y="0"/>
                      <a:pt x="261435" y="0"/>
                      <a:pt x="260530" y="0"/>
                    </a:cubicBezTo>
                    <a:cubicBezTo>
                      <a:pt x="219784" y="2717"/>
                      <a:pt x="176624" y="6641"/>
                      <a:pt x="134973" y="24148"/>
                    </a:cubicBezTo>
                    <a:cubicBezTo>
                      <a:pt x="98151" y="39542"/>
                      <a:pt x="70685" y="60068"/>
                      <a:pt x="50765" y="86631"/>
                    </a:cubicBezTo>
                    <a:cubicBezTo>
                      <a:pt x="13943" y="136737"/>
                      <a:pt x="4889" y="193183"/>
                      <a:pt x="663" y="241781"/>
                    </a:cubicBezTo>
                    <a:lnTo>
                      <a:pt x="663" y="242686"/>
                    </a:lnTo>
                    <a:cubicBezTo>
                      <a:pt x="361" y="246309"/>
                      <a:pt x="60" y="250233"/>
                      <a:pt x="60" y="254157"/>
                    </a:cubicBezTo>
                    <a:cubicBezTo>
                      <a:pt x="-242" y="263816"/>
                      <a:pt x="361" y="274682"/>
                      <a:pt x="7605" y="281926"/>
                    </a:cubicBezTo>
                    <a:close/>
                    <a:moveTo>
                      <a:pt x="263246" y="11772"/>
                    </a:moveTo>
                    <a:cubicBezTo>
                      <a:pt x="263246" y="11772"/>
                      <a:pt x="263246" y="11772"/>
                      <a:pt x="263246" y="11772"/>
                    </a:cubicBezTo>
                    <a:cubicBezTo>
                      <a:pt x="262944" y="11772"/>
                      <a:pt x="262039" y="11772"/>
                      <a:pt x="261435" y="11772"/>
                    </a:cubicBezTo>
                    <a:cubicBezTo>
                      <a:pt x="262039" y="11772"/>
                      <a:pt x="262642" y="11772"/>
                      <a:pt x="263246" y="11772"/>
                    </a:cubicBezTo>
                    <a:close/>
                    <a:moveTo>
                      <a:pt x="28732" y="276795"/>
                    </a:moveTo>
                    <a:cubicBezTo>
                      <a:pt x="28732" y="276795"/>
                      <a:pt x="28431" y="276795"/>
                      <a:pt x="28431" y="276795"/>
                    </a:cubicBezTo>
                    <a:cubicBezTo>
                      <a:pt x="27827" y="276795"/>
                      <a:pt x="27525" y="276795"/>
                      <a:pt x="26922" y="276795"/>
                    </a:cubicBezTo>
                    <a:cubicBezTo>
                      <a:pt x="27525" y="276795"/>
                      <a:pt x="28129" y="276795"/>
                      <a:pt x="28732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2" name="Freeform 1231">
                <a:extLst>
                  <a:ext uri="{FF2B5EF4-FFF2-40B4-BE49-F238E27FC236}">
                    <a16:creationId xmlns:a16="http://schemas.microsoft.com/office/drawing/2014/main" id="{7B0AD403-217C-EF44-877A-BB64A6882307}"/>
                  </a:ext>
                </a:extLst>
              </p:cNvPr>
              <p:cNvSpPr/>
              <p:nvPr/>
            </p:nvSpPr>
            <p:spPr>
              <a:xfrm>
                <a:off x="621664" y="5007668"/>
                <a:ext cx="286426" cy="289171"/>
              </a:xfrm>
              <a:custGeom>
                <a:avLst/>
                <a:gdLst>
                  <a:gd name="connsiteX0" fmla="*/ 286426 w 286426"/>
                  <a:gd name="connsiteY0" fmla="*/ 244799 h 289171"/>
                  <a:gd name="connsiteX1" fmla="*/ 286426 w 286426"/>
                  <a:gd name="connsiteY1" fmla="*/ 244799 h 289171"/>
                  <a:gd name="connsiteX2" fmla="*/ 265601 w 286426"/>
                  <a:gd name="connsiteY2" fmla="*/ 141265 h 289171"/>
                  <a:gd name="connsiteX3" fmla="*/ 151513 w 286426"/>
                  <a:gd name="connsiteY3" fmla="*/ 24148 h 289171"/>
                  <a:gd name="connsiteX4" fmla="*/ 36218 w 286426"/>
                  <a:gd name="connsiteY4" fmla="*/ 906 h 289171"/>
                  <a:gd name="connsiteX5" fmla="*/ 30786 w 286426"/>
                  <a:gd name="connsiteY5" fmla="*/ 302 h 289171"/>
                  <a:gd name="connsiteX6" fmla="*/ 24146 w 286426"/>
                  <a:gd name="connsiteY6" fmla="*/ 0 h 289171"/>
                  <a:gd name="connsiteX7" fmla="*/ 0 w 286426"/>
                  <a:gd name="connsiteY7" fmla="*/ 29279 h 289171"/>
                  <a:gd name="connsiteX8" fmla="*/ 17506 w 286426"/>
                  <a:gd name="connsiteY8" fmla="*/ 137643 h 289171"/>
                  <a:gd name="connsiteX9" fmla="*/ 151815 w 286426"/>
                  <a:gd name="connsiteY9" fmla="*/ 271362 h 289171"/>
                  <a:gd name="connsiteX10" fmla="*/ 240852 w 286426"/>
                  <a:gd name="connsiteY10" fmla="*/ 287964 h 289171"/>
                  <a:gd name="connsiteX11" fmla="*/ 258357 w 286426"/>
                  <a:gd name="connsiteY11" fmla="*/ 289171 h 289171"/>
                  <a:gd name="connsiteX12" fmla="*/ 278881 w 286426"/>
                  <a:gd name="connsiteY12" fmla="*/ 282228 h 289171"/>
                  <a:gd name="connsiteX13" fmla="*/ 286125 w 286426"/>
                  <a:gd name="connsiteY13" fmla="*/ 248723 h 289171"/>
                  <a:gd name="connsiteX14" fmla="*/ 286426 w 286426"/>
                  <a:gd name="connsiteY14" fmla="*/ 244799 h 289171"/>
                  <a:gd name="connsiteX15" fmla="*/ 286426 w 286426"/>
                  <a:gd name="connsiteY15" fmla="*/ 244799 h 289171"/>
                  <a:gd name="connsiteX16" fmla="*/ 23240 w 286426"/>
                  <a:gd name="connsiteY16" fmla="*/ 12074 h 289171"/>
                  <a:gd name="connsiteX17" fmla="*/ 24146 w 286426"/>
                  <a:gd name="connsiteY17" fmla="*/ 12074 h 289171"/>
                  <a:gd name="connsiteX18" fmla="*/ 24447 w 286426"/>
                  <a:gd name="connsiteY18" fmla="*/ 12074 h 289171"/>
                  <a:gd name="connsiteX19" fmla="*/ 23240 w 286426"/>
                  <a:gd name="connsiteY19" fmla="*/ 12074 h 289171"/>
                  <a:gd name="connsiteX20" fmla="*/ 258357 w 286426"/>
                  <a:gd name="connsiteY20" fmla="*/ 276795 h 289171"/>
                  <a:gd name="connsiteX21" fmla="*/ 258357 w 286426"/>
                  <a:gd name="connsiteY21" fmla="*/ 276795 h 289171"/>
                  <a:gd name="connsiteX22" fmla="*/ 258357 w 286426"/>
                  <a:gd name="connsiteY22" fmla="*/ 276795 h 289171"/>
                  <a:gd name="connsiteX23" fmla="*/ 258357 w 286426"/>
                  <a:gd name="connsiteY23" fmla="*/ 276795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26" h="289171">
                    <a:moveTo>
                      <a:pt x="286426" y="244799"/>
                    </a:moveTo>
                    <a:lnTo>
                      <a:pt x="286426" y="244799"/>
                    </a:lnTo>
                    <a:cubicBezTo>
                      <a:pt x="284917" y="207974"/>
                      <a:pt x="277976" y="173261"/>
                      <a:pt x="265601" y="141265"/>
                    </a:cubicBezTo>
                    <a:cubicBezTo>
                      <a:pt x="244775" y="86329"/>
                      <a:pt x="206143" y="47088"/>
                      <a:pt x="151513" y="24148"/>
                    </a:cubicBezTo>
                    <a:cubicBezTo>
                      <a:pt x="113786" y="8452"/>
                      <a:pt x="74248" y="4528"/>
                      <a:pt x="36218" y="906"/>
                    </a:cubicBezTo>
                    <a:lnTo>
                      <a:pt x="30786" y="302"/>
                    </a:lnTo>
                    <a:cubicBezTo>
                      <a:pt x="28371" y="0"/>
                      <a:pt x="26258" y="0"/>
                      <a:pt x="24146" y="0"/>
                    </a:cubicBezTo>
                    <a:cubicBezTo>
                      <a:pt x="0" y="0"/>
                      <a:pt x="0" y="22035"/>
                      <a:pt x="0" y="29279"/>
                    </a:cubicBezTo>
                    <a:cubicBezTo>
                      <a:pt x="0" y="65803"/>
                      <a:pt x="6036" y="102327"/>
                      <a:pt x="17506" y="137643"/>
                    </a:cubicBezTo>
                    <a:cubicBezTo>
                      <a:pt x="40142" y="205257"/>
                      <a:pt x="85415" y="250233"/>
                      <a:pt x="151815" y="271362"/>
                    </a:cubicBezTo>
                    <a:cubicBezTo>
                      <a:pt x="177772" y="279512"/>
                      <a:pt x="206143" y="284643"/>
                      <a:pt x="240852" y="287964"/>
                    </a:cubicBezTo>
                    <a:cubicBezTo>
                      <a:pt x="247794" y="288567"/>
                      <a:pt x="253528" y="289171"/>
                      <a:pt x="258357" y="289171"/>
                    </a:cubicBezTo>
                    <a:cubicBezTo>
                      <a:pt x="264696" y="289171"/>
                      <a:pt x="273146" y="288265"/>
                      <a:pt x="278881" y="282228"/>
                    </a:cubicBezTo>
                    <a:cubicBezTo>
                      <a:pt x="286125" y="274984"/>
                      <a:pt x="286426" y="264721"/>
                      <a:pt x="286125" y="248723"/>
                    </a:cubicBezTo>
                    <a:cubicBezTo>
                      <a:pt x="286426" y="247214"/>
                      <a:pt x="286426" y="245705"/>
                      <a:pt x="286426" y="244799"/>
                    </a:cubicBezTo>
                    <a:lnTo>
                      <a:pt x="286426" y="244799"/>
                    </a:lnTo>
                    <a:close/>
                    <a:moveTo>
                      <a:pt x="23240" y="12074"/>
                    </a:moveTo>
                    <a:cubicBezTo>
                      <a:pt x="23542" y="12074"/>
                      <a:pt x="23844" y="12074"/>
                      <a:pt x="24146" y="12074"/>
                    </a:cubicBezTo>
                    <a:cubicBezTo>
                      <a:pt x="24146" y="12074"/>
                      <a:pt x="24447" y="12074"/>
                      <a:pt x="24447" y="12074"/>
                    </a:cubicBezTo>
                    <a:cubicBezTo>
                      <a:pt x="24146" y="12074"/>
                      <a:pt x="23542" y="12074"/>
                      <a:pt x="23240" y="12074"/>
                    </a:cubicBezTo>
                    <a:close/>
                    <a:moveTo>
                      <a:pt x="258357" y="276795"/>
                    </a:moveTo>
                    <a:cubicBezTo>
                      <a:pt x="258357" y="276795"/>
                      <a:pt x="258357" y="276795"/>
                      <a:pt x="258357" y="276795"/>
                    </a:cubicBezTo>
                    <a:cubicBezTo>
                      <a:pt x="258357" y="276795"/>
                      <a:pt x="258357" y="276795"/>
                      <a:pt x="258357" y="276795"/>
                    </a:cubicBezTo>
                    <a:cubicBezTo>
                      <a:pt x="258357" y="276795"/>
                      <a:pt x="258357" y="276795"/>
                      <a:pt x="258357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3" name="Freeform 1232">
                <a:extLst>
                  <a:ext uri="{FF2B5EF4-FFF2-40B4-BE49-F238E27FC236}">
                    <a16:creationId xmlns:a16="http://schemas.microsoft.com/office/drawing/2014/main" id="{83A8B99C-6022-324A-AFE0-3D99687E9C41}"/>
                  </a:ext>
                </a:extLst>
              </p:cNvPr>
              <p:cNvSpPr/>
              <p:nvPr/>
            </p:nvSpPr>
            <p:spPr>
              <a:xfrm>
                <a:off x="621314" y="5944606"/>
                <a:ext cx="286875" cy="286152"/>
              </a:xfrm>
              <a:custGeom>
                <a:avLst/>
                <a:gdLst>
                  <a:gd name="connsiteX0" fmla="*/ 260518 w 286875"/>
                  <a:gd name="connsiteY0" fmla="*/ 125871 h 286152"/>
                  <a:gd name="connsiteX1" fmla="*/ 212529 w 286875"/>
                  <a:gd name="connsiteY1" fmla="*/ 59162 h 286152"/>
                  <a:gd name="connsiteX2" fmla="*/ 29325 w 286875"/>
                  <a:gd name="connsiteY2" fmla="*/ 0 h 286152"/>
                  <a:gd name="connsiteX3" fmla="*/ 27212 w 286875"/>
                  <a:gd name="connsiteY3" fmla="*/ 0 h 286152"/>
                  <a:gd name="connsiteX4" fmla="*/ 48 w 286875"/>
                  <a:gd name="connsiteY4" fmla="*/ 29581 h 286152"/>
                  <a:gd name="connsiteX5" fmla="*/ 10009 w 286875"/>
                  <a:gd name="connsiteY5" fmla="*/ 108967 h 286152"/>
                  <a:gd name="connsiteX6" fmla="*/ 175104 w 286875"/>
                  <a:gd name="connsiteY6" fmla="*/ 276493 h 286152"/>
                  <a:gd name="connsiteX7" fmla="*/ 175104 w 286875"/>
                  <a:gd name="connsiteY7" fmla="*/ 276493 h 286152"/>
                  <a:gd name="connsiteX8" fmla="*/ 175104 w 286875"/>
                  <a:gd name="connsiteY8" fmla="*/ 276493 h 286152"/>
                  <a:gd name="connsiteX9" fmla="*/ 239995 w 286875"/>
                  <a:gd name="connsiteY9" fmla="*/ 285851 h 286152"/>
                  <a:gd name="connsiteX10" fmla="*/ 252067 w 286875"/>
                  <a:gd name="connsiteY10" fmla="*/ 286152 h 286152"/>
                  <a:gd name="connsiteX11" fmla="*/ 279533 w 286875"/>
                  <a:gd name="connsiteY11" fmla="*/ 277700 h 286152"/>
                  <a:gd name="connsiteX12" fmla="*/ 286475 w 286875"/>
                  <a:gd name="connsiteY12" fmla="*/ 239668 h 286152"/>
                  <a:gd name="connsiteX13" fmla="*/ 260518 w 286875"/>
                  <a:gd name="connsiteY13" fmla="*/ 125871 h 286152"/>
                  <a:gd name="connsiteX14" fmla="*/ 26609 w 286875"/>
                  <a:gd name="connsiteY14" fmla="*/ 11772 h 286152"/>
                  <a:gd name="connsiteX15" fmla="*/ 26609 w 286875"/>
                  <a:gd name="connsiteY15" fmla="*/ 11772 h 286152"/>
                  <a:gd name="connsiteX16" fmla="*/ 28721 w 286875"/>
                  <a:gd name="connsiteY16" fmla="*/ 11772 h 286152"/>
                  <a:gd name="connsiteX17" fmla="*/ 26609 w 286875"/>
                  <a:gd name="connsiteY17" fmla="*/ 11772 h 286152"/>
                  <a:gd name="connsiteX18" fmla="*/ 252067 w 286875"/>
                  <a:gd name="connsiteY18" fmla="*/ 273777 h 286152"/>
                  <a:gd name="connsiteX19" fmla="*/ 251766 w 286875"/>
                  <a:gd name="connsiteY19" fmla="*/ 273777 h 286152"/>
                  <a:gd name="connsiteX20" fmla="*/ 252369 w 286875"/>
                  <a:gd name="connsiteY20" fmla="*/ 273777 h 286152"/>
                  <a:gd name="connsiteX21" fmla="*/ 252067 w 286875"/>
                  <a:gd name="connsiteY21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75" h="286152">
                    <a:moveTo>
                      <a:pt x="260518" y="125871"/>
                    </a:moveTo>
                    <a:cubicBezTo>
                      <a:pt x="248144" y="97497"/>
                      <a:pt x="232449" y="75462"/>
                      <a:pt x="212529" y="59162"/>
                    </a:cubicBezTo>
                    <a:cubicBezTo>
                      <a:pt x="165747" y="19922"/>
                      <a:pt x="105685" y="604"/>
                      <a:pt x="29325" y="0"/>
                    </a:cubicBezTo>
                    <a:cubicBezTo>
                      <a:pt x="28721" y="0"/>
                      <a:pt x="28118" y="0"/>
                      <a:pt x="27212" y="0"/>
                    </a:cubicBezTo>
                    <a:cubicBezTo>
                      <a:pt x="2765" y="0"/>
                      <a:pt x="350" y="14791"/>
                      <a:pt x="48" y="29581"/>
                    </a:cubicBezTo>
                    <a:cubicBezTo>
                      <a:pt x="-555" y="58257"/>
                      <a:pt x="4576" y="85725"/>
                      <a:pt x="10009" y="108967"/>
                    </a:cubicBezTo>
                    <a:cubicBezTo>
                      <a:pt x="30230" y="198616"/>
                      <a:pt x="85765" y="254760"/>
                      <a:pt x="175104" y="276493"/>
                    </a:cubicBezTo>
                    <a:lnTo>
                      <a:pt x="175104" y="276493"/>
                    </a:lnTo>
                    <a:lnTo>
                      <a:pt x="175104" y="276493"/>
                    </a:lnTo>
                    <a:cubicBezTo>
                      <a:pt x="192609" y="280417"/>
                      <a:pt x="215547" y="284643"/>
                      <a:pt x="239995" y="285851"/>
                    </a:cubicBezTo>
                    <a:cubicBezTo>
                      <a:pt x="245126" y="286152"/>
                      <a:pt x="249049" y="286152"/>
                      <a:pt x="252067" y="286152"/>
                    </a:cubicBezTo>
                    <a:cubicBezTo>
                      <a:pt x="261424" y="286152"/>
                      <a:pt x="272289" y="285549"/>
                      <a:pt x="279533" y="277700"/>
                    </a:cubicBezTo>
                    <a:cubicBezTo>
                      <a:pt x="287380" y="269249"/>
                      <a:pt x="287380" y="257175"/>
                      <a:pt x="286475" y="239668"/>
                    </a:cubicBezTo>
                    <a:cubicBezTo>
                      <a:pt x="284664" y="200428"/>
                      <a:pt x="275911" y="162093"/>
                      <a:pt x="260518" y="125871"/>
                    </a:cubicBezTo>
                    <a:close/>
                    <a:moveTo>
                      <a:pt x="26609" y="11772"/>
                    </a:moveTo>
                    <a:cubicBezTo>
                      <a:pt x="26910" y="11772"/>
                      <a:pt x="26910" y="11772"/>
                      <a:pt x="26609" y="11772"/>
                    </a:cubicBezTo>
                    <a:cubicBezTo>
                      <a:pt x="27514" y="11772"/>
                      <a:pt x="28118" y="11772"/>
                      <a:pt x="28721" y="11772"/>
                    </a:cubicBezTo>
                    <a:cubicBezTo>
                      <a:pt x="28118" y="11772"/>
                      <a:pt x="27514" y="11772"/>
                      <a:pt x="26609" y="11772"/>
                    </a:cubicBezTo>
                    <a:close/>
                    <a:moveTo>
                      <a:pt x="252067" y="273777"/>
                    </a:moveTo>
                    <a:cubicBezTo>
                      <a:pt x="252067" y="273777"/>
                      <a:pt x="251766" y="273777"/>
                      <a:pt x="251766" y="273777"/>
                    </a:cubicBezTo>
                    <a:cubicBezTo>
                      <a:pt x="252067" y="273777"/>
                      <a:pt x="252067" y="273777"/>
                      <a:pt x="252369" y="273777"/>
                    </a:cubicBezTo>
                    <a:cubicBezTo>
                      <a:pt x="252369" y="273777"/>
                      <a:pt x="252369" y="273777"/>
                      <a:pt x="252067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4" name="Freeform 1233">
                <a:extLst>
                  <a:ext uri="{FF2B5EF4-FFF2-40B4-BE49-F238E27FC236}">
                    <a16:creationId xmlns:a16="http://schemas.microsoft.com/office/drawing/2014/main" id="{F5E4233A-24E8-C04B-A467-E255E60DCF9A}"/>
                  </a:ext>
                </a:extLst>
              </p:cNvPr>
              <p:cNvSpPr/>
              <p:nvPr/>
            </p:nvSpPr>
            <p:spPr>
              <a:xfrm>
                <a:off x="621587" y="6261245"/>
                <a:ext cx="286864" cy="286756"/>
              </a:xfrm>
              <a:custGeom>
                <a:avLst/>
                <a:gdLst>
                  <a:gd name="connsiteX0" fmla="*/ 252096 w 286864"/>
                  <a:gd name="connsiteY0" fmla="*/ 0 h 286756"/>
                  <a:gd name="connsiteX1" fmla="*/ 246663 w 286864"/>
                  <a:gd name="connsiteY1" fmla="*/ 0 h 286756"/>
                  <a:gd name="connsiteX2" fmla="*/ 170001 w 286864"/>
                  <a:gd name="connsiteY2" fmla="*/ 11470 h 286756"/>
                  <a:gd name="connsiteX3" fmla="*/ 40822 w 286864"/>
                  <a:gd name="connsiteY3" fmla="*/ 101119 h 286756"/>
                  <a:gd name="connsiteX4" fmla="*/ 77 w 286864"/>
                  <a:gd name="connsiteY4" fmla="*/ 254459 h 286756"/>
                  <a:gd name="connsiteX5" fmla="*/ 6415 w 286864"/>
                  <a:gd name="connsiteY5" fmla="*/ 279814 h 286756"/>
                  <a:gd name="connsiteX6" fmla="*/ 29051 w 286864"/>
                  <a:gd name="connsiteY6" fmla="*/ 286756 h 286756"/>
                  <a:gd name="connsiteX7" fmla="*/ 31768 w 286864"/>
                  <a:gd name="connsiteY7" fmla="*/ 286756 h 286756"/>
                  <a:gd name="connsiteX8" fmla="*/ 151288 w 286864"/>
                  <a:gd name="connsiteY8" fmla="*/ 263815 h 286756"/>
                  <a:gd name="connsiteX9" fmla="*/ 234590 w 286864"/>
                  <a:gd name="connsiteY9" fmla="*/ 203748 h 286756"/>
                  <a:gd name="connsiteX10" fmla="*/ 286805 w 286864"/>
                  <a:gd name="connsiteY10" fmla="*/ 49805 h 286756"/>
                  <a:gd name="connsiteX11" fmla="*/ 286805 w 286864"/>
                  <a:gd name="connsiteY11" fmla="*/ 49201 h 286756"/>
                  <a:gd name="connsiteX12" fmla="*/ 286805 w 286864"/>
                  <a:gd name="connsiteY12" fmla="*/ 48597 h 286756"/>
                  <a:gd name="connsiteX13" fmla="*/ 286805 w 286864"/>
                  <a:gd name="connsiteY13" fmla="*/ 38637 h 286756"/>
                  <a:gd name="connsiteX14" fmla="*/ 279260 w 286864"/>
                  <a:gd name="connsiteY14" fmla="*/ 7546 h 286756"/>
                  <a:gd name="connsiteX15" fmla="*/ 252096 w 286864"/>
                  <a:gd name="connsiteY15" fmla="*/ 0 h 286756"/>
                  <a:gd name="connsiteX16" fmla="*/ 29051 w 286864"/>
                  <a:gd name="connsiteY16" fmla="*/ 274682 h 286756"/>
                  <a:gd name="connsiteX17" fmla="*/ 29051 w 286864"/>
                  <a:gd name="connsiteY17" fmla="*/ 274682 h 286756"/>
                  <a:gd name="connsiteX18" fmla="*/ 31466 w 286864"/>
                  <a:gd name="connsiteY18" fmla="*/ 274682 h 286756"/>
                  <a:gd name="connsiteX19" fmla="*/ 29051 w 286864"/>
                  <a:gd name="connsiteY19" fmla="*/ 274682 h 286756"/>
                  <a:gd name="connsiteX20" fmla="*/ 251492 w 286864"/>
                  <a:gd name="connsiteY20" fmla="*/ 12074 h 286756"/>
                  <a:gd name="connsiteX21" fmla="*/ 252096 w 286864"/>
                  <a:gd name="connsiteY21" fmla="*/ 12074 h 286756"/>
                  <a:gd name="connsiteX22" fmla="*/ 253907 w 286864"/>
                  <a:gd name="connsiteY22" fmla="*/ 12074 h 286756"/>
                  <a:gd name="connsiteX23" fmla="*/ 251492 w 286864"/>
                  <a:gd name="connsiteY23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64" h="286756">
                    <a:moveTo>
                      <a:pt x="252096" y="0"/>
                    </a:moveTo>
                    <a:cubicBezTo>
                      <a:pt x="250285" y="0"/>
                      <a:pt x="248474" y="0"/>
                      <a:pt x="246663" y="0"/>
                    </a:cubicBezTo>
                    <a:cubicBezTo>
                      <a:pt x="221612" y="906"/>
                      <a:pt x="195656" y="4829"/>
                      <a:pt x="170001" y="11470"/>
                    </a:cubicBezTo>
                    <a:cubicBezTo>
                      <a:pt x="110543" y="27166"/>
                      <a:pt x="68288" y="56446"/>
                      <a:pt x="40822" y="101119"/>
                    </a:cubicBezTo>
                    <a:cubicBezTo>
                      <a:pt x="15168" y="142472"/>
                      <a:pt x="2190" y="191372"/>
                      <a:pt x="77" y="254459"/>
                    </a:cubicBezTo>
                    <a:cubicBezTo>
                      <a:pt x="-225" y="263514"/>
                      <a:pt x="77" y="273173"/>
                      <a:pt x="6415" y="279814"/>
                    </a:cubicBezTo>
                    <a:cubicBezTo>
                      <a:pt x="12451" y="286153"/>
                      <a:pt x="21204" y="286756"/>
                      <a:pt x="29051" y="286756"/>
                    </a:cubicBezTo>
                    <a:cubicBezTo>
                      <a:pt x="29957" y="286756"/>
                      <a:pt x="30862" y="286756"/>
                      <a:pt x="31768" y="286756"/>
                    </a:cubicBezTo>
                    <a:cubicBezTo>
                      <a:pt x="74324" y="286756"/>
                      <a:pt x="114466" y="278908"/>
                      <a:pt x="151288" y="263815"/>
                    </a:cubicBezTo>
                    <a:cubicBezTo>
                      <a:pt x="188412" y="248723"/>
                      <a:pt x="214670" y="229405"/>
                      <a:pt x="234590" y="203748"/>
                    </a:cubicBezTo>
                    <a:cubicBezTo>
                      <a:pt x="271412" y="155150"/>
                      <a:pt x="281674" y="98704"/>
                      <a:pt x="286805" y="49805"/>
                    </a:cubicBezTo>
                    <a:lnTo>
                      <a:pt x="286805" y="49201"/>
                    </a:lnTo>
                    <a:lnTo>
                      <a:pt x="286805" y="48597"/>
                    </a:lnTo>
                    <a:lnTo>
                      <a:pt x="286805" y="38637"/>
                    </a:lnTo>
                    <a:cubicBezTo>
                      <a:pt x="287107" y="26261"/>
                      <a:pt x="286503" y="15092"/>
                      <a:pt x="279260" y="7546"/>
                    </a:cubicBezTo>
                    <a:cubicBezTo>
                      <a:pt x="271714" y="604"/>
                      <a:pt x="261452" y="0"/>
                      <a:pt x="252096" y="0"/>
                    </a:cubicBezTo>
                    <a:close/>
                    <a:moveTo>
                      <a:pt x="29051" y="274682"/>
                    </a:moveTo>
                    <a:cubicBezTo>
                      <a:pt x="28750" y="274682"/>
                      <a:pt x="28750" y="274682"/>
                      <a:pt x="29051" y="274682"/>
                    </a:cubicBezTo>
                    <a:cubicBezTo>
                      <a:pt x="29655" y="274682"/>
                      <a:pt x="30560" y="274682"/>
                      <a:pt x="31466" y="274682"/>
                    </a:cubicBezTo>
                    <a:cubicBezTo>
                      <a:pt x="30560" y="274682"/>
                      <a:pt x="29655" y="274682"/>
                      <a:pt x="29051" y="274682"/>
                    </a:cubicBezTo>
                    <a:close/>
                    <a:moveTo>
                      <a:pt x="251492" y="12074"/>
                    </a:moveTo>
                    <a:cubicBezTo>
                      <a:pt x="251794" y="12074"/>
                      <a:pt x="251794" y="12074"/>
                      <a:pt x="252096" y="12074"/>
                    </a:cubicBezTo>
                    <a:cubicBezTo>
                      <a:pt x="252699" y="12074"/>
                      <a:pt x="253303" y="12074"/>
                      <a:pt x="253907" y="12074"/>
                    </a:cubicBezTo>
                    <a:cubicBezTo>
                      <a:pt x="253303" y="12074"/>
                      <a:pt x="252398" y="12074"/>
                      <a:pt x="25149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5" name="Freeform 1234">
                <a:extLst>
                  <a:ext uri="{FF2B5EF4-FFF2-40B4-BE49-F238E27FC236}">
                    <a16:creationId xmlns:a16="http://schemas.microsoft.com/office/drawing/2014/main" id="{29A025DB-586B-C34D-A6B7-0A5D6BF032D6}"/>
                  </a:ext>
                </a:extLst>
              </p:cNvPr>
              <p:cNvSpPr/>
              <p:nvPr/>
            </p:nvSpPr>
            <p:spPr>
              <a:xfrm>
                <a:off x="627294" y="1878101"/>
                <a:ext cx="289209" cy="287057"/>
              </a:xfrm>
              <a:custGeom>
                <a:avLst/>
                <a:gdLst>
                  <a:gd name="connsiteX0" fmla="*/ 262385 w 289209"/>
                  <a:gd name="connsiteY0" fmla="*/ 0 h 287057"/>
                  <a:gd name="connsiteX1" fmla="*/ 262385 w 289209"/>
                  <a:gd name="connsiteY1" fmla="*/ 0 h 287057"/>
                  <a:gd name="connsiteX2" fmla="*/ 262385 w 289209"/>
                  <a:gd name="connsiteY2" fmla="*/ 0 h 287057"/>
                  <a:gd name="connsiteX3" fmla="*/ 258160 w 289209"/>
                  <a:gd name="connsiteY3" fmla="*/ 0 h 287057"/>
                  <a:gd name="connsiteX4" fmla="*/ 251218 w 289209"/>
                  <a:gd name="connsiteY4" fmla="*/ 302 h 287057"/>
                  <a:gd name="connsiteX5" fmla="*/ 245483 w 289209"/>
                  <a:gd name="connsiteY5" fmla="*/ 604 h 287057"/>
                  <a:gd name="connsiteX6" fmla="*/ 245181 w 289209"/>
                  <a:gd name="connsiteY6" fmla="*/ 604 h 287057"/>
                  <a:gd name="connsiteX7" fmla="*/ 244880 w 289209"/>
                  <a:gd name="connsiteY7" fmla="*/ 604 h 287057"/>
                  <a:gd name="connsiteX8" fmla="*/ 159767 w 289209"/>
                  <a:gd name="connsiteY8" fmla="*/ 15394 h 287057"/>
                  <a:gd name="connsiteX9" fmla="*/ 28173 w 289209"/>
                  <a:gd name="connsiteY9" fmla="*/ 126474 h 287057"/>
                  <a:gd name="connsiteX10" fmla="*/ 104 w 289209"/>
                  <a:gd name="connsiteY10" fmla="*/ 260495 h 287057"/>
                  <a:gd name="connsiteX11" fmla="*/ 5235 w 289209"/>
                  <a:gd name="connsiteY11" fmla="*/ 279814 h 287057"/>
                  <a:gd name="connsiteX12" fmla="*/ 28173 w 289209"/>
                  <a:gd name="connsiteY12" fmla="*/ 287058 h 287057"/>
                  <a:gd name="connsiteX13" fmla="*/ 30286 w 289209"/>
                  <a:gd name="connsiteY13" fmla="*/ 287058 h 287057"/>
                  <a:gd name="connsiteX14" fmla="*/ 143167 w 289209"/>
                  <a:gd name="connsiteY14" fmla="*/ 267438 h 287057"/>
                  <a:gd name="connsiteX15" fmla="*/ 263894 w 289209"/>
                  <a:gd name="connsiteY15" fmla="*/ 153641 h 287057"/>
                  <a:gd name="connsiteX16" fmla="*/ 288945 w 289209"/>
                  <a:gd name="connsiteY16" fmla="*/ 30487 h 287057"/>
                  <a:gd name="connsiteX17" fmla="*/ 284116 w 289209"/>
                  <a:gd name="connsiteY17" fmla="*/ 8753 h 287057"/>
                  <a:gd name="connsiteX18" fmla="*/ 262385 w 289209"/>
                  <a:gd name="connsiteY18" fmla="*/ 0 h 287057"/>
                  <a:gd name="connsiteX19" fmla="*/ 27872 w 289209"/>
                  <a:gd name="connsiteY19" fmla="*/ 274682 h 287057"/>
                  <a:gd name="connsiteX20" fmla="*/ 27872 w 289209"/>
                  <a:gd name="connsiteY20" fmla="*/ 274682 h 287057"/>
                  <a:gd name="connsiteX21" fmla="*/ 29984 w 289209"/>
                  <a:gd name="connsiteY21" fmla="*/ 274682 h 287057"/>
                  <a:gd name="connsiteX22" fmla="*/ 27872 w 289209"/>
                  <a:gd name="connsiteY22" fmla="*/ 274682 h 287057"/>
                  <a:gd name="connsiteX23" fmla="*/ 257858 w 289209"/>
                  <a:gd name="connsiteY23" fmla="*/ 12074 h 287057"/>
                  <a:gd name="connsiteX24" fmla="*/ 258160 w 289209"/>
                  <a:gd name="connsiteY24" fmla="*/ 12074 h 287057"/>
                  <a:gd name="connsiteX25" fmla="*/ 261480 w 289209"/>
                  <a:gd name="connsiteY25" fmla="*/ 12074 h 287057"/>
                  <a:gd name="connsiteX26" fmla="*/ 257858 w 289209"/>
                  <a:gd name="connsiteY26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209" h="287057">
                    <a:moveTo>
                      <a:pt x="262385" y="0"/>
                    </a:moveTo>
                    <a:lnTo>
                      <a:pt x="262385" y="0"/>
                    </a:lnTo>
                    <a:lnTo>
                      <a:pt x="262385" y="0"/>
                    </a:lnTo>
                    <a:cubicBezTo>
                      <a:pt x="260876" y="0"/>
                      <a:pt x="259669" y="0"/>
                      <a:pt x="258160" y="0"/>
                    </a:cubicBezTo>
                    <a:cubicBezTo>
                      <a:pt x="255745" y="0"/>
                      <a:pt x="253331" y="0"/>
                      <a:pt x="251218" y="302"/>
                    </a:cubicBezTo>
                    <a:cubicBezTo>
                      <a:pt x="249105" y="302"/>
                      <a:pt x="247294" y="604"/>
                      <a:pt x="245483" y="604"/>
                    </a:cubicBezTo>
                    <a:lnTo>
                      <a:pt x="245181" y="604"/>
                    </a:lnTo>
                    <a:lnTo>
                      <a:pt x="244880" y="604"/>
                    </a:lnTo>
                    <a:cubicBezTo>
                      <a:pt x="217112" y="1811"/>
                      <a:pt x="189345" y="6641"/>
                      <a:pt x="159767" y="15394"/>
                    </a:cubicBezTo>
                    <a:cubicBezTo>
                      <a:pt x="95781" y="34713"/>
                      <a:pt x="52621" y="70934"/>
                      <a:pt x="28173" y="126474"/>
                    </a:cubicBezTo>
                    <a:cubicBezTo>
                      <a:pt x="10064" y="167526"/>
                      <a:pt x="3726" y="209785"/>
                      <a:pt x="104" y="260495"/>
                    </a:cubicBezTo>
                    <a:cubicBezTo>
                      <a:pt x="-198" y="265929"/>
                      <a:pt x="-198" y="273777"/>
                      <a:pt x="5235" y="279814"/>
                    </a:cubicBezTo>
                    <a:cubicBezTo>
                      <a:pt x="11271" y="286152"/>
                      <a:pt x="20024" y="287058"/>
                      <a:pt x="28173" y="287058"/>
                    </a:cubicBezTo>
                    <a:cubicBezTo>
                      <a:pt x="28777" y="287058"/>
                      <a:pt x="29682" y="287058"/>
                      <a:pt x="30286" y="287058"/>
                    </a:cubicBezTo>
                    <a:cubicBezTo>
                      <a:pt x="68013" y="287058"/>
                      <a:pt x="105741" y="280417"/>
                      <a:pt x="143167" y="267438"/>
                    </a:cubicBezTo>
                    <a:cubicBezTo>
                      <a:pt x="200512" y="247516"/>
                      <a:pt x="240956" y="209181"/>
                      <a:pt x="263894" y="153641"/>
                    </a:cubicBezTo>
                    <a:cubicBezTo>
                      <a:pt x="280192" y="113495"/>
                      <a:pt x="285625" y="70632"/>
                      <a:pt x="288945" y="30487"/>
                    </a:cubicBezTo>
                    <a:cubicBezTo>
                      <a:pt x="289549" y="23846"/>
                      <a:pt x="289549" y="15394"/>
                      <a:pt x="284116" y="8753"/>
                    </a:cubicBezTo>
                    <a:cubicBezTo>
                      <a:pt x="278080" y="2113"/>
                      <a:pt x="269629" y="604"/>
                      <a:pt x="262385" y="0"/>
                    </a:cubicBezTo>
                    <a:close/>
                    <a:moveTo>
                      <a:pt x="27872" y="274682"/>
                    </a:moveTo>
                    <a:cubicBezTo>
                      <a:pt x="27872" y="274682"/>
                      <a:pt x="27570" y="274682"/>
                      <a:pt x="27872" y="274682"/>
                    </a:cubicBezTo>
                    <a:cubicBezTo>
                      <a:pt x="28475" y="274682"/>
                      <a:pt x="29079" y="274682"/>
                      <a:pt x="29984" y="274682"/>
                    </a:cubicBezTo>
                    <a:cubicBezTo>
                      <a:pt x="29079" y="274682"/>
                      <a:pt x="28475" y="274682"/>
                      <a:pt x="27872" y="274682"/>
                    </a:cubicBezTo>
                    <a:close/>
                    <a:moveTo>
                      <a:pt x="257858" y="12074"/>
                    </a:moveTo>
                    <a:cubicBezTo>
                      <a:pt x="257858" y="12074"/>
                      <a:pt x="258160" y="12074"/>
                      <a:pt x="258160" y="12074"/>
                    </a:cubicBezTo>
                    <a:cubicBezTo>
                      <a:pt x="259367" y="12074"/>
                      <a:pt x="260272" y="12074"/>
                      <a:pt x="261480" y="12074"/>
                    </a:cubicBezTo>
                    <a:cubicBezTo>
                      <a:pt x="260272" y="12074"/>
                      <a:pt x="259065" y="12074"/>
                      <a:pt x="25785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6" name="Freeform 1235">
                <a:extLst>
                  <a:ext uri="{FF2B5EF4-FFF2-40B4-BE49-F238E27FC236}">
                    <a16:creationId xmlns:a16="http://schemas.microsoft.com/office/drawing/2014/main" id="{C26AEB97-EECE-4B45-BACE-80880BC42868}"/>
                  </a:ext>
                </a:extLst>
              </p:cNvPr>
              <p:cNvSpPr/>
              <p:nvPr/>
            </p:nvSpPr>
            <p:spPr>
              <a:xfrm>
                <a:off x="628262" y="5316459"/>
                <a:ext cx="288412" cy="286756"/>
              </a:xfrm>
              <a:custGeom>
                <a:avLst/>
                <a:gdLst>
                  <a:gd name="connsiteX0" fmla="*/ 261417 w 288412"/>
                  <a:gd name="connsiteY0" fmla="*/ 0 h 286756"/>
                  <a:gd name="connsiteX1" fmla="*/ 255381 w 288412"/>
                  <a:gd name="connsiteY1" fmla="*/ 302 h 286756"/>
                  <a:gd name="connsiteX2" fmla="*/ 123486 w 288412"/>
                  <a:gd name="connsiteY2" fmla="*/ 29279 h 286756"/>
                  <a:gd name="connsiteX3" fmla="*/ 44711 w 288412"/>
                  <a:gd name="connsiteY3" fmla="*/ 95082 h 286756"/>
                  <a:gd name="connsiteX4" fmla="*/ 1551 w 288412"/>
                  <a:gd name="connsiteY4" fmla="*/ 238158 h 286756"/>
                  <a:gd name="connsiteX5" fmla="*/ 1249 w 288412"/>
                  <a:gd name="connsiteY5" fmla="*/ 243592 h 286756"/>
                  <a:gd name="connsiteX6" fmla="*/ 947 w 288412"/>
                  <a:gd name="connsiteY6" fmla="*/ 249025 h 286756"/>
                  <a:gd name="connsiteX7" fmla="*/ 5173 w 288412"/>
                  <a:gd name="connsiteY7" fmla="*/ 278606 h 286756"/>
                  <a:gd name="connsiteX8" fmla="*/ 34751 w 288412"/>
                  <a:gd name="connsiteY8" fmla="*/ 286756 h 286756"/>
                  <a:gd name="connsiteX9" fmla="*/ 40485 w 288412"/>
                  <a:gd name="connsiteY9" fmla="*/ 286756 h 286756"/>
                  <a:gd name="connsiteX10" fmla="*/ 118657 w 288412"/>
                  <a:gd name="connsiteY10" fmla="*/ 275889 h 286756"/>
                  <a:gd name="connsiteX11" fmla="*/ 272283 w 288412"/>
                  <a:gd name="connsiteY11" fmla="*/ 128889 h 286756"/>
                  <a:gd name="connsiteX12" fmla="*/ 286770 w 288412"/>
                  <a:gd name="connsiteY12" fmla="*/ 42259 h 286756"/>
                  <a:gd name="connsiteX13" fmla="*/ 287977 w 288412"/>
                  <a:gd name="connsiteY13" fmla="*/ 30788 h 286756"/>
                  <a:gd name="connsiteX14" fmla="*/ 282846 w 288412"/>
                  <a:gd name="connsiteY14" fmla="*/ 7546 h 286756"/>
                  <a:gd name="connsiteX15" fmla="*/ 261417 w 288412"/>
                  <a:gd name="connsiteY15" fmla="*/ 0 h 286756"/>
                  <a:gd name="connsiteX16" fmla="*/ 39882 w 288412"/>
                  <a:gd name="connsiteY16" fmla="*/ 274682 h 286756"/>
                  <a:gd name="connsiteX17" fmla="*/ 34449 w 288412"/>
                  <a:gd name="connsiteY17" fmla="*/ 274682 h 286756"/>
                  <a:gd name="connsiteX18" fmla="*/ 42598 w 288412"/>
                  <a:gd name="connsiteY18" fmla="*/ 274682 h 286756"/>
                  <a:gd name="connsiteX19" fmla="*/ 39882 w 288412"/>
                  <a:gd name="connsiteY19" fmla="*/ 274682 h 286756"/>
                  <a:gd name="connsiteX20" fmla="*/ 259908 w 288412"/>
                  <a:gd name="connsiteY20" fmla="*/ 12376 h 286756"/>
                  <a:gd name="connsiteX21" fmla="*/ 261417 w 288412"/>
                  <a:gd name="connsiteY21" fmla="*/ 12376 h 286756"/>
                  <a:gd name="connsiteX22" fmla="*/ 261719 w 288412"/>
                  <a:gd name="connsiteY22" fmla="*/ 12376 h 286756"/>
                  <a:gd name="connsiteX23" fmla="*/ 259908 w 288412"/>
                  <a:gd name="connsiteY23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412" h="286756">
                    <a:moveTo>
                      <a:pt x="261417" y="0"/>
                    </a:moveTo>
                    <a:cubicBezTo>
                      <a:pt x="259606" y="0"/>
                      <a:pt x="257795" y="0"/>
                      <a:pt x="255381" y="302"/>
                    </a:cubicBezTo>
                    <a:cubicBezTo>
                      <a:pt x="215239" y="2716"/>
                      <a:pt x="168155" y="8150"/>
                      <a:pt x="123486" y="29279"/>
                    </a:cubicBezTo>
                    <a:cubicBezTo>
                      <a:pt x="88475" y="45881"/>
                      <a:pt x="62820" y="67312"/>
                      <a:pt x="44711" y="95082"/>
                    </a:cubicBezTo>
                    <a:cubicBezTo>
                      <a:pt x="18754" y="134323"/>
                      <a:pt x="4569" y="181411"/>
                      <a:pt x="1551" y="238158"/>
                    </a:cubicBezTo>
                    <a:cubicBezTo>
                      <a:pt x="1551" y="239970"/>
                      <a:pt x="1249" y="241781"/>
                      <a:pt x="1249" y="243592"/>
                    </a:cubicBezTo>
                    <a:cubicBezTo>
                      <a:pt x="1249" y="245403"/>
                      <a:pt x="947" y="247214"/>
                      <a:pt x="947" y="249025"/>
                    </a:cubicBezTo>
                    <a:cubicBezTo>
                      <a:pt x="-260" y="261401"/>
                      <a:pt x="-1467" y="271362"/>
                      <a:pt x="5173" y="278606"/>
                    </a:cubicBezTo>
                    <a:cubicBezTo>
                      <a:pt x="11813" y="286152"/>
                      <a:pt x="21773" y="286454"/>
                      <a:pt x="34751" y="286756"/>
                    </a:cubicBezTo>
                    <a:cubicBezTo>
                      <a:pt x="36864" y="286756"/>
                      <a:pt x="38674" y="286756"/>
                      <a:pt x="40485" y="286756"/>
                    </a:cubicBezTo>
                    <a:cubicBezTo>
                      <a:pt x="65838" y="286756"/>
                      <a:pt x="91191" y="283134"/>
                      <a:pt x="118657" y="275889"/>
                    </a:cubicBezTo>
                    <a:cubicBezTo>
                      <a:pt x="197431" y="255364"/>
                      <a:pt x="249042" y="205861"/>
                      <a:pt x="272283" y="128889"/>
                    </a:cubicBezTo>
                    <a:cubicBezTo>
                      <a:pt x="280734" y="100214"/>
                      <a:pt x="283752" y="70632"/>
                      <a:pt x="286770" y="42259"/>
                    </a:cubicBezTo>
                    <a:cubicBezTo>
                      <a:pt x="287072" y="38335"/>
                      <a:pt x="287675" y="34713"/>
                      <a:pt x="287977" y="30788"/>
                    </a:cubicBezTo>
                    <a:cubicBezTo>
                      <a:pt x="288883" y="23544"/>
                      <a:pt x="288883" y="14187"/>
                      <a:pt x="282846" y="7546"/>
                    </a:cubicBezTo>
                    <a:cubicBezTo>
                      <a:pt x="275904" y="905"/>
                      <a:pt x="267453" y="0"/>
                      <a:pt x="261417" y="0"/>
                    </a:cubicBezTo>
                    <a:close/>
                    <a:moveTo>
                      <a:pt x="39882" y="274682"/>
                    </a:moveTo>
                    <a:cubicBezTo>
                      <a:pt x="38071" y="274682"/>
                      <a:pt x="36260" y="274682"/>
                      <a:pt x="34449" y="274682"/>
                    </a:cubicBezTo>
                    <a:cubicBezTo>
                      <a:pt x="37165" y="274682"/>
                      <a:pt x="39882" y="274682"/>
                      <a:pt x="42598" y="274682"/>
                    </a:cubicBezTo>
                    <a:cubicBezTo>
                      <a:pt x="41693" y="274682"/>
                      <a:pt x="40787" y="274682"/>
                      <a:pt x="39882" y="274682"/>
                    </a:cubicBezTo>
                    <a:close/>
                    <a:moveTo>
                      <a:pt x="259908" y="12376"/>
                    </a:moveTo>
                    <a:cubicBezTo>
                      <a:pt x="260512" y="12376"/>
                      <a:pt x="260813" y="12376"/>
                      <a:pt x="261417" y="12376"/>
                    </a:cubicBezTo>
                    <a:cubicBezTo>
                      <a:pt x="261417" y="12376"/>
                      <a:pt x="261719" y="12376"/>
                      <a:pt x="261719" y="12376"/>
                    </a:cubicBezTo>
                    <a:cubicBezTo>
                      <a:pt x="261115" y="12074"/>
                      <a:pt x="260512" y="12074"/>
                      <a:pt x="259908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7" name="Freeform 1236">
                <a:extLst>
                  <a:ext uri="{FF2B5EF4-FFF2-40B4-BE49-F238E27FC236}">
                    <a16:creationId xmlns:a16="http://schemas.microsoft.com/office/drawing/2014/main" id="{04DF9A53-79B2-6644-A90A-629E91EA7D1C}"/>
                  </a:ext>
                </a:extLst>
              </p:cNvPr>
              <p:cNvSpPr/>
              <p:nvPr/>
            </p:nvSpPr>
            <p:spPr>
              <a:xfrm>
                <a:off x="626901" y="5635211"/>
                <a:ext cx="288994" cy="285850"/>
              </a:xfrm>
              <a:custGeom>
                <a:avLst/>
                <a:gdLst>
                  <a:gd name="connsiteX0" fmla="*/ 260364 w 288994"/>
                  <a:gd name="connsiteY0" fmla="*/ 0 h 285850"/>
                  <a:gd name="connsiteX1" fmla="*/ 258252 w 288994"/>
                  <a:gd name="connsiteY1" fmla="*/ 0 h 285850"/>
                  <a:gd name="connsiteX2" fmla="*/ 130280 w 288994"/>
                  <a:gd name="connsiteY2" fmla="*/ 25959 h 285850"/>
                  <a:gd name="connsiteX3" fmla="*/ 19211 w 288994"/>
                  <a:gd name="connsiteY3" fmla="*/ 148811 h 285850"/>
                  <a:gd name="connsiteX4" fmla="*/ 2007 w 288994"/>
                  <a:gd name="connsiteY4" fmla="*/ 239970 h 285850"/>
                  <a:gd name="connsiteX5" fmla="*/ 1403 w 288994"/>
                  <a:gd name="connsiteY5" fmla="*/ 244799 h 285850"/>
                  <a:gd name="connsiteX6" fmla="*/ 5327 w 288994"/>
                  <a:gd name="connsiteY6" fmla="*/ 276795 h 285850"/>
                  <a:gd name="connsiteX7" fmla="*/ 40640 w 288994"/>
                  <a:gd name="connsiteY7" fmla="*/ 285850 h 285850"/>
                  <a:gd name="connsiteX8" fmla="*/ 50298 w 288994"/>
                  <a:gd name="connsiteY8" fmla="*/ 285850 h 285850"/>
                  <a:gd name="connsiteX9" fmla="*/ 50600 w 288994"/>
                  <a:gd name="connsiteY9" fmla="*/ 285850 h 285850"/>
                  <a:gd name="connsiteX10" fmla="*/ 50902 w 288994"/>
                  <a:gd name="connsiteY10" fmla="*/ 285850 h 285850"/>
                  <a:gd name="connsiteX11" fmla="*/ 145069 w 288994"/>
                  <a:gd name="connsiteY11" fmla="*/ 266532 h 285850"/>
                  <a:gd name="connsiteX12" fmla="*/ 265495 w 288994"/>
                  <a:gd name="connsiteY12" fmla="*/ 149717 h 285850"/>
                  <a:gd name="connsiteX13" fmla="*/ 288735 w 288994"/>
                  <a:gd name="connsiteY13" fmla="*/ 28977 h 285850"/>
                  <a:gd name="connsiteX14" fmla="*/ 283604 w 288994"/>
                  <a:gd name="connsiteY14" fmla="*/ 7244 h 285850"/>
                  <a:gd name="connsiteX15" fmla="*/ 260364 w 288994"/>
                  <a:gd name="connsiteY15" fmla="*/ 0 h 285850"/>
                  <a:gd name="connsiteX16" fmla="*/ 40640 w 288994"/>
                  <a:gd name="connsiteY16" fmla="*/ 274078 h 285850"/>
                  <a:gd name="connsiteX17" fmla="*/ 40036 w 288994"/>
                  <a:gd name="connsiteY17" fmla="*/ 274078 h 285850"/>
                  <a:gd name="connsiteX18" fmla="*/ 41545 w 288994"/>
                  <a:gd name="connsiteY18" fmla="*/ 274078 h 285850"/>
                  <a:gd name="connsiteX19" fmla="*/ 40640 w 288994"/>
                  <a:gd name="connsiteY19" fmla="*/ 274078 h 285850"/>
                  <a:gd name="connsiteX20" fmla="*/ 258553 w 288994"/>
                  <a:gd name="connsiteY20" fmla="*/ 12074 h 285850"/>
                  <a:gd name="connsiteX21" fmla="*/ 260666 w 288994"/>
                  <a:gd name="connsiteY21" fmla="*/ 12074 h 285850"/>
                  <a:gd name="connsiteX22" fmla="*/ 260968 w 288994"/>
                  <a:gd name="connsiteY22" fmla="*/ 12074 h 285850"/>
                  <a:gd name="connsiteX23" fmla="*/ 258553 w 288994"/>
                  <a:gd name="connsiteY23" fmla="*/ 12074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994" h="285850">
                    <a:moveTo>
                      <a:pt x="260364" y="0"/>
                    </a:moveTo>
                    <a:cubicBezTo>
                      <a:pt x="259761" y="0"/>
                      <a:pt x="258855" y="0"/>
                      <a:pt x="258252" y="0"/>
                    </a:cubicBezTo>
                    <a:cubicBezTo>
                      <a:pt x="209659" y="905"/>
                      <a:pt x="167706" y="9659"/>
                      <a:pt x="130280" y="25959"/>
                    </a:cubicBezTo>
                    <a:cubicBezTo>
                      <a:pt x="75349" y="50107"/>
                      <a:pt x="37924" y="91460"/>
                      <a:pt x="19211" y="148811"/>
                    </a:cubicBezTo>
                    <a:cubicBezTo>
                      <a:pt x="8949" y="180505"/>
                      <a:pt x="4723" y="212501"/>
                      <a:pt x="2007" y="239970"/>
                    </a:cubicBezTo>
                    <a:cubicBezTo>
                      <a:pt x="1705" y="241781"/>
                      <a:pt x="1705" y="243290"/>
                      <a:pt x="1403" y="244799"/>
                    </a:cubicBezTo>
                    <a:cubicBezTo>
                      <a:pt x="-407" y="258081"/>
                      <a:pt x="-1615" y="268645"/>
                      <a:pt x="5327" y="276795"/>
                    </a:cubicBezTo>
                    <a:cubicBezTo>
                      <a:pt x="11967" y="284341"/>
                      <a:pt x="22833" y="285850"/>
                      <a:pt x="40640" y="285850"/>
                    </a:cubicBezTo>
                    <a:cubicBezTo>
                      <a:pt x="43356" y="285850"/>
                      <a:pt x="46676" y="285850"/>
                      <a:pt x="50298" y="285850"/>
                    </a:cubicBezTo>
                    <a:lnTo>
                      <a:pt x="50600" y="285850"/>
                    </a:lnTo>
                    <a:lnTo>
                      <a:pt x="50902" y="285850"/>
                    </a:lnTo>
                    <a:cubicBezTo>
                      <a:pt x="73236" y="284643"/>
                      <a:pt x="107644" y="280417"/>
                      <a:pt x="145069" y="266532"/>
                    </a:cubicBezTo>
                    <a:cubicBezTo>
                      <a:pt x="203019" y="244799"/>
                      <a:pt x="243462" y="205559"/>
                      <a:pt x="265495" y="149717"/>
                    </a:cubicBezTo>
                    <a:cubicBezTo>
                      <a:pt x="280888" y="111080"/>
                      <a:pt x="285114" y="72142"/>
                      <a:pt x="288735" y="28977"/>
                    </a:cubicBezTo>
                    <a:cubicBezTo>
                      <a:pt x="289339" y="22337"/>
                      <a:pt x="289339" y="13583"/>
                      <a:pt x="283604" y="7244"/>
                    </a:cubicBezTo>
                    <a:cubicBezTo>
                      <a:pt x="277266" y="905"/>
                      <a:pt x="268513" y="0"/>
                      <a:pt x="260364" y="0"/>
                    </a:cubicBezTo>
                    <a:close/>
                    <a:moveTo>
                      <a:pt x="40640" y="274078"/>
                    </a:moveTo>
                    <a:cubicBezTo>
                      <a:pt x="40338" y="274078"/>
                      <a:pt x="40036" y="274078"/>
                      <a:pt x="40036" y="274078"/>
                    </a:cubicBezTo>
                    <a:cubicBezTo>
                      <a:pt x="40640" y="274078"/>
                      <a:pt x="40942" y="274078"/>
                      <a:pt x="41545" y="274078"/>
                    </a:cubicBezTo>
                    <a:cubicBezTo>
                      <a:pt x="41244" y="274078"/>
                      <a:pt x="40942" y="274078"/>
                      <a:pt x="40640" y="274078"/>
                    </a:cubicBezTo>
                    <a:close/>
                    <a:moveTo>
                      <a:pt x="258553" y="12074"/>
                    </a:moveTo>
                    <a:cubicBezTo>
                      <a:pt x="259157" y="12074"/>
                      <a:pt x="259761" y="12074"/>
                      <a:pt x="260666" y="12074"/>
                    </a:cubicBezTo>
                    <a:cubicBezTo>
                      <a:pt x="260666" y="12074"/>
                      <a:pt x="260968" y="12074"/>
                      <a:pt x="260968" y="12074"/>
                    </a:cubicBezTo>
                    <a:cubicBezTo>
                      <a:pt x="260062" y="12074"/>
                      <a:pt x="259459" y="12074"/>
                      <a:pt x="25855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8" name="Freeform 1237">
                <a:extLst>
                  <a:ext uri="{FF2B5EF4-FFF2-40B4-BE49-F238E27FC236}">
                    <a16:creationId xmlns:a16="http://schemas.microsoft.com/office/drawing/2014/main" id="{5DFE0AA2-CFB6-3F40-A27A-505E9BCA2898}"/>
                  </a:ext>
                </a:extLst>
              </p:cNvPr>
              <p:cNvSpPr/>
              <p:nvPr/>
            </p:nvSpPr>
            <p:spPr>
              <a:xfrm>
                <a:off x="621966" y="624524"/>
                <a:ext cx="286426" cy="289171"/>
              </a:xfrm>
              <a:custGeom>
                <a:avLst/>
                <a:gdLst>
                  <a:gd name="connsiteX0" fmla="*/ 260470 w 286426"/>
                  <a:gd name="connsiteY0" fmla="*/ 0 h 289171"/>
                  <a:gd name="connsiteX1" fmla="*/ 258055 w 286426"/>
                  <a:gd name="connsiteY1" fmla="*/ 0 h 289171"/>
                  <a:gd name="connsiteX2" fmla="*/ 258055 w 286426"/>
                  <a:gd name="connsiteY2" fmla="*/ 0 h 289171"/>
                  <a:gd name="connsiteX3" fmla="*/ 258055 w 286426"/>
                  <a:gd name="connsiteY3" fmla="*/ 0 h 289171"/>
                  <a:gd name="connsiteX4" fmla="*/ 126160 w 286426"/>
                  <a:gd name="connsiteY4" fmla="*/ 28374 h 289171"/>
                  <a:gd name="connsiteX5" fmla="*/ 47989 w 286426"/>
                  <a:gd name="connsiteY5" fmla="*/ 91158 h 289171"/>
                  <a:gd name="connsiteX6" fmla="*/ 0 w 286426"/>
                  <a:gd name="connsiteY6" fmla="*/ 261099 h 289171"/>
                  <a:gd name="connsiteX7" fmla="*/ 6640 w 286426"/>
                  <a:gd name="connsiteY7" fmla="*/ 282832 h 289171"/>
                  <a:gd name="connsiteX8" fmla="*/ 24447 w 286426"/>
                  <a:gd name="connsiteY8" fmla="*/ 289171 h 289171"/>
                  <a:gd name="connsiteX9" fmla="*/ 32295 w 286426"/>
                  <a:gd name="connsiteY9" fmla="*/ 288567 h 289171"/>
                  <a:gd name="connsiteX10" fmla="*/ 49498 w 286426"/>
                  <a:gd name="connsiteY10" fmla="*/ 286756 h 289171"/>
                  <a:gd name="connsiteX11" fmla="*/ 121331 w 286426"/>
                  <a:gd name="connsiteY11" fmla="*/ 275286 h 289171"/>
                  <a:gd name="connsiteX12" fmla="*/ 271034 w 286426"/>
                  <a:gd name="connsiteY12" fmla="*/ 133115 h 289171"/>
                  <a:gd name="connsiteX13" fmla="*/ 286426 w 286426"/>
                  <a:gd name="connsiteY13" fmla="*/ 45881 h 289171"/>
                  <a:gd name="connsiteX14" fmla="*/ 286426 w 286426"/>
                  <a:gd name="connsiteY14" fmla="*/ 45579 h 289171"/>
                  <a:gd name="connsiteX15" fmla="*/ 286426 w 286426"/>
                  <a:gd name="connsiteY15" fmla="*/ 45579 h 289171"/>
                  <a:gd name="connsiteX16" fmla="*/ 286426 w 286426"/>
                  <a:gd name="connsiteY16" fmla="*/ 38938 h 289171"/>
                  <a:gd name="connsiteX17" fmla="*/ 286426 w 286426"/>
                  <a:gd name="connsiteY17" fmla="*/ 24752 h 289171"/>
                  <a:gd name="connsiteX18" fmla="*/ 260470 w 286426"/>
                  <a:gd name="connsiteY18" fmla="*/ 0 h 289171"/>
                  <a:gd name="connsiteX19" fmla="*/ 24146 w 286426"/>
                  <a:gd name="connsiteY19" fmla="*/ 277399 h 289171"/>
                  <a:gd name="connsiteX20" fmla="*/ 23542 w 286426"/>
                  <a:gd name="connsiteY20" fmla="*/ 277399 h 289171"/>
                  <a:gd name="connsiteX21" fmla="*/ 24447 w 286426"/>
                  <a:gd name="connsiteY21" fmla="*/ 277399 h 289171"/>
                  <a:gd name="connsiteX22" fmla="*/ 24146 w 286426"/>
                  <a:gd name="connsiteY22" fmla="*/ 277399 h 289171"/>
                  <a:gd name="connsiteX23" fmla="*/ 258961 w 286426"/>
                  <a:gd name="connsiteY23" fmla="*/ 12074 h 289171"/>
                  <a:gd name="connsiteX24" fmla="*/ 260470 w 286426"/>
                  <a:gd name="connsiteY24" fmla="*/ 12074 h 289171"/>
                  <a:gd name="connsiteX25" fmla="*/ 261375 w 286426"/>
                  <a:gd name="connsiteY25" fmla="*/ 12074 h 289171"/>
                  <a:gd name="connsiteX26" fmla="*/ 258961 w 286426"/>
                  <a:gd name="connsiteY26" fmla="*/ 12074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426" h="289171">
                    <a:moveTo>
                      <a:pt x="260470" y="0"/>
                    </a:moveTo>
                    <a:cubicBezTo>
                      <a:pt x="259565" y="0"/>
                      <a:pt x="258961" y="0"/>
                      <a:pt x="258055" y="0"/>
                    </a:cubicBezTo>
                    <a:lnTo>
                      <a:pt x="258055" y="0"/>
                    </a:lnTo>
                    <a:lnTo>
                      <a:pt x="258055" y="0"/>
                    </a:lnTo>
                    <a:cubicBezTo>
                      <a:pt x="216706" y="3622"/>
                      <a:pt x="169622" y="7848"/>
                      <a:pt x="126160" y="28374"/>
                    </a:cubicBezTo>
                    <a:cubicBezTo>
                      <a:pt x="92055" y="44070"/>
                      <a:pt x="66400" y="64897"/>
                      <a:pt x="47989" y="91158"/>
                    </a:cubicBezTo>
                    <a:cubicBezTo>
                      <a:pt x="16298" y="137341"/>
                      <a:pt x="905" y="191372"/>
                      <a:pt x="0" y="261099"/>
                    </a:cubicBezTo>
                    <a:cubicBezTo>
                      <a:pt x="0" y="267740"/>
                      <a:pt x="604" y="276493"/>
                      <a:pt x="6640" y="282832"/>
                    </a:cubicBezTo>
                    <a:cubicBezTo>
                      <a:pt x="12978" y="289171"/>
                      <a:pt x="21731" y="289171"/>
                      <a:pt x="24447" y="289171"/>
                    </a:cubicBezTo>
                    <a:cubicBezTo>
                      <a:pt x="26862" y="289171"/>
                      <a:pt x="29276" y="288869"/>
                      <a:pt x="32295" y="288567"/>
                    </a:cubicBezTo>
                    <a:cubicBezTo>
                      <a:pt x="38029" y="287964"/>
                      <a:pt x="43764" y="287360"/>
                      <a:pt x="49498" y="286756"/>
                    </a:cubicBezTo>
                    <a:cubicBezTo>
                      <a:pt x="73040" y="284341"/>
                      <a:pt x="97186" y="281927"/>
                      <a:pt x="121331" y="275286"/>
                    </a:cubicBezTo>
                    <a:cubicBezTo>
                      <a:pt x="197390" y="254157"/>
                      <a:pt x="247794" y="206464"/>
                      <a:pt x="271034" y="133115"/>
                    </a:cubicBezTo>
                    <a:cubicBezTo>
                      <a:pt x="280088" y="105345"/>
                      <a:pt x="285219" y="76066"/>
                      <a:pt x="286426" y="45881"/>
                    </a:cubicBezTo>
                    <a:lnTo>
                      <a:pt x="286426" y="45579"/>
                    </a:lnTo>
                    <a:lnTo>
                      <a:pt x="286426" y="45579"/>
                    </a:lnTo>
                    <a:cubicBezTo>
                      <a:pt x="286426" y="43164"/>
                      <a:pt x="286426" y="41051"/>
                      <a:pt x="286426" y="38938"/>
                    </a:cubicBezTo>
                    <a:cubicBezTo>
                      <a:pt x="286426" y="34411"/>
                      <a:pt x="286426" y="29581"/>
                      <a:pt x="286426" y="24752"/>
                    </a:cubicBezTo>
                    <a:cubicBezTo>
                      <a:pt x="285219" y="9659"/>
                      <a:pt x="275259" y="0"/>
                      <a:pt x="260470" y="0"/>
                    </a:cubicBezTo>
                    <a:close/>
                    <a:moveTo>
                      <a:pt x="24146" y="277399"/>
                    </a:moveTo>
                    <a:cubicBezTo>
                      <a:pt x="23844" y="277399"/>
                      <a:pt x="23844" y="277399"/>
                      <a:pt x="23542" y="277399"/>
                    </a:cubicBezTo>
                    <a:cubicBezTo>
                      <a:pt x="23844" y="277399"/>
                      <a:pt x="24146" y="277399"/>
                      <a:pt x="24447" y="277399"/>
                    </a:cubicBezTo>
                    <a:cubicBezTo>
                      <a:pt x="24447" y="277399"/>
                      <a:pt x="24146" y="277399"/>
                      <a:pt x="24146" y="277399"/>
                    </a:cubicBezTo>
                    <a:close/>
                    <a:moveTo>
                      <a:pt x="258961" y="12074"/>
                    </a:moveTo>
                    <a:cubicBezTo>
                      <a:pt x="259565" y="12074"/>
                      <a:pt x="260168" y="12074"/>
                      <a:pt x="260470" y="12074"/>
                    </a:cubicBezTo>
                    <a:cubicBezTo>
                      <a:pt x="260772" y="12074"/>
                      <a:pt x="261074" y="12074"/>
                      <a:pt x="261375" y="12074"/>
                    </a:cubicBezTo>
                    <a:cubicBezTo>
                      <a:pt x="260470" y="12074"/>
                      <a:pt x="259866" y="12074"/>
                      <a:pt x="25896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39" name="Freeform 1238">
                <a:extLst>
                  <a:ext uri="{FF2B5EF4-FFF2-40B4-BE49-F238E27FC236}">
                    <a16:creationId xmlns:a16="http://schemas.microsoft.com/office/drawing/2014/main" id="{5851E947-6736-434C-B2E2-FFB67C00FA2E}"/>
                  </a:ext>
                </a:extLst>
              </p:cNvPr>
              <p:cNvSpPr/>
              <p:nvPr/>
            </p:nvSpPr>
            <p:spPr>
              <a:xfrm>
                <a:off x="306206" y="6570338"/>
                <a:ext cx="286432" cy="286756"/>
              </a:xfrm>
              <a:custGeom>
                <a:avLst/>
                <a:gdLst>
                  <a:gd name="connsiteX0" fmla="*/ 262036 w 286432"/>
                  <a:gd name="connsiteY0" fmla="*/ 131908 h 286756"/>
                  <a:gd name="connsiteX1" fmla="*/ 168773 w 286432"/>
                  <a:gd name="connsiteY1" fmla="*/ 31393 h 286756"/>
                  <a:gd name="connsiteX2" fmla="*/ 45933 w 286432"/>
                  <a:gd name="connsiteY2" fmla="*/ 0 h 286756"/>
                  <a:gd name="connsiteX3" fmla="*/ 45329 w 286432"/>
                  <a:gd name="connsiteY3" fmla="*/ 0 h 286756"/>
                  <a:gd name="connsiteX4" fmla="*/ 44726 w 286432"/>
                  <a:gd name="connsiteY4" fmla="*/ 0 h 286756"/>
                  <a:gd name="connsiteX5" fmla="*/ 38388 w 286432"/>
                  <a:gd name="connsiteY5" fmla="*/ 0 h 286756"/>
                  <a:gd name="connsiteX6" fmla="*/ 8206 w 286432"/>
                  <a:gd name="connsiteY6" fmla="*/ 7546 h 286756"/>
                  <a:gd name="connsiteX7" fmla="*/ 57 w 286432"/>
                  <a:gd name="connsiteY7" fmla="*/ 37731 h 286756"/>
                  <a:gd name="connsiteX8" fmla="*/ 13035 w 286432"/>
                  <a:gd name="connsiteY8" fmla="*/ 124361 h 286756"/>
                  <a:gd name="connsiteX9" fmla="*/ 96337 w 286432"/>
                  <a:gd name="connsiteY9" fmla="*/ 243894 h 286756"/>
                  <a:gd name="connsiteX10" fmla="*/ 253585 w 286432"/>
                  <a:gd name="connsiteY10" fmla="*/ 286756 h 286756"/>
                  <a:gd name="connsiteX11" fmla="*/ 256301 w 286432"/>
                  <a:gd name="connsiteY11" fmla="*/ 286756 h 286756"/>
                  <a:gd name="connsiteX12" fmla="*/ 280447 w 286432"/>
                  <a:gd name="connsiteY12" fmla="*/ 279512 h 286756"/>
                  <a:gd name="connsiteX13" fmla="*/ 286181 w 286432"/>
                  <a:gd name="connsiteY13" fmla="*/ 253251 h 286756"/>
                  <a:gd name="connsiteX14" fmla="*/ 262036 w 286432"/>
                  <a:gd name="connsiteY14" fmla="*/ 131908 h 286756"/>
                  <a:gd name="connsiteX15" fmla="*/ 256603 w 286432"/>
                  <a:gd name="connsiteY15" fmla="*/ 274381 h 286756"/>
                  <a:gd name="connsiteX16" fmla="*/ 254188 w 286432"/>
                  <a:gd name="connsiteY16" fmla="*/ 274381 h 286756"/>
                  <a:gd name="connsiteX17" fmla="*/ 257207 w 286432"/>
                  <a:gd name="connsiteY17" fmla="*/ 274381 h 286756"/>
                  <a:gd name="connsiteX18" fmla="*/ 256603 w 286432"/>
                  <a:gd name="connsiteY18" fmla="*/ 274381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432" h="286756">
                    <a:moveTo>
                      <a:pt x="262036" y="131908"/>
                    </a:moveTo>
                    <a:cubicBezTo>
                      <a:pt x="243021" y="86933"/>
                      <a:pt x="211632" y="53126"/>
                      <a:pt x="168773" y="31393"/>
                    </a:cubicBezTo>
                    <a:cubicBezTo>
                      <a:pt x="134668" y="13885"/>
                      <a:pt x="95431" y="3924"/>
                      <a:pt x="45933" y="0"/>
                    </a:cubicBezTo>
                    <a:lnTo>
                      <a:pt x="45329" y="0"/>
                    </a:lnTo>
                    <a:lnTo>
                      <a:pt x="44726" y="0"/>
                    </a:lnTo>
                    <a:lnTo>
                      <a:pt x="38388" y="0"/>
                    </a:lnTo>
                    <a:cubicBezTo>
                      <a:pt x="25711" y="0"/>
                      <a:pt x="15147" y="604"/>
                      <a:pt x="8206" y="7546"/>
                    </a:cubicBezTo>
                    <a:cubicBezTo>
                      <a:pt x="1264" y="14489"/>
                      <a:pt x="358" y="24450"/>
                      <a:pt x="57" y="37731"/>
                    </a:cubicBezTo>
                    <a:cubicBezTo>
                      <a:pt x="-547" y="65501"/>
                      <a:pt x="3678" y="93573"/>
                      <a:pt x="13035" y="124361"/>
                    </a:cubicBezTo>
                    <a:cubicBezTo>
                      <a:pt x="29937" y="181109"/>
                      <a:pt x="56195" y="219142"/>
                      <a:pt x="96337" y="243894"/>
                    </a:cubicBezTo>
                    <a:cubicBezTo>
                      <a:pt x="141308" y="271664"/>
                      <a:pt x="192919" y="285850"/>
                      <a:pt x="253585" y="286756"/>
                    </a:cubicBezTo>
                    <a:cubicBezTo>
                      <a:pt x="254490" y="286756"/>
                      <a:pt x="255396" y="286756"/>
                      <a:pt x="256301" y="286756"/>
                    </a:cubicBezTo>
                    <a:cubicBezTo>
                      <a:pt x="264752" y="286756"/>
                      <a:pt x="274108" y="286153"/>
                      <a:pt x="280447" y="279512"/>
                    </a:cubicBezTo>
                    <a:cubicBezTo>
                      <a:pt x="286785" y="272569"/>
                      <a:pt x="286785" y="263212"/>
                      <a:pt x="286181" y="253251"/>
                    </a:cubicBezTo>
                    <a:cubicBezTo>
                      <a:pt x="283767" y="213407"/>
                      <a:pt x="278636" y="171752"/>
                      <a:pt x="262036" y="131908"/>
                    </a:cubicBezTo>
                    <a:close/>
                    <a:moveTo>
                      <a:pt x="256603" y="274381"/>
                    </a:moveTo>
                    <a:cubicBezTo>
                      <a:pt x="255697" y="274381"/>
                      <a:pt x="255094" y="274381"/>
                      <a:pt x="254188" y="274381"/>
                    </a:cubicBezTo>
                    <a:cubicBezTo>
                      <a:pt x="255094" y="274381"/>
                      <a:pt x="256301" y="274381"/>
                      <a:pt x="257207" y="274381"/>
                    </a:cubicBezTo>
                    <a:cubicBezTo>
                      <a:pt x="256905" y="274381"/>
                      <a:pt x="256905" y="274381"/>
                      <a:pt x="256603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0" name="Freeform 1239">
                <a:extLst>
                  <a:ext uri="{FF2B5EF4-FFF2-40B4-BE49-F238E27FC236}">
                    <a16:creationId xmlns:a16="http://schemas.microsoft.com/office/drawing/2014/main" id="{3AD17A7F-43A4-594B-82D8-15E81F424ECC}"/>
                  </a:ext>
                </a:extLst>
              </p:cNvPr>
              <p:cNvSpPr/>
              <p:nvPr/>
            </p:nvSpPr>
            <p:spPr>
              <a:xfrm>
                <a:off x="306252" y="4692236"/>
                <a:ext cx="286730" cy="286756"/>
              </a:xfrm>
              <a:custGeom>
                <a:avLst/>
                <a:gdLst>
                  <a:gd name="connsiteX0" fmla="*/ 80295 w 286730"/>
                  <a:gd name="connsiteY0" fmla="*/ 231518 h 286756"/>
                  <a:gd name="connsiteX1" fmla="*/ 255350 w 286730"/>
                  <a:gd name="connsiteY1" fmla="*/ 286756 h 286756"/>
                  <a:gd name="connsiteX2" fmla="*/ 260180 w 286730"/>
                  <a:gd name="connsiteY2" fmla="*/ 286756 h 286756"/>
                  <a:gd name="connsiteX3" fmla="*/ 280703 w 286730"/>
                  <a:gd name="connsiteY3" fmla="*/ 279512 h 286756"/>
                  <a:gd name="connsiteX4" fmla="*/ 286438 w 286730"/>
                  <a:gd name="connsiteY4" fmla="*/ 253251 h 286756"/>
                  <a:gd name="connsiteX5" fmla="*/ 260783 w 286730"/>
                  <a:gd name="connsiteY5" fmla="*/ 130097 h 286756"/>
                  <a:gd name="connsiteX6" fmla="*/ 211587 w 286730"/>
                  <a:gd name="connsiteY6" fmla="*/ 59464 h 286756"/>
                  <a:gd name="connsiteX7" fmla="*/ 47699 w 286730"/>
                  <a:gd name="connsiteY7" fmla="*/ 0 h 286756"/>
                  <a:gd name="connsiteX8" fmla="*/ 47095 w 286730"/>
                  <a:gd name="connsiteY8" fmla="*/ 0 h 286756"/>
                  <a:gd name="connsiteX9" fmla="*/ 46491 w 286730"/>
                  <a:gd name="connsiteY9" fmla="*/ 0 h 286756"/>
                  <a:gd name="connsiteX10" fmla="*/ 39550 w 286730"/>
                  <a:gd name="connsiteY10" fmla="*/ 0 h 286756"/>
                  <a:gd name="connsiteX11" fmla="*/ 7859 w 286730"/>
                  <a:gd name="connsiteY11" fmla="*/ 7546 h 286756"/>
                  <a:gd name="connsiteX12" fmla="*/ 11 w 286730"/>
                  <a:gd name="connsiteY12" fmla="*/ 38637 h 286756"/>
                  <a:gd name="connsiteX13" fmla="*/ 17517 w 286730"/>
                  <a:gd name="connsiteY13" fmla="*/ 138247 h 286756"/>
                  <a:gd name="connsiteX14" fmla="*/ 80295 w 286730"/>
                  <a:gd name="connsiteY14" fmla="*/ 231518 h 286756"/>
                  <a:gd name="connsiteX15" fmla="*/ 261085 w 286730"/>
                  <a:gd name="connsiteY15" fmla="*/ 274682 h 286756"/>
                  <a:gd name="connsiteX16" fmla="*/ 260481 w 286730"/>
                  <a:gd name="connsiteY16" fmla="*/ 274682 h 286756"/>
                  <a:gd name="connsiteX17" fmla="*/ 259576 w 286730"/>
                  <a:gd name="connsiteY17" fmla="*/ 274682 h 286756"/>
                  <a:gd name="connsiteX18" fmla="*/ 261085 w 286730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730" h="286756">
                    <a:moveTo>
                      <a:pt x="80295" y="231518"/>
                    </a:moveTo>
                    <a:cubicBezTo>
                      <a:pt x="135830" y="275286"/>
                      <a:pt x="199816" y="283738"/>
                      <a:pt x="255350" y="286756"/>
                    </a:cubicBezTo>
                    <a:cubicBezTo>
                      <a:pt x="257161" y="286756"/>
                      <a:pt x="258670" y="286756"/>
                      <a:pt x="260180" y="286756"/>
                    </a:cubicBezTo>
                    <a:cubicBezTo>
                      <a:pt x="266820" y="286756"/>
                      <a:pt x="274969" y="285850"/>
                      <a:pt x="280703" y="279512"/>
                    </a:cubicBezTo>
                    <a:cubicBezTo>
                      <a:pt x="287343" y="272569"/>
                      <a:pt x="287041" y="262307"/>
                      <a:pt x="286438" y="253251"/>
                    </a:cubicBezTo>
                    <a:cubicBezTo>
                      <a:pt x="284023" y="215822"/>
                      <a:pt x="278892" y="171752"/>
                      <a:pt x="260783" y="130097"/>
                    </a:cubicBezTo>
                    <a:cubicBezTo>
                      <a:pt x="248107" y="100818"/>
                      <a:pt x="232110" y="77575"/>
                      <a:pt x="211587" y="59464"/>
                    </a:cubicBezTo>
                    <a:cubicBezTo>
                      <a:pt x="162994" y="15696"/>
                      <a:pt x="104139" y="5131"/>
                      <a:pt x="47699" y="0"/>
                    </a:cubicBezTo>
                    <a:lnTo>
                      <a:pt x="47095" y="0"/>
                    </a:lnTo>
                    <a:lnTo>
                      <a:pt x="46491" y="0"/>
                    </a:lnTo>
                    <a:lnTo>
                      <a:pt x="39550" y="0"/>
                    </a:lnTo>
                    <a:cubicBezTo>
                      <a:pt x="25062" y="0"/>
                      <a:pt x="15102" y="604"/>
                      <a:pt x="7859" y="7546"/>
                    </a:cubicBezTo>
                    <a:cubicBezTo>
                      <a:pt x="313" y="15092"/>
                      <a:pt x="11" y="26563"/>
                      <a:pt x="11" y="38637"/>
                    </a:cubicBezTo>
                    <a:cubicBezTo>
                      <a:pt x="-291" y="69425"/>
                      <a:pt x="5444" y="102025"/>
                      <a:pt x="17517" y="138247"/>
                    </a:cubicBezTo>
                    <a:cubicBezTo>
                      <a:pt x="31099" y="178694"/>
                      <a:pt x="51622" y="208879"/>
                      <a:pt x="80295" y="231518"/>
                    </a:cubicBezTo>
                    <a:close/>
                    <a:moveTo>
                      <a:pt x="261085" y="274682"/>
                    </a:moveTo>
                    <a:cubicBezTo>
                      <a:pt x="260783" y="274682"/>
                      <a:pt x="260481" y="274682"/>
                      <a:pt x="260481" y="274682"/>
                    </a:cubicBezTo>
                    <a:cubicBezTo>
                      <a:pt x="260180" y="274682"/>
                      <a:pt x="259878" y="274682"/>
                      <a:pt x="259576" y="274682"/>
                    </a:cubicBezTo>
                    <a:cubicBezTo>
                      <a:pt x="259878" y="274682"/>
                      <a:pt x="260481" y="274682"/>
                      <a:pt x="26108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1" name="Freeform 1240">
                <a:extLst>
                  <a:ext uri="{FF2B5EF4-FFF2-40B4-BE49-F238E27FC236}">
                    <a16:creationId xmlns:a16="http://schemas.microsoft.com/office/drawing/2014/main" id="{08A38220-B1F4-6042-A5B5-B70E6CCB9DE8}"/>
                  </a:ext>
                </a:extLst>
              </p:cNvPr>
              <p:cNvSpPr/>
              <p:nvPr/>
            </p:nvSpPr>
            <p:spPr>
              <a:xfrm>
                <a:off x="-2811" y="5634909"/>
                <a:ext cx="287324" cy="286756"/>
              </a:xfrm>
              <a:custGeom>
                <a:avLst/>
                <a:gdLst>
                  <a:gd name="connsiteX0" fmla="*/ 265311 w 287324"/>
                  <a:gd name="connsiteY0" fmla="*/ 139756 h 286756"/>
                  <a:gd name="connsiteX1" fmla="*/ 208569 w 287324"/>
                  <a:gd name="connsiteY1" fmla="*/ 57049 h 286756"/>
                  <a:gd name="connsiteX2" fmla="*/ 31703 w 287324"/>
                  <a:gd name="connsiteY2" fmla="*/ 0 h 286756"/>
                  <a:gd name="connsiteX3" fmla="*/ 28081 w 287324"/>
                  <a:gd name="connsiteY3" fmla="*/ 0 h 286756"/>
                  <a:gd name="connsiteX4" fmla="*/ 314 w 287324"/>
                  <a:gd name="connsiteY4" fmla="*/ 30487 h 286756"/>
                  <a:gd name="connsiteX5" fmla="*/ 12386 w 287324"/>
                  <a:gd name="connsiteY5" fmla="*/ 121645 h 286756"/>
                  <a:gd name="connsiteX6" fmla="*/ 84219 w 287324"/>
                  <a:gd name="connsiteY6" fmla="*/ 235442 h 286756"/>
                  <a:gd name="connsiteX7" fmla="*/ 238449 w 287324"/>
                  <a:gd name="connsiteY7" fmla="*/ 286756 h 286756"/>
                  <a:gd name="connsiteX8" fmla="*/ 238751 w 287324"/>
                  <a:gd name="connsiteY8" fmla="*/ 286756 h 286756"/>
                  <a:gd name="connsiteX9" fmla="*/ 239958 w 287324"/>
                  <a:gd name="connsiteY9" fmla="*/ 286756 h 286756"/>
                  <a:gd name="connsiteX10" fmla="*/ 249918 w 287324"/>
                  <a:gd name="connsiteY10" fmla="*/ 286756 h 286756"/>
                  <a:gd name="connsiteX11" fmla="*/ 280704 w 287324"/>
                  <a:gd name="connsiteY11" fmla="*/ 278606 h 286756"/>
                  <a:gd name="connsiteX12" fmla="*/ 287042 w 287324"/>
                  <a:gd name="connsiteY12" fmla="*/ 247516 h 286756"/>
                  <a:gd name="connsiteX13" fmla="*/ 265311 w 287324"/>
                  <a:gd name="connsiteY13" fmla="*/ 139756 h 286756"/>
                  <a:gd name="connsiteX14" fmla="*/ 26874 w 287324"/>
                  <a:gd name="connsiteY14" fmla="*/ 11772 h 286756"/>
                  <a:gd name="connsiteX15" fmla="*/ 28383 w 287324"/>
                  <a:gd name="connsiteY15" fmla="*/ 11772 h 286756"/>
                  <a:gd name="connsiteX16" fmla="*/ 28685 w 287324"/>
                  <a:gd name="connsiteY16" fmla="*/ 11772 h 286756"/>
                  <a:gd name="connsiteX17" fmla="*/ 26874 w 287324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7324" h="286756">
                    <a:moveTo>
                      <a:pt x="265311" y="139756"/>
                    </a:moveTo>
                    <a:cubicBezTo>
                      <a:pt x="251427" y="104138"/>
                      <a:pt x="233016" y="77273"/>
                      <a:pt x="208569" y="57049"/>
                    </a:cubicBezTo>
                    <a:cubicBezTo>
                      <a:pt x="151827" y="10263"/>
                      <a:pt x="84219" y="2113"/>
                      <a:pt x="31703" y="0"/>
                    </a:cubicBezTo>
                    <a:cubicBezTo>
                      <a:pt x="30496" y="0"/>
                      <a:pt x="29288" y="0"/>
                      <a:pt x="28081" y="0"/>
                    </a:cubicBezTo>
                    <a:cubicBezTo>
                      <a:pt x="4237" y="0"/>
                      <a:pt x="1219" y="15092"/>
                      <a:pt x="314" y="30487"/>
                    </a:cubicBezTo>
                    <a:cubicBezTo>
                      <a:pt x="-1196" y="57653"/>
                      <a:pt x="2728" y="86630"/>
                      <a:pt x="12386" y="121645"/>
                    </a:cubicBezTo>
                    <a:cubicBezTo>
                      <a:pt x="25968" y="171450"/>
                      <a:pt x="49208" y="208879"/>
                      <a:pt x="84219" y="235442"/>
                    </a:cubicBezTo>
                    <a:cubicBezTo>
                      <a:pt x="124361" y="265929"/>
                      <a:pt x="172049" y="281926"/>
                      <a:pt x="238449" y="286756"/>
                    </a:cubicBezTo>
                    <a:lnTo>
                      <a:pt x="238751" y="286756"/>
                    </a:lnTo>
                    <a:lnTo>
                      <a:pt x="239958" y="286756"/>
                    </a:lnTo>
                    <a:lnTo>
                      <a:pt x="249918" y="286756"/>
                    </a:lnTo>
                    <a:cubicBezTo>
                      <a:pt x="263198" y="286756"/>
                      <a:pt x="273762" y="286152"/>
                      <a:pt x="280704" y="278606"/>
                    </a:cubicBezTo>
                    <a:cubicBezTo>
                      <a:pt x="287947" y="271060"/>
                      <a:pt x="287646" y="260193"/>
                      <a:pt x="287042" y="247516"/>
                    </a:cubicBezTo>
                    <a:cubicBezTo>
                      <a:pt x="284024" y="204351"/>
                      <a:pt x="277082" y="170242"/>
                      <a:pt x="265311" y="139756"/>
                    </a:cubicBezTo>
                    <a:close/>
                    <a:moveTo>
                      <a:pt x="26874" y="11772"/>
                    </a:moveTo>
                    <a:cubicBezTo>
                      <a:pt x="27477" y="11772"/>
                      <a:pt x="27779" y="11772"/>
                      <a:pt x="28383" y="11772"/>
                    </a:cubicBezTo>
                    <a:cubicBezTo>
                      <a:pt x="28383" y="11772"/>
                      <a:pt x="28383" y="11772"/>
                      <a:pt x="28685" y="11772"/>
                    </a:cubicBezTo>
                    <a:cubicBezTo>
                      <a:pt x="27779" y="11772"/>
                      <a:pt x="27176" y="11772"/>
                      <a:pt x="26874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2" name="Freeform 1241">
                <a:extLst>
                  <a:ext uri="{FF2B5EF4-FFF2-40B4-BE49-F238E27FC236}">
                    <a16:creationId xmlns:a16="http://schemas.microsoft.com/office/drawing/2014/main" id="{087387E9-77B7-0F4C-BFF4-3541E7C8F858}"/>
                  </a:ext>
                </a:extLst>
              </p:cNvPr>
              <p:cNvSpPr/>
              <p:nvPr/>
            </p:nvSpPr>
            <p:spPr>
              <a:xfrm>
                <a:off x="621915" y="4692236"/>
                <a:ext cx="286364" cy="286454"/>
              </a:xfrm>
              <a:custGeom>
                <a:avLst/>
                <a:gdLst>
                  <a:gd name="connsiteX0" fmla="*/ 278630 w 286364"/>
                  <a:gd name="connsiteY0" fmla="*/ 9357 h 286454"/>
                  <a:gd name="connsiteX1" fmla="*/ 243317 w 286364"/>
                  <a:gd name="connsiteY1" fmla="*/ 0 h 286454"/>
                  <a:gd name="connsiteX2" fmla="*/ 231546 w 286364"/>
                  <a:gd name="connsiteY2" fmla="*/ 302 h 286454"/>
                  <a:gd name="connsiteX3" fmla="*/ 231245 w 286364"/>
                  <a:gd name="connsiteY3" fmla="*/ 302 h 286454"/>
                  <a:gd name="connsiteX4" fmla="*/ 230943 w 286364"/>
                  <a:gd name="connsiteY4" fmla="*/ 302 h 286454"/>
                  <a:gd name="connsiteX5" fmla="*/ 120779 w 286364"/>
                  <a:gd name="connsiteY5" fmla="*/ 28676 h 286454"/>
                  <a:gd name="connsiteX6" fmla="*/ 49851 w 286364"/>
                  <a:gd name="connsiteY6" fmla="*/ 86027 h 286454"/>
                  <a:gd name="connsiteX7" fmla="*/ 51 w 286364"/>
                  <a:gd name="connsiteY7" fmla="*/ 257779 h 286454"/>
                  <a:gd name="connsiteX8" fmla="*/ 6389 w 286364"/>
                  <a:gd name="connsiteY8" fmla="*/ 279814 h 286454"/>
                  <a:gd name="connsiteX9" fmla="*/ 28120 w 286364"/>
                  <a:gd name="connsiteY9" fmla="*/ 286454 h 286454"/>
                  <a:gd name="connsiteX10" fmla="*/ 30535 w 286364"/>
                  <a:gd name="connsiteY10" fmla="*/ 286454 h 286454"/>
                  <a:gd name="connsiteX11" fmla="*/ 106895 w 286364"/>
                  <a:gd name="connsiteY11" fmla="*/ 276795 h 286454"/>
                  <a:gd name="connsiteX12" fmla="*/ 275612 w 286364"/>
                  <a:gd name="connsiteY12" fmla="*/ 113495 h 286454"/>
                  <a:gd name="connsiteX13" fmla="*/ 285874 w 286364"/>
                  <a:gd name="connsiteY13" fmla="*/ 48899 h 286454"/>
                  <a:gd name="connsiteX14" fmla="*/ 278630 w 286364"/>
                  <a:gd name="connsiteY14" fmla="*/ 9357 h 286454"/>
                  <a:gd name="connsiteX15" fmla="*/ 27818 w 286364"/>
                  <a:gd name="connsiteY15" fmla="*/ 274380 h 286454"/>
                  <a:gd name="connsiteX16" fmla="*/ 27818 w 286364"/>
                  <a:gd name="connsiteY16" fmla="*/ 274380 h 286454"/>
                  <a:gd name="connsiteX17" fmla="*/ 30233 w 286364"/>
                  <a:gd name="connsiteY17" fmla="*/ 274380 h 286454"/>
                  <a:gd name="connsiteX18" fmla="*/ 27818 w 286364"/>
                  <a:gd name="connsiteY18" fmla="*/ 274380 h 286454"/>
                  <a:gd name="connsiteX19" fmla="*/ 243015 w 286364"/>
                  <a:gd name="connsiteY19" fmla="*/ 12376 h 286454"/>
                  <a:gd name="connsiteX20" fmla="*/ 243015 w 286364"/>
                  <a:gd name="connsiteY20" fmla="*/ 12376 h 286454"/>
                  <a:gd name="connsiteX21" fmla="*/ 243619 w 286364"/>
                  <a:gd name="connsiteY21" fmla="*/ 12376 h 286454"/>
                  <a:gd name="connsiteX22" fmla="*/ 243015 w 286364"/>
                  <a:gd name="connsiteY22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64" h="286454">
                    <a:moveTo>
                      <a:pt x="278630" y="9357"/>
                    </a:moveTo>
                    <a:cubicBezTo>
                      <a:pt x="270481" y="906"/>
                      <a:pt x="257805" y="0"/>
                      <a:pt x="243317" y="0"/>
                    </a:cubicBezTo>
                    <a:cubicBezTo>
                      <a:pt x="240299" y="0"/>
                      <a:pt x="236677" y="0"/>
                      <a:pt x="231546" y="302"/>
                    </a:cubicBezTo>
                    <a:lnTo>
                      <a:pt x="231245" y="302"/>
                    </a:lnTo>
                    <a:lnTo>
                      <a:pt x="230943" y="302"/>
                    </a:lnTo>
                    <a:cubicBezTo>
                      <a:pt x="193517" y="2415"/>
                      <a:pt x="154281" y="12376"/>
                      <a:pt x="120779" y="28676"/>
                    </a:cubicBezTo>
                    <a:cubicBezTo>
                      <a:pt x="90295" y="43164"/>
                      <a:pt x="67055" y="61879"/>
                      <a:pt x="49851" y="86027"/>
                    </a:cubicBezTo>
                    <a:cubicBezTo>
                      <a:pt x="7898" y="144586"/>
                      <a:pt x="1258" y="212200"/>
                      <a:pt x="51" y="257779"/>
                    </a:cubicBezTo>
                    <a:cubicBezTo>
                      <a:pt x="-251" y="265929"/>
                      <a:pt x="655" y="274079"/>
                      <a:pt x="6389" y="279814"/>
                    </a:cubicBezTo>
                    <a:cubicBezTo>
                      <a:pt x="12124" y="285850"/>
                      <a:pt x="20273" y="286454"/>
                      <a:pt x="28120" y="286454"/>
                    </a:cubicBezTo>
                    <a:cubicBezTo>
                      <a:pt x="29026" y="286454"/>
                      <a:pt x="29629" y="286454"/>
                      <a:pt x="30535" y="286454"/>
                    </a:cubicBezTo>
                    <a:cubicBezTo>
                      <a:pt x="54378" y="286153"/>
                      <a:pt x="79429" y="283134"/>
                      <a:pt x="106895" y="276795"/>
                    </a:cubicBezTo>
                    <a:cubicBezTo>
                      <a:pt x="197139" y="256571"/>
                      <a:pt x="253881" y="201635"/>
                      <a:pt x="275612" y="113495"/>
                    </a:cubicBezTo>
                    <a:cubicBezTo>
                      <a:pt x="281347" y="90555"/>
                      <a:pt x="284666" y="69425"/>
                      <a:pt x="285874" y="48899"/>
                    </a:cubicBezTo>
                    <a:cubicBezTo>
                      <a:pt x="286779" y="32600"/>
                      <a:pt x="287383" y="18714"/>
                      <a:pt x="278630" y="9357"/>
                    </a:cubicBezTo>
                    <a:close/>
                    <a:moveTo>
                      <a:pt x="27818" y="274380"/>
                    </a:moveTo>
                    <a:cubicBezTo>
                      <a:pt x="27818" y="274380"/>
                      <a:pt x="27818" y="274380"/>
                      <a:pt x="27818" y="274380"/>
                    </a:cubicBezTo>
                    <a:cubicBezTo>
                      <a:pt x="28422" y="274380"/>
                      <a:pt x="29327" y="274380"/>
                      <a:pt x="30233" y="274380"/>
                    </a:cubicBezTo>
                    <a:cubicBezTo>
                      <a:pt x="29327" y="274380"/>
                      <a:pt x="28724" y="274380"/>
                      <a:pt x="27818" y="274380"/>
                    </a:cubicBezTo>
                    <a:close/>
                    <a:moveTo>
                      <a:pt x="243015" y="12376"/>
                    </a:moveTo>
                    <a:cubicBezTo>
                      <a:pt x="243015" y="12376"/>
                      <a:pt x="243015" y="12376"/>
                      <a:pt x="243015" y="12376"/>
                    </a:cubicBezTo>
                    <a:cubicBezTo>
                      <a:pt x="243317" y="12376"/>
                      <a:pt x="243619" y="12376"/>
                      <a:pt x="243619" y="12376"/>
                    </a:cubicBezTo>
                    <a:cubicBezTo>
                      <a:pt x="243317" y="12376"/>
                      <a:pt x="243015" y="12376"/>
                      <a:pt x="24301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3" name="Freeform 1242">
                <a:extLst>
                  <a:ext uri="{FF2B5EF4-FFF2-40B4-BE49-F238E27FC236}">
                    <a16:creationId xmlns:a16="http://schemas.microsoft.com/office/drawing/2014/main" id="{88B7678E-D940-AF48-B413-FBFFDA49EB75}"/>
                  </a:ext>
                </a:extLst>
              </p:cNvPr>
              <p:cNvSpPr/>
              <p:nvPr/>
            </p:nvSpPr>
            <p:spPr>
              <a:xfrm>
                <a:off x="-2195" y="5943700"/>
                <a:ext cx="286756" cy="286454"/>
              </a:xfrm>
              <a:custGeom>
                <a:avLst/>
                <a:gdLst>
                  <a:gd name="connsiteX0" fmla="*/ 257150 w 286756"/>
                  <a:gd name="connsiteY0" fmla="*/ 0 h 286454"/>
                  <a:gd name="connsiteX1" fmla="*/ 135215 w 286756"/>
                  <a:gd name="connsiteY1" fmla="*/ 22940 h 286454"/>
                  <a:gd name="connsiteX2" fmla="*/ 50706 w 286756"/>
                  <a:gd name="connsiteY2" fmla="*/ 85122 h 286454"/>
                  <a:gd name="connsiteX3" fmla="*/ 0 w 286756"/>
                  <a:gd name="connsiteY3" fmla="*/ 235744 h 286454"/>
                  <a:gd name="connsiteX4" fmla="*/ 0 w 286756"/>
                  <a:gd name="connsiteY4" fmla="*/ 236348 h 286454"/>
                  <a:gd name="connsiteX5" fmla="*/ 0 w 286756"/>
                  <a:gd name="connsiteY5" fmla="*/ 236951 h 286454"/>
                  <a:gd name="connsiteX6" fmla="*/ 0 w 286756"/>
                  <a:gd name="connsiteY6" fmla="*/ 247818 h 286454"/>
                  <a:gd name="connsiteX7" fmla="*/ 6942 w 286756"/>
                  <a:gd name="connsiteY7" fmla="*/ 278002 h 286454"/>
                  <a:gd name="connsiteX8" fmla="*/ 36218 w 286756"/>
                  <a:gd name="connsiteY8" fmla="*/ 286454 h 286454"/>
                  <a:gd name="connsiteX9" fmla="*/ 39840 w 286756"/>
                  <a:gd name="connsiteY9" fmla="*/ 286454 h 286454"/>
                  <a:gd name="connsiteX10" fmla="*/ 95979 w 286756"/>
                  <a:gd name="connsiteY10" fmla="*/ 279814 h 286454"/>
                  <a:gd name="connsiteX11" fmla="*/ 216706 w 286756"/>
                  <a:gd name="connsiteY11" fmla="*/ 220651 h 286454"/>
                  <a:gd name="connsiteX12" fmla="*/ 286728 w 286756"/>
                  <a:gd name="connsiteY12" fmla="*/ 27770 h 286454"/>
                  <a:gd name="connsiteX13" fmla="*/ 280088 w 286756"/>
                  <a:gd name="connsiteY13" fmla="*/ 7848 h 286454"/>
                  <a:gd name="connsiteX14" fmla="*/ 257150 w 286756"/>
                  <a:gd name="connsiteY14" fmla="*/ 0 h 286454"/>
                  <a:gd name="connsiteX15" fmla="*/ 35916 w 286756"/>
                  <a:gd name="connsiteY15" fmla="*/ 274683 h 286454"/>
                  <a:gd name="connsiteX16" fmla="*/ 35313 w 286756"/>
                  <a:gd name="connsiteY16" fmla="*/ 274683 h 286454"/>
                  <a:gd name="connsiteX17" fmla="*/ 39237 w 286756"/>
                  <a:gd name="connsiteY17" fmla="*/ 274683 h 286454"/>
                  <a:gd name="connsiteX18" fmla="*/ 35916 w 286756"/>
                  <a:gd name="connsiteY18" fmla="*/ 274683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756" h="286454">
                    <a:moveTo>
                      <a:pt x="257150" y="0"/>
                    </a:moveTo>
                    <a:cubicBezTo>
                      <a:pt x="213990" y="0"/>
                      <a:pt x="172942" y="7848"/>
                      <a:pt x="135215" y="22940"/>
                    </a:cubicBezTo>
                    <a:cubicBezTo>
                      <a:pt x="97186" y="38335"/>
                      <a:pt x="70324" y="58257"/>
                      <a:pt x="50706" y="85122"/>
                    </a:cubicBezTo>
                    <a:cubicBezTo>
                      <a:pt x="15091" y="133115"/>
                      <a:pt x="4829" y="188354"/>
                      <a:pt x="0" y="235744"/>
                    </a:cubicBezTo>
                    <a:lnTo>
                      <a:pt x="0" y="236348"/>
                    </a:lnTo>
                    <a:lnTo>
                      <a:pt x="0" y="236951"/>
                    </a:lnTo>
                    <a:lnTo>
                      <a:pt x="0" y="247818"/>
                    </a:lnTo>
                    <a:cubicBezTo>
                      <a:pt x="0" y="260495"/>
                      <a:pt x="604" y="270758"/>
                      <a:pt x="6942" y="278002"/>
                    </a:cubicBezTo>
                    <a:cubicBezTo>
                      <a:pt x="14186" y="285851"/>
                      <a:pt x="24749" y="286454"/>
                      <a:pt x="36218" y="286454"/>
                    </a:cubicBezTo>
                    <a:cubicBezTo>
                      <a:pt x="37426" y="286454"/>
                      <a:pt x="38633" y="286454"/>
                      <a:pt x="39840" y="286454"/>
                    </a:cubicBezTo>
                    <a:cubicBezTo>
                      <a:pt x="57346" y="286152"/>
                      <a:pt x="75757" y="284039"/>
                      <a:pt x="95979" y="279814"/>
                    </a:cubicBezTo>
                    <a:cubicBezTo>
                      <a:pt x="149099" y="268646"/>
                      <a:pt x="187430" y="249930"/>
                      <a:pt x="216706" y="220651"/>
                    </a:cubicBezTo>
                    <a:cubicBezTo>
                      <a:pt x="272543" y="165413"/>
                      <a:pt x="283408" y="95082"/>
                      <a:pt x="286728" y="27770"/>
                    </a:cubicBezTo>
                    <a:cubicBezTo>
                      <a:pt x="287030" y="19620"/>
                      <a:pt x="284917" y="12678"/>
                      <a:pt x="280088" y="7848"/>
                    </a:cubicBezTo>
                    <a:cubicBezTo>
                      <a:pt x="272543" y="0"/>
                      <a:pt x="260772" y="0"/>
                      <a:pt x="257150" y="0"/>
                    </a:cubicBezTo>
                    <a:close/>
                    <a:moveTo>
                      <a:pt x="35916" y="274683"/>
                    </a:moveTo>
                    <a:cubicBezTo>
                      <a:pt x="35615" y="274683"/>
                      <a:pt x="35615" y="274683"/>
                      <a:pt x="35313" y="274683"/>
                    </a:cubicBezTo>
                    <a:cubicBezTo>
                      <a:pt x="36520" y="274683"/>
                      <a:pt x="37727" y="274683"/>
                      <a:pt x="39237" y="274683"/>
                    </a:cubicBezTo>
                    <a:cubicBezTo>
                      <a:pt x="38331" y="274683"/>
                      <a:pt x="37124" y="274683"/>
                      <a:pt x="35916" y="27468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4" name="Freeform 1243">
                <a:extLst>
                  <a:ext uri="{FF2B5EF4-FFF2-40B4-BE49-F238E27FC236}">
                    <a16:creationId xmlns:a16="http://schemas.microsoft.com/office/drawing/2014/main" id="{9B9A6479-D470-444A-880D-BB9A91D86644}"/>
                  </a:ext>
                </a:extLst>
              </p:cNvPr>
              <p:cNvSpPr/>
              <p:nvPr/>
            </p:nvSpPr>
            <p:spPr>
              <a:xfrm>
                <a:off x="306639" y="6261245"/>
                <a:ext cx="287076" cy="286756"/>
              </a:xfrm>
              <a:custGeom>
                <a:avLst/>
                <a:gdLst>
                  <a:gd name="connsiteX0" fmla="*/ 262509 w 287076"/>
                  <a:gd name="connsiteY0" fmla="*/ 134020 h 286756"/>
                  <a:gd name="connsiteX1" fmla="*/ 174679 w 287076"/>
                  <a:gd name="connsiteY1" fmla="*/ 34713 h 286756"/>
                  <a:gd name="connsiteX2" fmla="*/ 47915 w 287076"/>
                  <a:gd name="connsiteY2" fmla="*/ 906 h 286756"/>
                  <a:gd name="connsiteX3" fmla="*/ 31919 w 287076"/>
                  <a:gd name="connsiteY3" fmla="*/ 0 h 286756"/>
                  <a:gd name="connsiteX4" fmla="*/ 8075 w 287076"/>
                  <a:gd name="connsiteY4" fmla="*/ 7848 h 286756"/>
                  <a:gd name="connsiteX5" fmla="*/ 228 w 287076"/>
                  <a:gd name="connsiteY5" fmla="*/ 51616 h 286756"/>
                  <a:gd name="connsiteX6" fmla="*/ 21053 w 287076"/>
                  <a:gd name="connsiteY6" fmla="*/ 148812 h 286756"/>
                  <a:gd name="connsiteX7" fmla="*/ 121559 w 287076"/>
                  <a:gd name="connsiteY7" fmla="*/ 258081 h 286756"/>
                  <a:gd name="connsiteX8" fmla="*/ 251945 w 287076"/>
                  <a:gd name="connsiteY8" fmla="*/ 286756 h 286756"/>
                  <a:gd name="connsiteX9" fmla="*/ 254963 w 287076"/>
                  <a:gd name="connsiteY9" fmla="*/ 286756 h 286756"/>
                  <a:gd name="connsiteX10" fmla="*/ 280920 w 287076"/>
                  <a:gd name="connsiteY10" fmla="*/ 278908 h 286756"/>
                  <a:gd name="connsiteX11" fmla="*/ 286654 w 287076"/>
                  <a:gd name="connsiteY11" fmla="*/ 250534 h 286756"/>
                  <a:gd name="connsiteX12" fmla="*/ 262509 w 287076"/>
                  <a:gd name="connsiteY12" fmla="*/ 134020 h 286756"/>
                  <a:gd name="connsiteX13" fmla="*/ 31617 w 287076"/>
                  <a:gd name="connsiteY13" fmla="*/ 12074 h 286756"/>
                  <a:gd name="connsiteX14" fmla="*/ 31617 w 287076"/>
                  <a:gd name="connsiteY14" fmla="*/ 12074 h 286756"/>
                  <a:gd name="connsiteX15" fmla="*/ 32221 w 287076"/>
                  <a:gd name="connsiteY15" fmla="*/ 12074 h 286756"/>
                  <a:gd name="connsiteX16" fmla="*/ 31617 w 287076"/>
                  <a:gd name="connsiteY16" fmla="*/ 12074 h 286756"/>
                  <a:gd name="connsiteX17" fmla="*/ 254661 w 287076"/>
                  <a:gd name="connsiteY17" fmla="*/ 274682 h 286756"/>
                  <a:gd name="connsiteX18" fmla="*/ 251945 w 287076"/>
                  <a:gd name="connsiteY18" fmla="*/ 274682 h 286756"/>
                  <a:gd name="connsiteX19" fmla="*/ 255265 w 287076"/>
                  <a:gd name="connsiteY19" fmla="*/ 274682 h 286756"/>
                  <a:gd name="connsiteX20" fmla="*/ 254661 w 287076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76" h="286756">
                    <a:moveTo>
                      <a:pt x="262509" y="134020"/>
                    </a:moveTo>
                    <a:cubicBezTo>
                      <a:pt x="245003" y="90252"/>
                      <a:pt x="215425" y="56748"/>
                      <a:pt x="174679" y="34713"/>
                    </a:cubicBezTo>
                    <a:cubicBezTo>
                      <a:pt x="139065" y="15696"/>
                      <a:pt x="97715" y="4528"/>
                      <a:pt x="47915" y="906"/>
                    </a:cubicBezTo>
                    <a:cubicBezTo>
                      <a:pt x="42482" y="604"/>
                      <a:pt x="36748" y="0"/>
                      <a:pt x="31919" y="0"/>
                    </a:cubicBezTo>
                    <a:cubicBezTo>
                      <a:pt x="23770" y="0"/>
                      <a:pt x="14715" y="906"/>
                      <a:pt x="8075" y="7848"/>
                    </a:cubicBezTo>
                    <a:cubicBezTo>
                      <a:pt x="-376" y="16602"/>
                      <a:pt x="-376" y="29581"/>
                      <a:pt x="228" y="51616"/>
                    </a:cubicBezTo>
                    <a:cubicBezTo>
                      <a:pt x="1435" y="84215"/>
                      <a:pt x="8679" y="118022"/>
                      <a:pt x="21053" y="148812"/>
                    </a:cubicBezTo>
                    <a:cubicBezTo>
                      <a:pt x="41879" y="200427"/>
                      <a:pt x="75683" y="237253"/>
                      <a:pt x="121559" y="258081"/>
                    </a:cubicBezTo>
                    <a:cubicBezTo>
                      <a:pt x="161701" y="276493"/>
                      <a:pt x="205767" y="285850"/>
                      <a:pt x="251945" y="286756"/>
                    </a:cubicBezTo>
                    <a:cubicBezTo>
                      <a:pt x="252850" y="286756"/>
                      <a:pt x="254058" y="286756"/>
                      <a:pt x="254963" y="286756"/>
                    </a:cubicBezTo>
                    <a:cubicBezTo>
                      <a:pt x="264621" y="286756"/>
                      <a:pt x="274280" y="286153"/>
                      <a:pt x="280920" y="278908"/>
                    </a:cubicBezTo>
                    <a:cubicBezTo>
                      <a:pt x="287560" y="271664"/>
                      <a:pt x="287560" y="261400"/>
                      <a:pt x="286654" y="250534"/>
                    </a:cubicBezTo>
                    <a:cubicBezTo>
                      <a:pt x="283938" y="215520"/>
                      <a:pt x="278807" y="174166"/>
                      <a:pt x="262509" y="134020"/>
                    </a:cubicBezTo>
                    <a:close/>
                    <a:moveTo>
                      <a:pt x="31617" y="12074"/>
                    </a:moveTo>
                    <a:cubicBezTo>
                      <a:pt x="31617" y="12074"/>
                      <a:pt x="31617" y="12074"/>
                      <a:pt x="31617" y="12074"/>
                    </a:cubicBezTo>
                    <a:cubicBezTo>
                      <a:pt x="31919" y="12074"/>
                      <a:pt x="32221" y="12074"/>
                      <a:pt x="32221" y="12074"/>
                    </a:cubicBezTo>
                    <a:cubicBezTo>
                      <a:pt x="31919" y="12074"/>
                      <a:pt x="31617" y="12074"/>
                      <a:pt x="31617" y="12074"/>
                    </a:cubicBezTo>
                    <a:close/>
                    <a:moveTo>
                      <a:pt x="254661" y="274682"/>
                    </a:moveTo>
                    <a:cubicBezTo>
                      <a:pt x="253756" y="274682"/>
                      <a:pt x="252850" y="274682"/>
                      <a:pt x="251945" y="274682"/>
                    </a:cubicBezTo>
                    <a:cubicBezTo>
                      <a:pt x="253152" y="274682"/>
                      <a:pt x="254058" y="274682"/>
                      <a:pt x="255265" y="274682"/>
                    </a:cubicBezTo>
                    <a:cubicBezTo>
                      <a:pt x="254963" y="274682"/>
                      <a:pt x="254661" y="274682"/>
                      <a:pt x="25466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5" name="Freeform 1244">
                <a:extLst>
                  <a:ext uri="{FF2B5EF4-FFF2-40B4-BE49-F238E27FC236}">
                    <a16:creationId xmlns:a16="http://schemas.microsoft.com/office/drawing/2014/main" id="{BD6E091D-2600-7140-B26B-72535FAD80F2}"/>
                  </a:ext>
                </a:extLst>
              </p:cNvPr>
              <p:cNvSpPr/>
              <p:nvPr/>
            </p:nvSpPr>
            <p:spPr>
              <a:xfrm>
                <a:off x="311997" y="5634607"/>
                <a:ext cx="286728" cy="286756"/>
              </a:xfrm>
              <a:custGeom>
                <a:avLst/>
                <a:gdLst>
                  <a:gd name="connsiteX0" fmla="*/ 224252 w 286728"/>
                  <a:gd name="connsiteY0" fmla="*/ 72444 h 286756"/>
                  <a:gd name="connsiteX1" fmla="*/ 29578 w 286728"/>
                  <a:gd name="connsiteY1" fmla="*/ 0 h 286756"/>
                  <a:gd name="connsiteX2" fmla="*/ 26560 w 286728"/>
                  <a:gd name="connsiteY2" fmla="*/ 0 h 286756"/>
                  <a:gd name="connsiteX3" fmla="*/ 0 w 286728"/>
                  <a:gd name="connsiteY3" fmla="*/ 29581 h 286756"/>
                  <a:gd name="connsiteX4" fmla="*/ 12676 w 286728"/>
                  <a:gd name="connsiteY4" fmla="*/ 120438 h 286756"/>
                  <a:gd name="connsiteX5" fmla="*/ 91753 w 286728"/>
                  <a:gd name="connsiteY5" fmla="*/ 240574 h 286756"/>
                  <a:gd name="connsiteX6" fmla="*/ 235419 w 286728"/>
                  <a:gd name="connsiteY6" fmla="*/ 286756 h 286756"/>
                  <a:gd name="connsiteX7" fmla="*/ 236023 w 286728"/>
                  <a:gd name="connsiteY7" fmla="*/ 286756 h 286756"/>
                  <a:gd name="connsiteX8" fmla="*/ 236626 w 286728"/>
                  <a:gd name="connsiteY8" fmla="*/ 286756 h 286756"/>
                  <a:gd name="connsiteX9" fmla="*/ 251114 w 286728"/>
                  <a:gd name="connsiteY9" fmla="*/ 286756 h 286756"/>
                  <a:gd name="connsiteX10" fmla="*/ 251114 w 286728"/>
                  <a:gd name="connsiteY10" fmla="*/ 286756 h 286756"/>
                  <a:gd name="connsiteX11" fmla="*/ 251114 w 286728"/>
                  <a:gd name="connsiteY11" fmla="*/ 286756 h 286756"/>
                  <a:gd name="connsiteX12" fmla="*/ 279485 w 286728"/>
                  <a:gd name="connsiteY12" fmla="*/ 279210 h 286756"/>
                  <a:gd name="connsiteX13" fmla="*/ 286728 w 286728"/>
                  <a:gd name="connsiteY13" fmla="*/ 251138 h 286756"/>
                  <a:gd name="connsiteX14" fmla="*/ 280994 w 286728"/>
                  <a:gd name="connsiteY14" fmla="*/ 197107 h 286756"/>
                  <a:gd name="connsiteX15" fmla="*/ 224252 w 286728"/>
                  <a:gd name="connsiteY15" fmla="*/ 72444 h 286756"/>
                  <a:gd name="connsiteX16" fmla="*/ 24146 w 286728"/>
                  <a:gd name="connsiteY16" fmla="*/ 12074 h 286756"/>
                  <a:gd name="connsiteX17" fmla="*/ 26258 w 286728"/>
                  <a:gd name="connsiteY17" fmla="*/ 12074 h 286756"/>
                  <a:gd name="connsiteX18" fmla="*/ 26258 w 286728"/>
                  <a:gd name="connsiteY18" fmla="*/ 12074 h 286756"/>
                  <a:gd name="connsiteX19" fmla="*/ 24146 w 286728"/>
                  <a:gd name="connsiteY19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28" h="286756">
                    <a:moveTo>
                      <a:pt x="224252" y="72444"/>
                    </a:moveTo>
                    <a:cubicBezTo>
                      <a:pt x="167811" y="12980"/>
                      <a:pt x="94168" y="2415"/>
                      <a:pt x="29578" y="0"/>
                    </a:cubicBezTo>
                    <a:cubicBezTo>
                      <a:pt x="28371" y="0"/>
                      <a:pt x="27466" y="0"/>
                      <a:pt x="26560" y="0"/>
                    </a:cubicBezTo>
                    <a:cubicBezTo>
                      <a:pt x="0" y="0"/>
                      <a:pt x="0" y="20828"/>
                      <a:pt x="0" y="29581"/>
                    </a:cubicBezTo>
                    <a:cubicBezTo>
                      <a:pt x="0" y="58860"/>
                      <a:pt x="4225" y="89347"/>
                      <a:pt x="12676" y="120438"/>
                    </a:cubicBezTo>
                    <a:cubicBezTo>
                      <a:pt x="28069" y="175978"/>
                      <a:pt x="53422" y="214313"/>
                      <a:pt x="91753" y="240574"/>
                    </a:cubicBezTo>
                    <a:cubicBezTo>
                      <a:pt x="139440" y="273777"/>
                      <a:pt x="193768" y="282832"/>
                      <a:pt x="235419" y="286756"/>
                    </a:cubicBezTo>
                    <a:lnTo>
                      <a:pt x="236023" y="286756"/>
                    </a:lnTo>
                    <a:lnTo>
                      <a:pt x="236626" y="286756"/>
                    </a:lnTo>
                    <a:lnTo>
                      <a:pt x="251114" y="286756"/>
                    </a:lnTo>
                    <a:lnTo>
                      <a:pt x="251114" y="286756"/>
                    </a:lnTo>
                    <a:lnTo>
                      <a:pt x="251114" y="286756"/>
                    </a:lnTo>
                    <a:cubicBezTo>
                      <a:pt x="262885" y="286454"/>
                      <a:pt x="272543" y="285851"/>
                      <a:pt x="279485" y="279210"/>
                    </a:cubicBezTo>
                    <a:cubicBezTo>
                      <a:pt x="286125" y="272569"/>
                      <a:pt x="286728" y="262910"/>
                      <a:pt x="286728" y="251138"/>
                    </a:cubicBezTo>
                    <a:cubicBezTo>
                      <a:pt x="286728" y="231820"/>
                      <a:pt x="284012" y="213105"/>
                      <a:pt x="280994" y="197107"/>
                    </a:cubicBezTo>
                    <a:cubicBezTo>
                      <a:pt x="270732" y="141567"/>
                      <a:pt x="253226" y="103232"/>
                      <a:pt x="224252" y="72444"/>
                    </a:cubicBezTo>
                    <a:close/>
                    <a:moveTo>
                      <a:pt x="24146" y="12074"/>
                    </a:moveTo>
                    <a:cubicBezTo>
                      <a:pt x="24749" y="12074"/>
                      <a:pt x="25655" y="12074"/>
                      <a:pt x="26258" y="12074"/>
                    </a:cubicBezTo>
                    <a:cubicBezTo>
                      <a:pt x="26258" y="12074"/>
                      <a:pt x="26258" y="12074"/>
                      <a:pt x="26258" y="12074"/>
                    </a:cubicBezTo>
                    <a:cubicBezTo>
                      <a:pt x="25655" y="12074"/>
                      <a:pt x="24749" y="12074"/>
                      <a:pt x="2414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6" name="Freeform 1245">
                <a:extLst>
                  <a:ext uri="{FF2B5EF4-FFF2-40B4-BE49-F238E27FC236}">
                    <a16:creationId xmlns:a16="http://schemas.microsoft.com/office/drawing/2014/main" id="{DA5430A5-22D5-024A-ADF9-EBA19D844861}"/>
                  </a:ext>
                </a:extLst>
              </p:cNvPr>
              <p:cNvSpPr/>
              <p:nvPr/>
            </p:nvSpPr>
            <p:spPr>
              <a:xfrm>
                <a:off x="621586" y="6570338"/>
                <a:ext cx="286251" cy="286756"/>
              </a:xfrm>
              <a:custGeom>
                <a:avLst/>
                <a:gdLst>
                  <a:gd name="connsiteX0" fmla="*/ 255115 w 286251"/>
                  <a:gd name="connsiteY0" fmla="*/ 302 h 286756"/>
                  <a:gd name="connsiteX1" fmla="*/ 248777 w 286251"/>
                  <a:gd name="connsiteY1" fmla="*/ 0 h 286756"/>
                  <a:gd name="connsiteX2" fmla="*/ 245759 w 286251"/>
                  <a:gd name="connsiteY2" fmla="*/ 0 h 286756"/>
                  <a:gd name="connsiteX3" fmla="*/ 245155 w 286251"/>
                  <a:gd name="connsiteY3" fmla="*/ 0 h 286756"/>
                  <a:gd name="connsiteX4" fmla="*/ 244853 w 286251"/>
                  <a:gd name="connsiteY4" fmla="*/ 0 h 286756"/>
                  <a:gd name="connsiteX5" fmla="*/ 244551 w 286251"/>
                  <a:gd name="connsiteY5" fmla="*/ 0 h 286756"/>
                  <a:gd name="connsiteX6" fmla="*/ 143140 w 286251"/>
                  <a:gd name="connsiteY6" fmla="*/ 20224 h 286756"/>
                  <a:gd name="connsiteX7" fmla="*/ 46256 w 286251"/>
                  <a:gd name="connsiteY7" fmla="*/ 92667 h 286756"/>
                  <a:gd name="connsiteX8" fmla="*/ 78 w 286251"/>
                  <a:gd name="connsiteY8" fmla="*/ 256270 h 286756"/>
                  <a:gd name="connsiteX9" fmla="*/ 6114 w 286251"/>
                  <a:gd name="connsiteY9" fmla="*/ 280116 h 286756"/>
                  <a:gd name="connsiteX10" fmla="*/ 26940 w 286251"/>
                  <a:gd name="connsiteY10" fmla="*/ 286756 h 286756"/>
                  <a:gd name="connsiteX11" fmla="*/ 31165 w 286251"/>
                  <a:gd name="connsiteY11" fmla="*/ 286756 h 286756"/>
                  <a:gd name="connsiteX12" fmla="*/ 180566 w 286251"/>
                  <a:gd name="connsiteY12" fmla="*/ 249025 h 286756"/>
                  <a:gd name="connsiteX13" fmla="*/ 239722 w 286251"/>
                  <a:gd name="connsiteY13" fmla="*/ 195900 h 286756"/>
                  <a:gd name="connsiteX14" fmla="*/ 286202 w 286251"/>
                  <a:gd name="connsiteY14" fmla="*/ 32298 h 286756"/>
                  <a:gd name="connsiteX15" fmla="*/ 278657 w 286251"/>
                  <a:gd name="connsiteY15" fmla="*/ 7245 h 286756"/>
                  <a:gd name="connsiteX16" fmla="*/ 255115 w 286251"/>
                  <a:gd name="connsiteY16" fmla="*/ 302 h 286756"/>
                  <a:gd name="connsiteX17" fmla="*/ 26940 w 286251"/>
                  <a:gd name="connsiteY17" fmla="*/ 274682 h 286756"/>
                  <a:gd name="connsiteX18" fmla="*/ 26034 w 286251"/>
                  <a:gd name="connsiteY18" fmla="*/ 274682 h 286756"/>
                  <a:gd name="connsiteX19" fmla="*/ 27543 w 286251"/>
                  <a:gd name="connsiteY19" fmla="*/ 274682 h 286756"/>
                  <a:gd name="connsiteX20" fmla="*/ 26940 w 286251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51" h="286756">
                    <a:moveTo>
                      <a:pt x="255115" y="302"/>
                    </a:moveTo>
                    <a:cubicBezTo>
                      <a:pt x="253304" y="0"/>
                      <a:pt x="251191" y="0"/>
                      <a:pt x="248777" y="0"/>
                    </a:cubicBezTo>
                    <a:cubicBezTo>
                      <a:pt x="247570" y="0"/>
                      <a:pt x="246664" y="0"/>
                      <a:pt x="245759" y="0"/>
                    </a:cubicBezTo>
                    <a:lnTo>
                      <a:pt x="245155" y="0"/>
                    </a:lnTo>
                    <a:lnTo>
                      <a:pt x="244853" y="0"/>
                    </a:lnTo>
                    <a:lnTo>
                      <a:pt x="244551" y="0"/>
                    </a:lnTo>
                    <a:cubicBezTo>
                      <a:pt x="206522" y="2113"/>
                      <a:pt x="173322" y="8452"/>
                      <a:pt x="143140" y="20224"/>
                    </a:cubicBezTo>
                    <a:cubicBezTo>
                      <a:pt x="99376" y="36825"/>
                      <a:pt x="67685" y="60370"/>
                      <a:pt x="46256" y="92667"/>
                    </a:cubicBezTo>
                    <a:cubicBezTo>
                      <a:pt x="16980" y="136738"/>
                      <a:pt x="2492" y="188655"/>
                      <a:pt x="78" y="256270"/>
                    </a:cubicBezTo>
                    <a:cubicBezTo>
                      <a:pt x="-224" y="264721"/>
                      <a:pt x="78" y="273777"/>
                      <a:pt x="6114" y="280116"/>
                    </a:cubicBezTo>
                    <a:cubicBezTo>
                      <a:pt x="11849" y="286153"/>
                      <a:pt x="19998" y="286756"/>
                      <a:pt x="26940" y="286756"/>
                    </a:cubicBezTo>
                    <a:cubicBezTo>
                      <a:pt x="28147" y="286756"/>
                      <a:pt x="29656" y="286756"/>
                      <a:pt x="31165" y="286756"/>
                    </a:cubicBezTo>
                    <a:cubicBezTo>
                      <a:pt x="73722" y="285247"/>
                      <a:pt x="129256" y="279512"/>
                      <a:pt x="180566" y="249025"/>
                    </a:cubicBezTo>
                    <a:cubicBezTo>
                      <a:pt x="207126" y="233631"/>
                      <a:pt x="225839" y="216727"/>
                      <a:pt x="239722" y="195900"/>
                    </a:cubicBezTo>
                    <a:cubicBezTo>
                      <a:pt x="270508" y="149114"/>
                      <a:pt x="285599" y="95686"/>
                      <a:pt x="286202" y="32298"/>
                    </a:cubicBezTo>
                    <a:cubicBezTo>
                      <a:pt x="286504" y="23242"/>
                      <a:pt x="285599" y="13885"/>
                      <a:pt x="278657" y="7245"/>
                    </a:cubicBezTo>
                    <a:cubicBezTo>
                      <a:pt x="272319" y="1509"/>
                      <a:pt x="263566" y="604"/>
                      <a:pt x="255115" y="302"/>
                    </a:cubicBezTo>
                    <a:close/>
                    <a:moveTo>
                      <a:pt x="26940" y="274682"/>
                    </a:moveTo>
                    <a:cubicBezTo>
                      <a:pt x="26638" y="274682"/>
                      <a:pt x="26336" y="274682"/>
                      <a:pt x="26034" y="274682"/>
                    </a:cubicBezTo>
                    <a:cubicBezTo>
                      <a:pt x="26638" y="274682"/>
                      <a:pt x="26940" y="274682"/>
                      <a:pt x="27543" y="274682"/>
                    </a:cubicBezTo>
                    <a:cubicBezTo>
                      <a:pt x="27241" y="274682"/>
                      <a:pt x="27241" y="274682"/>
                      <a:pt x="26940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7" name="Freeform 1246">
                <a:extLst>
                  <a:ext uri="{FF2B5EF4-FFF2-40B4-BE49-F238E27FC236}">
                    <a16:creationId xmlns:a16="http://schemas.microsoft.com/office/drawing/2014/main" id="{9A3CE125-10A3-BF45-80C2-D3E9DB9545E0}"/>
                  </a:ext>
                </a:extLst>
              </p:cNvPr>
              <p:cNvSpPr/>
              <p:nvPr/>
            </p:nvSpPr>
            <p:spPr>
              <a:xfrm>
                <a:off x="4077128" y="2505645"/>
                <a:ext cx="289333" cy="286152"/>
              </a:xfrm>
              <a:custGeom>
                <a:avLst/>
                <a:gdLst>
                  <a:gd name="connsiteX0" fmla="*/ 104192 w 289333"/>
                  <a:gd name="connsiteY0" fmla="*/ 246610 h 286152"/>
                  <a:gd name="connsiteX1" fmla="*/ 259930 w 289333"/>
                  <a:gd name="connsiteY1" fmla="*/ 286153 h 286152"/>
                  <a:gd name="connsiteX2" fmla="*/ 262949 w 289333"/>
                  <a:gd name="connsiteY2" fmla="*/ 286153 h 286152"/>
                  <a:gd name="connsiteX3" fmla="*/ 283472 w 289333"/>
                  <a:gd name="connsiteY3" fmla="*/ 278908 h 286152"/>
                  <a:gd name="connsiteX4" fmla="*/ 288905 w 289333"/>
                  <a:gd name="connsiteY4" fmla="*/ 252949 h 286152"/>
                  <a:gd name="connsiteX5" fmla="*/ 273814 w 289333"/>
                  <a:gd name="connsiteY5" fmla="*/ 159074 h 286152"/>
                  <a:gd name="connsiteX6" fmla="*/ 169988 w 289333"/>
                  <a:gd name="connsiteY6" fmla="*/ 29279 h 286152"/>
                  <a:gd name="connsiteX7" fmla="*/ 46846 w 289333"/>
                  <a:gd name="connsiteY7" fmla="*/ 0 h 286152"/>
                  <a:gd name="connsiteX8" fmla="*/ 46846 w 289333"/>
                  <a:gd name="connsiteY8" fmla="*/ 0 h 286152"/>
                  <a:gd name="connsiteX9" fmla="*/ 46846 w 289333"/>
                  <a:gd name="connsiteY9" fmla="*/ 0 h 286152"/>
                  <a:gd name="connsiteX10" fmla="*/ 39602 w 289333"/>
                  <a:gd name="connsiteY10" fmla="*/ 0 h 286152"/>
                  <a:gd name="connsiteX11" fmla="*/ 31755 w 289333"/>
                  <a:gd name="connsiteY11" fmla="*/ 0 h 286152"/>
                  <a:gd name="connsiteX12" fmla="*/ 23606 w 289333"/>
                  <a:gd name="connsiteY12" fmla="*/ 0 h 286152"/>
                  <a:gd name="connsiteX13" fmla="*/ 23304 w 289333"/>
                  <a:gd name="connsiteY13" fmla="*/ 0 h 286152"/>
                  <a:gd name="connsiteX14" fmla="*/ 23002 w 289333"/>
                  <a:gd name="connsiteY14" fmla="*/ 0 h 286152"/>
                  <a:gd name="connsiteX15" fmla="*/ 64 w 289333"/>
                  <a:gd name="connsiteY15" fmla="*/ 26261 h 286152"/>
                  <a:gd name="connsiteX16" fmla="*/ 24511 w 289333"/>
                  <a:gd name="connsiteY16" fmla="*/ 151830 h 286152"/>
                  <a:gd name="connsiteX17" fmla="*/ 104192 w 289333"/>
                  <a:gd name="connsiteY17" fmla="*/ 246610 h 286152"/>
                  <a:gd name="connsiteX18" fmla="*/ 262647 w 289333"/>
                  <a:gd name="connsiteY18" fmla="*/ 274079 h 286152"/>
                  <a:gd name="connsiteX19" fmla="*/ 262647 w 289333"/>
                  <a:gd name="connsiteY19" fmla="*/ 274079 h 286152"/>
                  <a:gd name="connsiteX20" fmla="*/ 259930 w 289333"/>
                  <a:gd name="connsiteY20" fmla="*/ 274079 h 286152"/>
                  <a:gd name="connsiteX21" fmla="*/ 262647 w 289333"/>
                  <a:gd name="connsiteY21" fmla="*/ 274079 h 286152"/>
                  <a:gd name="connsiteX22" fmla="*/ 31453 w 289333"/>
                  <a:gd name="connsiteY22" fmla="*/ 12376 h 286152"/>
                  <a:gd name="connsiteX23" fmla="*/ 33264 w 289333"/>
                  <a:gd name="connsiteY23" fmla="*/ 12376 h 286152"/>
                  <a:gd name="connsiteX24" fmla="*/ 30849 w 289333"/>
                  <a:gd name="connsiteY24" fmla="*/ 12376 h 286152"/>
                  <a:gd name="connsiteX25" fmla="*/ 31453 w 289333"/>
                  <a:gd name="connsiteY25" fmla="*/ 12376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9333" h="286152">
                    <a:moveTo>
                      <a:pt x="104192" y="246610"/>
                    </a:moveTo>
                    <a:cubicBezTo>
                      <a:pt x="146144" y="271060"/>
                      <a:pt x="195643" y="283738"/>
                      <a:pt x="259930" y="286153"/>
                    </a:cubicBezTo>
                    <a:cubicBezTo>
                      <a:pt x="260836" y="286153"/>
                      <a:pt x="262043" y="286153"/>
                      <a:pt x="262949" y="286153"/>
                    </a:cubicBezTo>
                    <a:cubicBezTo>
                      <a:pt x="268985" y="286153"/>
                      <a:pt x="277436" y="285247"/>
                      <a:pt x="283472" y="278908"/>
                    </a:cubicBezTo>
                    <a:cubicBezTo>
                      <a:pt x="289811" y="271966"/>
                      <a:pt x="289811" y="262307"/>
                      <a:pt x="288905" y="252949"/>
                    </a:cubicBezTo>
                    <a:cubicBezTo>
                      <a:pt x="285887" y="222161"/>
                      <a:pt x="282869" y="190165"/>
                      <a:pt x="273814" y="159074"/>
                    </a:cubicBezTo>
                    <a:cubicBezTo>
                      <a:pt x="255705" y="98101"/>
                      <a:pt x="220996" y="54635"/>
                      <a:pt x="169988" y="29279"/>
                    </a:cubicBezTo>
                    <a:cubicBezTo>
                      <a:pt x="132261" y="10867"/>
                      <a:pt x="90912" y="906"/>
                      <a:pt x="46846" y="0"/>
                    </a:cubicBezTo>
                    <a:lnTo>
                      <a:pt x="46846" y="0"/>
                    </a:lnTo>
                    <a:lnTo>
                      <a:pt x="46846" y="0"/>
                    </a:lnTo>
                    <a:cubicBezTo>
                      <a:pt x="44431" y="0"/>
                      <a:pt x="42017" y="0"/>
                      <a:pt x="39602" y="0"/>
                    </a:cubicBezTo>
                    <a:cubicBezTo>
                      <a:pt x="36886" y="0"/>
                      <a:pt x="34471" y="0"/>
                      <a:pt x="31755" y="0"/>
                    </a:cubicBezTo>
                    <a:cubicBezTo>
                      <a:pt x="28737" y="0"/>
                      <a:pt x="26020" y="0"/>
                      <a:pt x="23606" y="0"/>
                    </a:cubicBezTo>
                    <a:lnTo>
                      <a:pt x="23304" y="0"/>
                    </a:lnTo>
                    <a:lnTo>
                      <a:pt x="23002" y="0"/>
                    </a:lnTo>
                    <a:cubicBezTo>
                      <a:pt x="7911" y="1207"/>
                      <a:pt x="-842" y="11470"/>
                      <a:pt x="64" y="26261"/>
                    </a:cubicBezTo>
                    <a:cubicBezTo>
                      <a:pt x="2478" y="64897"/>
                      <a:pt x="6704" y="109571"/>
                      <a:pt x="24511" y="151830"/>
                    </a:cubicBezTo>
                    <a:cubicBezTo>
                      <a:pt x="42620" y="194994"/>
                      <a:pt x="68577" y="225783"/>
                      <a:pt x="104192" y="246610"/>
                    </a:cubicBezTo>
                    <a:close/>
                    <a:moveTo>
                      <a:pt x="262647" y="274079"/>
                    </a:moveTo>
                    <a:cubicBezTo>
                      <a:pt x="262647" y="274079"/>
                      <a:pt x="262647" y="274079"/>
                      <a:pt x="262647" y="274079"/>
                    </a:cubicBezTo>
                    <a:cubicBezTo>
                      <a:pt x="261741" y="274079"/>
                      <a:pt x="260836" y="274079"/>
                      <a:pt x="259930" y="274079"/>
                    </a:cubicBezTo>
                    <a:cubicBezTo>
                      <a:pt x="261138" y="274079"/>
                      <a:pt x="262043" y="274079"/>
                      <a:pt x="262647" y="274079"/>
                    </a:cubicBezTo>
                    <a:close/>
                    <a:moveTo>
                      <a:pt x="31453" y="12376"/>
                    </a:moveTo>
                    <a:cubicBezTo>
                      <a:pt x="32057" y="12376"/>
                      <a:pt x="32660" y="12376"/>
                      <a:pt x="33264" y="12376"/>
                    </a:cubicBezTo>
                    <a:cubicBezTo>
                      <a:pt x="32359" y="12376"/>
                      <a:pt x="31755" y="12376"/>
                      <a:pt x="30849" y="12376"/>
                    </a:cubicBezTo>
                    <a:cubicBezTo>
                      <a:pt x="31151" y="12376"/>
                      <a:pt x="31151" y="12376"/>
                      <a:pt x="31453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8" name="Freeform 1247">
                <a:extLst>
                  <a:ext uri="{FF2B5EF4-FFF2-40B4-BE49-F238E27FC236}">
                    <a16:creationId xmlns:a16="http://schemas.microsoft.com/office/drawing/2014/main" id="{8665221C-F8C4-8343-ABAD-3A3CA15B1F91}"/>
                  </a:ext>
                </a:extLst>
              </p:cNvPr>
              <p:cNvSpPr/>
              <p:nvPr/>
            </p:nvSpPr>
            <p:spPr>
              <a:xfrm>
                <a:off x="4076966" y="2812625"/>
                <a:ext cx="289449" cy="288567"/>
              </a:xfrm>
              <a:custGeom>
                <a:avLst/>
                <a:gdLst>
                  <a:gd name="connsiteX0" fmla="*/ 226 w 289449"/>
                  <a:gd name="connsiteY0" fmla="*/ 27770 h 288567"/>
                  <a:gd name="connsiteX1" fmla="*/ 1433 w 289449"/>
                  <a:gd name="connsiteY1" fmla="*/ 42259 h 288567"/>
                  <a:gd name="connsiteX2" fmla="*/ 15015 w 289449"/>
                  <a:gd name="connsiteY2" fmla="*/ 126475 h 288567"/>
                  <a:gd name="connsiteX3" fmla="*/ 99525 w 289449"/>
                  <a:gd name="connsiteY3" fmla="*/ 245705 h 288567"/>
                  <a:gd name="connsiteX4" fmla="*/ 261602 w 289449"/>
                  <a:gd name="connsiteY4" fmla="*/ 288567 h 288567"/>
                  <a:gd name="connsiteX5" fmla="*/ 265224 w 289449"/>
                  <a:gd name="connsiteY5" fmla="*/ 288567 h 288567"/>
                  <a:gd name="connsiteX6" fmla="*/ 283634 w 289449"/>
                  <a:gd name="connsiteY6" fmla="*/ 281625 h 288567"/>
                  <a:gd name="connsiteX7" fmla="*/ 289067 w 289449"/>
                  <a:gd name="connsiteY7" fmla="*/ 258383 h 288567"/>
                  <a:gd name="connsiteX8" fmla="*/ 261904 w 289449"/>
                  <a:gd name="connsiteY8" fmla="*/ 128286 h 288567"/>
                  <a:gd name="connsiteX9" fmla="*/ 164416 w 289449"/>
                  <a:gd name="connsiteY9" fmla="*/ 28676 h 288567"/>
                  <a:gd name="connsiteX10" fmla="*/ 50328 w 289449"/>
                  <a:gd name="connsiteY10" fmla="*/ 2113 h 288567"/>
                  <a:gd name="connsiteX11" fmla="*/ 44594 w 289449"/>
                  <a:gd name="connsiteY11" fmla="*/ 1811 h 288567"/>
                  <a:gd name="connsiteX12" fmla="*/ 39161 w 289449"/>
                  <a:gd name="connsiteY12" fmla="*/ 1509 h 288567"/>
                  <a:gd name="connsiteX13" fmla="*/ 35539 w 289449"/>
                  <a:gd name="connsiteY13" fmla="*/ 906 h 288567"/>
                  <a:gd name="connsiteX14" fmla="*/ 27390 w 289449"/>
                  <a:gd name="connsiteY14" fmla="*/ 0 h 288567"/>
                  <a:gd name="connsiteX15" fmla="*/ 24975 w 289449"/>
                  <a:gd name="connsiteY15" fmla="*/ 0 h 288567"/>
                  <a:gd name="connsiteX16" fmla="*/ 5659 w 289449"/>
                  <a:gd name="connsiteY16" fmla="*/ 7244 h 288567"/>
                  <a:gd name="connsiteX17" fmla="*/ 226 w 289449"/>
                  <a:gd name="connsiteY17" fmla="*/ 27770 h 288567"/>
                  <a:gd name="connsiteX18" fmla="*/ 266129 w 289449"/>
                  <a:gd name="connsiteY18" fmla="*/ 276493 h 288567"/>
                  <a:gd name="connsiteX19" fmla="*/ 265525 w 289449"/>
                  <a:gd name="connsiteY19" fmla="*/ 276493 h 288567"/>
                  <a:gd name="connsiteX20" fmla="*/ 265224 w 289449"/>
                  <a:gd name="connsiteY20" fmla="*/ 276493 h 288567"/>
                  <a:gd name="connsiteX21" fmla="*/ 266129 w 289449"/>
                  <a:gd name="connsiteY21" fmla="*/ 276493 h 288567"/>
                  <a:gd name="connsiteX22" fmla="*/ 24975 w 289449"/>
                  <a:gd name="connsiteY22" fmla="*/ 12074 h 288567"/>
                  <a:gd name="connsiteX23" fmla="*/ 27088 w 289449"/>
                  <a:gd name="connsiteY23" fmla="*/ 12074 h 288567"/>
                  <a:gd name="connsiteX24" fmla="*/ 24070 w 289449"/>
                  <a:gd name="connsiteY24" fmla="*/ 12074 h 288567"/>
                  <a:gd name="connsiteX25" fmla="*/ 24975 w 289449"/>
                  <a:gd name="connsiteY25" fmla="*/ 12074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9449" h="288567">
                    <a:moveTo>
                      <a:pt x="226" y="27770"/>
                    </a:moveTo>
                    <a:cubicBezTo>
                      <a:pt x="830" y="32600"/>
                      <a:pt x="1132" y="37429"/>
                      <a:pt x="1433" y="42259"/>
                    </a:cubicBezTo>
                    <a:cubicBezTo>
                      <a:pt x="3848" y="70029"/>
                      <a:pt x="6263" y="98403"/>
                      <a:pt x="15015" y="126475"/>
                    </a:cubicBezTo>
                    <a:cubicBezTo>
                      <a:pt x="32823" y="182618"/>
                      <a:pt x="59685" y="220651"/>
                      <a:pt x="99525" y="245705"/>
                    </a:cubicBezTo>
                    <a:cubicBezTo>
                      <a:pt x="150230" y="277701"/>
                      <a:pt x="207274" y="285247"/>
                      <a:pt x="261602" y="288567"/>
                    </a:cubicBezTo>
                    <a:cubicBezTo>
                      <a:pt x="262809" y="288567"/>
                      <a:pt x="264016" y="288567"/>
                      <a:pt x="265224" y="288567"/>
                    </a:cubicBezTo>
                    <a:cubicBezTo>
                      <a:pt x="268242" y="288567"/>
                      <a:pt x="277296" y="288567"/>
                      <a:pt x="283634" y="281625"/>
                    </a:cubicBezTo>
                    <a:cubicBezTo>
                      <a:pt x="289671" y="274984"/>
                      <a:pt x="289973" y="265627"/>
                      <a:pt x="289067" y="258383"/>
                    </a:cubicBezTo>
                    <a:cubicBezTo>
                      <a:pt x="286049" y="218237"/>
                      <a:pt x="281220" y="171752"/>
                      <a:pt x="261904" y="128286"/>
                    </a:cubicBezTo>
                    <a:cubicBezTo>
                      <a:pt x="241078" y="81801"/>
                      <a:pt x="208180" y="48296"/>
                      <a:pt x="164416" y="28676"/>
                    </a:cubicBezTo>
                    <a:cubicBezTo>
                      <a:pt x="127896" y="12074"/>
                      <a:pt x="89263" y="3018"/>
                      <a:pt x="50328" y="2113"/>
                    </a:cubicBezTo>
                    <a:cubicBezTo>
                      <a:pt x="48215" y="1811"/>
                      <a:pt x="46405" y="1811"/>
                      <a:pt x="44594" y="1811"/>
                    </a:cubicBezTo>
                    <a:cubicBezTo>
                      <a:pt x="42783" y="1811"/>
                      <a:pt x="40972" y="1811"/>
                      <a:pt x="39161" y="1509"/>
                    </a:cubicBezTo>
                    <a:cubicBezTo>
                      <a:pt x="38256" y="1509"/>
                      <a:pt x="37048" y="1207"/>
                      <a:pt x="35539" y="906"/>
                    </a:cubicBezTo>
                    <a:cubicBezTo>
                      <a:pt x="33124" y="604"/>
                      <a:pt x="30408" y="0"/>
                      <a:pt x="27390" y="0"/>
                    </a:cubicBezTo>
                    <a:cubicBezTo>
                      <a:pt x="26485" y="0"/>
                      <a:pt x="25579" y="0"/>
                      <a:pt x="24975" y="0"/>
                    </a:cubicBezTo>
                    <a:cubicBezTo>
                      <a:pt x="16223" y="0"/>
                      <a:pt x="9885" y="2415"/>
                      <a:pt x="5659" y="7244"/>
                    </a:cubicBezTo>
                    <a:cubicBezTo>
                      <a:pt x="1132" y="12376"/>
                      <a:pt x="-679" y="19016"/>
                      <a:pt x="226" y="27770"/>
                    </a:cubicBezTo>
                    <a:close/>
                    <a:moveTo>
                      <a:pt x="266129" y="276493"/>
                    </a:moveTo>
                    <a:cubicBezTo>
                      <a:pt x="265827" y="276493"/>
                      <a:pt x="265525" y="276493"/>
                      <a:pt x="265525" y="276493"/>
                    </a:cubicBezTo>
                    <a:cubicBezTo>
                      <a:pt x="265525" y="276493"/>
                      <a:pt x="265224" y="276493"/>
                      <a:pt x="265224" y="276493"/>
                    </a:cubicBezTo>
                    <a:cubicBezTo>
                      <a:pt x="265525" y="276493"/>
                      <a:pt x="265827" y="276493"/>
                      <a:pt x="266129" y="276493"/>
                    </a:cubicBezTo>
                    <a:close/>
                    <a:moveTo>
                      <a:pt x="24975" y="12074"/>
                    </a:moveTo>
                    <a:cubicBezTo>
                      <a:pt x="25579" y="12074"/>
                      <a:pt x="26485" y="12074"/>
                      <a:pt x="27088" y="12074"/>
                    </a:cubicBezTo>
                    <a:cubicBezTo>
                      <a:pt x="25881" y="12074"/>
                      <a:pt x="24975" y="12074"/>
                      <a:pt x="24070" y="12074"/>
                    </a:cubicBezTo>
                    <a:cubicBezTo>
                      <a:pt x="24372" y="12074"/>
                      <a:pt x="24674" y="12074"/>
                      <a:pt x="2497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49" name="Freeform 1248">
                <a:extLst>
                  <a:ext uri="{FF2B5EF4-FFF2-40B4-BE49-F238E27FC236}">
                    <a16:creationId xmlns:a16="http://schemas.microsoft.com/office/drawing/2014/main" id="{0EF4BB30-E278-EF40-B93F-F4C237EAAA01}"/>
                  </a:ext>
                </a:extLst>
              </p:cNvPr>
              <p:cNvSpPr/>
              <p:nvPr/>
            </p:nvSpPr>
            <p:spPr>
              <a:xfrm>
                <a:off x="4076310" y="3129566"/>
                <a:ext cx="289849" cy="286756"/>
              </a:xfrm>
              <a:custGeom>
                <a:avLst/>
                <a:gdLst>
                  <a:gd name="connsiteX0" fmla="*/ 38911 w 289849"/>
                  <a:gd name="connsiteY0" fmla="*/ 286756 h 286756"/>
                  <a:gd name="connsiteX1" fmla="*/ 46759 w 289849"/>
                  <a:gd name="connsiteY1" fmla="*/ 286756 h 286756"/>
                  <a:gd name="connsiteX2" fmla="*/ 48569 w 289849"/>
                  <a:gd name="connsiteY2" fmla="*/ 286756 h 286756"/>
                  <a:gd name="connsiteX3" fmla="*/ 127948 w 289849"/>
                  <a:gd name="connsiteY3" fmla="*/ 273173 h 286756"/>
                  <a:gd name="connsiteX4" fmla="*/ 271916 w 289849"/>
                  <a:gd name="connsiteY4" fmla="*/ 134624 h 286756"/>
                  <a:gd name="connsiteX5" fmla="*/ 289421 w 289849"/>
                  <a:gd name="connsiteY5" fmla="*/ 34410 h 286756"/>
                  <a:gd name="connsiteX6" fmla="*/ 289421 w 289849"/>
                  <a:gd name="connsiteY6" fmla="*/ 34109 h 286756"/>
                  <a:gd name="connsiteX7" fmla="*/ 283988 w 289849"/>
                  <a:gd name="connsiteY7" fmla="*/ 7546 h 286756"/>
                  <a:gd name="connsiteX8" fmla="*/ 262559 w 289849"/>
                  <a:gd name="connsiteY8" fmla="*/ 0 h 286756"/>
                  <a:gd name="connsiteX9" fmla="*/ 256523 w 289849"/>
                  <a:gd name="connsiteY9" fmla="*/ 302 h 286756"/>
                  <a:gd name="connsiteX10" fmla="*/ 180465 w 289849"/>
                  <a:gd name="connsiteY10" fmla="*/ 10263 h 286756"/>
                  <a:gd name="connsiteX11" fmla="*/ 11748 w 289849"/>
                  <a:gd name="connsiteY11" fmla="*/ 176883 h 286756"/>
                  <a:gd name="connsiteX12" fmla="*/ 3598 w 289849"/>
                  <a:gd name="connsiteY12" fmla="*/ 230914 h 286756"/>
                  <a:gd name="connsiteX13" fmla="*/ 2391 w 289849"/>
                  <a:gd name="connsiteY13" fmla="*/ 240875 h 286756"/>
                  <a:gd name="connsiteX14" fmla="*/ 1184 w 289849"/>
                  <a:gd name="connsiteY14" fmla="*/ 249930 h 286756"/>
                  <a:gd name="connsiteX15" fmla="*/ 5107 w 289849"/>
                  <a:gd name="connsiteY15" fmla="*/ 278304 h 286756"/>
                  <a:gd name="connsiteX16" fmla="*/ 38911 w 289849"/>
                  <a:gd name="connsiteY16" fmla="*/ 286756 h 286756"/>
                  <a:gd name="connsiteX17" fmla="*/ 262559 w 289849"/>
                  <a:gd name="connsiteY17" fmla="*/ 11772 h 286756"/>
                  <a:gd name="connsiteX18" fmla="*/ 263163 w 289849"/>
                  <a:gd name="connsiteY18" fmla="*/ 11772 h 286756"/>
                  <a:gd name="connsiteX19" fmla="*/ 261352 w 289849"/>
                  <a:gd name="connsiteY19" fmla="*/ 11772 h 286756"/>
                  <a:gd name="connsiteX20" fmla="*/ 262559 w 289849"/>
                  <a:gd name="connsiteY20" fmla="*/ 11772 h 286756"/>
                  <a:gd name="connsiteX21" fmla="*/ 53097 w 289849"/>
                  <a:gd name="connsiteY21" fmla="*/ 274682 h 286756"/>
                  <a:gd name="connsiteX22" fmla="*/ 48871 w 289849"/>
                  <a:gd name="connsiteY22" fmla="*/ 274682 h 286756"/>
                  <a:gd name="connsiteX23" fmla="*/ 47060 w 289849"/>
                  <a:gd name="connsiteY23" fmla="*/ 274682 h 286756"/>
                  <a:gd name="connsiteX24" fmla="*/ 53097 w 289849"/>
                  <a:gd name="connsiteY24" fmla="*/ 274682 h 286756"/>
                  <a:gd name="connsiteX25" fmla="*/ 39213 w 289849"/>
                  <a:gd name="connsiteY25" fmla="*/ 274682 h 286756"/>
                  <a:gd name="connsiteX26" fmla="*/ 39213 w 289849"/>
                  <a:gd name="connsiteY26" fmla="*/ 274682 h 286756"/>
                  <a:gd name="connsiteX27" fmla="*/ 37402 w 289849"/>
                  <a:gd name="connsiteY27" fmla="*/ 274682 h 286756"/>
                  <a:gd name="connsiteX28" fmla="*/ 39213 w 289849"/>
                  <a:gd name="connsiteY2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9849" h="286756">
                    <a:moveTo>
                      <a:pt x="38911" y="286756"/>
                    </a:moveTo>
                    <a:cubicBezTo>
                      <a:pt x="41326" y="286756"/>
                      <a:pt x="44042" y="286756"/>
                      <a:pt x="46759" y="286756"/>
                    </a:cubicBezTo>
                    <a:cubicBezTo>
                      <a:pt x="47362" y="286756"/>
                      <a:pt x="47966" y="286756"/>
                      <a:pt x="48569" y="286756"/>
                    </a:cubicBezTo>
                    <a:cubicBezTo>
                      <a:pt x="76639" y="286756"/>
                      <a:pt x="103501" y="280417"/>
                      <a:pt x="127948" y="273173"/>
                    </a:cubicBezTo>
                    <a:cubicBezTo>
                      <a:pt x="200686" y="252345"/>
                      <a:pt x="248978" y="205559"/>
                      <a:pt x="271916" y="134624"/>
                    </a:cubicBezTo>
                    <a:cubicBezTo>
                      <a:pt x="282479" y="101421"/>
                      <a:pt x="286101" y="67312"/>
                      <a:pt x="289421" y="34410"/>
                    </a:cubicBezTo>
                    <a:lnTo>
                      <a:pt x="289421" y="34109"/>
                    </a:lnTo>
                    <a:cubicBezTo>
                      <a:pt x="290327" y="24450"/>
                      <a:pt x="290327" y="14790"/>
                      <a:pt x="283988" y="7546"/>
                    </a:cubicBezTo>
                    <a:cubicBezTo>
                      <a:pt x="277650" y="604"/>
                      <a:pt x="268596" y="0"/>
                      <a:pt x="262559" y="0"/>
                    </a:cubicBezTo>
                    <a:cubicBezTo>
                      <a:pt x="260749" y="0"/>
                      <a:pt x="258938" y="0"/>
                      <a:pt x="256523" y="302"/>
                    </a:cubicBezTo>
                    <a:cubicBezTo>
                      <a:pt x="230567" y="2113"/>
                      <a:pt x="205214" y="4528"/>
                      <a:pt x="180465" y="10263"/>
                    </a:cubicBezTo>
                    <a:cubicBezTo>
                      <a:pt x="89013" y="31694"/>
                      <a:pt x="32271" y="87536"/>
                      <a:pt x="11748" y="176883"/>
                    </a:cubicBezTo>
                    <a:cubicBezTo>
                      <a:pt x="7522" y="194994"/>
                      <a:pt x="5410" y="213407"/>
                      <a:pt x="3598" y="230914"/>
                    </a:cubicBezTo>
                    <a:cubicBezTo>
                      <a:pt x="3297" y="234234"/>
                      <a:pt x="2995" y="237555"/>
                      <a:pt x="2391" y="240875"/>
                    </a:cubicBezTo>
                    <a:cubicBezTo>
                      <a:pt x="2089" y="244195"/>
                      <a:pt x="1486" y="247214"/>
                      <a:pt x="1184" y="249930"/>
                    </a:cubicBezTo>
                    <a:cubicBezTo>
                      <a:pt x="-325" y="261099"/>
                      <a:pt x="-1532" y="270456"/>
                      <a:pt x="5107" y="278304"/>
                    </a:cubicBezTo>
                    <a:cubicBezTo>
                      <a:pt x="12049" y="285549"/>
                      <a:pt x="22311" y="286756"/>
                      <a:pt x="38911" y="286756"/>
                    </a:cubicBezTo>
                    <a:close/>
                    <a:moveTo>
                      <a:pt x="262559" y="11772"/>
                    </a:moveTo>
                    <a:cubicBezTo>
                      <a:pt x="262861" y="11772"/>
                      <a:pt x="262861" y="11772"/>
                      <a:pt x="263163" y="11772"/>
                    </a:cubicBezTo>
                    <a:cubicBezTo>
                      <a:pt x="262559" y="11772"/>
                      <a:pt x="261956" y="11772"/>
                      <a:pt x="261352" y="11772"/>
                    </a:cubicBezTo>
                    <a:cubicBezTo>
                      <a:pt x="261654" y="12074"/>
                      <a:pt x="262258" y="11772"/>
                      <a:pt x="262559" y="11772"/>
                    </a:cubicBezTo>
                    <a:close/>
                    <a:moveTo>
                      <a:pt x="53097" y="274682"/>
                    </a:moveTo>
                    <a:cubicBezTo>
                      <a:pt x="51588" y="274682"/>
                      <a:pt x="50079" y="274682"/>
                      <a:pt x="48871" y="274682"/>
                    </a:cubicBezTo>
                    <a:cubicBezTo>
                      <a:pt x="48268" y="274682"/>
                      <a:pt x="47664" y="274682"/>
                      <a:pt x="47060" y="274682"/>
                    </a:cubicBezTo>
                    <a:cubicBezTo>
                      <a:pt x="48871" y="274682"/>
                      <a:pt x="50984" y="274682"/>
                      <a:pt x="53097" y="274682"/>
                    </a:cubicBezTo>
                    <a:close/>
                    <a:moveTo>
                      <a:pt x="39213" y="274682"/>
                    </a:moveTo>
                    <a:cubicBezTo>
                      <a:pt x="39213" y="274682"/>
                      <a:pt x="38911" y="274682"/>
                      <a:pt x="39213" y="274682"/>
                    </a:cubicBezTo>
                    <a:cubicBezTo>
                      <a:pt x="38308" y="274682"/>
                      <a:pt x="38006" y="274682"/>
                      <a:pt x="37402" y="274682"/>
                    </a:cubicBezTo>
                    <a:cubicBezTo>
                      <a:pt x="38006" y="274682"/>
                      <a:pt x="38610" y="274682"/>
                      <a:pt x="3921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0" name="Freeform 1249">
                <a:extLst>
                  <a:ext uri="{FF2B5EF4-FFF2-40B4-BE49-F238E27FC236}">
                    <a16:creationId xmlns:a16="http://schemas.microsoft.com/office/drawing/2014/main" id="{DE1F8B04-F451-374A-B454-24EDC5868C59}"/>
                  </a:ext>
                </a:extLst>
              </p:cNvPr>
              <p:cNvSpPr/>
              <p:nvPr/>
            </p:nvSpPr>
            <p:spPr>
              <a:xfrm>
                <a:off x="4084058" y="3757109"/>
                <a:ext cx="286878" cy="286756"/>
              </a:xfrm>
              <a:custGeom>
                <a:avLst/>
                <a:gdLst>
                  <a:gd name="connsiteX0" fmla="*/ 172414 w 286878"/>
                  <a:gd name="connsiteY0" fmla="*/ 32298 h 286756"/>
                  <a:gd name="connsiteX1" fmla="*/ 35691 w 286878"/>
                  <a:gd name="connsiteY1" fmla="*/ 0 h 286756"/>
                  <a:gd name="connsiteX2" fmla="*/ 32371 w 286878"/>
                  <a:gd name="connsiteY2" fmla="*/ 0 h 286756"/>
                  <a:gd name="connsiteX3" fmla="*/ 6716 w 286878"/>
                  <a:gd name="connsiteY3" fmla="*/ 7244 h 286756"/>
                  <a:gd name="connsiteX4" fmla="*/ 76 w 286878"/>
                  <a:gd name="connsiteY4" fmla="*/ 35618 h 286756"/>
                  <a:gd name="connsiteX5" fmla="*/ 29352 w 286878"/>
                  <a:gd name="connsiteY5" fmla="*/ 165715 h 286756"/>
                  <a:gd name="connsiteX6" fmla="*/ 84887 w 286878"/>
                  <a:gd name="connsiteY6" fmla="*/ 235140 h 286756"/>
                  <a:gd name="connsiteX7" fmla="*/ 242135 w 286878"/>
                  <a:gd name="connsiteY7" fmla="*/ 286454 h 286756"/>
                  <a:gd name="connsiteX8" fmla="*/ 242738 w 286878"/>
                  <a:gd name="connsiteY8" fmla="*/ 286454 h 286756"/>
                  <a:gd name="connsiteX9" fmla="*/ 243342 w 286878"/>
                  <a:gd name="connsiteY9" fmla="*/ 286454 h 286756"/>
                  <a:gd name="connsiteX10" fmla="*/ 246058 w 286878"/>
                  <a:gd name="connsiteY10" fmla="*/ 286454 h 286756"/>
                  <a:gd name="connsiteX11" fmla="*/ 250284 w 286878"/>
                  <a:gd name="connsiteY11" fmla="*/ 286756 h 286756"/>
                  <a:gd name="connsiteX12" fmla="*/ 253302 w 286878"/>
                  <a:gd name="connsiteY12" fmla="*/ 286756 h 286756"/>
                  <a:gd name="connsiteX13" fmla="*/ 279862 w 286878"/>
                  <a:gd name="connsiteY13" fmla="*/ 279210 h 286756"/>
                  <a:gd name="connsiteX14" fmla="*/ 286804 w 286878"/>
                  <a:gd name="connsiteY14" fmla="*/ 249931 h 286756"/>
                  <a:gd name="connsiteX15" fmla="*/ 274128 w 286878"/>
                  <a:gd name="connsiteY15" fmla="*/ 166621 h 286756"/>
                  <a:gd name="connsiteX16" fmla="*/ 172414 w 286878"/>
                  <a:gd name="connsiteY16" fmla="*/ 32298 h 286756"/>
                  <a:gd name="connsiteX17" fmla="*/ 32371 w 286878"/>
                  <a:gd name="connsiteY17" fmla="*/ 11772 h 286756"/>
                  <a:gd name="connsiteX18" fmla="*/ 32672 w 286878"/>
                  <a:gd name="connsiteY18" fmla="*/ 11772 h 286756"/>
                  <a:gd name="connsiteX19" fmla="*/ 35691 w 286878"/>
                  <a:gd name="connsiteY19" fmla="*/ 11772 h 286756"/>
                  <a:gd name="connsiteX20" fmla="*/ 32371 w 286878"/>
                  <a:gd name="connsiteY20" fmla="*/ 11772 h 286756"/>
                  <a:gd name="connsiteX21" fmla="*/ 253302 w 286878"/>
                  <a:gd name="connsiteY21" fmla="*/ 274380 h 286756"/>
                  <a:gd name="connsiteX22" fmla="*/ 250284 w 286878"/>
                  <a:gd name="connsiteY22" fmla="*/ 274380 h 286756"/>
                  <a:gd name="connsiteX23" fmla="*/ 253604 w 286878"/>
                  <a:gd name="connsiteY23" fmla="*/ 274380 h 286756"/>
                  <a:gd name="connsiteX24" fmla="*/ 253302 w 286878"/>
                  <a:gd name="connsiteY24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78" h="286756">
                    <a:moveTo>
                      <a:pt x="172414" y="32298"/>
                    </a:moveTo>
                    <a:cubicBezTo>
                      <a:pt x="132574" y="11772"/>
                      <a:pt x="86698" y="906"/>
                      <a:pt x="35691" y="0"/>
                    </a:cubicBezTo>
                    <a:cubicBezTo>
                      <a:pt x="34483" y="0"/>
                      <a:pt x="33578" y="0"/>
                      <a:pt x="32371" y="0"/>
                    </a:cubicBezTo>
                    <a:cubicBezTo>
                      <a:pt x="23014" y="0"/>
                      <a:pt x="13356" y="604"/>
                      <a:pt x="6716" y="7244"/>
                    </a:cubicBezTo>
                    <a:cubicBezTo>
                      <a:pt x="76" y="14187"/>
                      <a:pt x="-226" y="23846"/>
                      <a:pt x="76" y="35618"/>
                    </a:cubicBezTo>
                    <a:cubicBezTo>
                      <a:pt x="680" y="81801"/>
                      <a:pt x="10639" y="125569"/>
                      <a:pt x="29352" y="165715"/>
                    </a:cubicBezTo>
                    <a:cubicBezTo>
                      <a:pt x="42029" y="193183"/>
                      <a:pt x="60741" y="216727"/>
                      <a:pt x="84887" y="235140"/>
                    </a:cubicBezTo>
                    <a:cubicBezTo>
                      <a:pt x="134687" y="272871"/>
                      <a:pt x="192335" y="282228"/>
                      <a:pt x="242135" y="286454"/>
                    </a:cubicBezTo>
                    <a:lnTo>
                      <a:pt x="242738" y="286454"/>
                    </a:lnTo>
                    <a:lnTo>
                      <a:pt x="243342" y="286454"/>
                    </a:lnTo>
                    <a:cubicBezTo>
                      <a:pt x="244248" y="286454"/>
                      <a:pt x="245153" y="286454"/>
                      <a:pt x="246058" y="286454"/>
                    </a:cubicBezTo>
                    <a:cubicBezTo>
                      <a:pt x="247266" y="286454"/>
                      <a:pt x="248775" y="286756"/>
                      <a:pt x="250284" y="286756"/>
                    </a:cubicBezTo>
                    <a:cubicBezTo>
                      <a:pt x="251491" y="286756"/>
                      <a:pt x="252397" y="286756"/>
                      <a:pt x="253302" y="286756"/>
                    </a:cubicBezTo>
                    <a:cubicBezTo>
                      <a:pt x="262960" y="286756"/>
                      <a:pt x="272920" y="286153"/>
                      <a:pt x="279862" y="279210"/>
                    </a:cubicBezTo>
                    <a:cubicBezTo>
                      <a:pt x="286804" y="271966"/>
                      <a:pt x="287106" y="261703"/>
                      <a:pt x="286804" y="249931"/>
                    </a:cubicBezTo>
                    <a:cubicBezTo>
                      <a:pt x="286201" y="223066"/>
                      <a:pt x="281975" y="195900"/>
                      <a:pt x="274128" y="166621"/>
                    </a:cubicBezTo>
                    <a:cubicBezTo>
                      <a:pt x="256924" y="102327"/>
                      <a:pt x="223724" y="58559"/>
                      <a:pt x="172414" y="32298"/>
                    </a:cubicBezTo>
                    <a:close/>
                    <a:moveTo>
                      <a:pt x="32371" y="11772"/>
                    </a:moveTo>
                    <a:cubicBezTo>
                      <a:pt x="32371" y="11772"/>
                      <a:pt x="32672" y="11772"/>
                      <a:pt x="32672" y="11772"/>
                    </a:cubicBezTo>
                    <a:cubicBezTo>
                      <a:pt x="33578" y="11772"/>
                      <a:pt x="34483" y="11772"/>
                      <a:pt x="35691" y="11772"/>
                    </a:cubicBezTo>
                    <a:cubicBezTo>
                      <a:pt x="34483" y="11772"/>
                      <a:pt x="33276" y="11772"/>
                      <a:pt x="32371" y="11772"/>
                    </a:cubicBezTo>
                    <a:close/>
                    <a:moveTo>
                      <a:pt x="253302" y="274380"/>
                    </a:moveTo>
                    <a:cubicBezTo>
                      <a:pt x="252397" y="274380"/>
                      <a:pt x="251190" y="274380"/>
                      <a:pt x="250284" y="274380"/>
                    </a:cubicBezTo>
                    <a:cubicBezTo>
                      <a:pt x="251491" y="274380"/>
                      <a:pt x="252699" y="274380"/>
                      <a:pt x="253604" y="274380"/>
                    </a:cubicBezTo>
                    <a:cubicBezTo>
                      <a:pt x="253604" y="274380"/>
                      <a:pt x="253302" y="274380"/>
                      <a:pt x="25330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1" name="Freeform 1250">
                <a:extLst>
                  <a:ext uri="{FF2B5EF4-FFF2-40B4-BE49-F238E27FC236}">
                    <a16:creationId xmlns:a16="http://schemas.microsoft.com/office/drawing/2014/main" id="{57C53B46-22BB-A141-BF94-9650B63682C3}"/>
                  </a:ext>
                </a:extLst>
              </p:cNvPr>
              <p:cNvSpPr/>
              <p:nvPr/>
            </p:nvSpPr>
            <p:spPr>
              <a:xfrm>
                <a:off x="4075913" y="2186893"/>
                <a:ext cx="289473" cy="286756"/>
              </a:xfrm>
              <a:custGeom>
                <a:avLst/>
                <a:gdLst>
                  <a:gd name="connsiteX0" fmla="*/ 23613 w 289473"/>
                  <a:gd name="connsiteY0" fmla="*/ 286756 h 286756"/>
                  <a:gd name="connsiteX1" fmla="*/ 29650 w 289473"/>
                  <a:gd name="connsiteY1" fmla="*/ 286756 h 286756"/>
                  <a:gd name="connsiteX2" fmla="*/ 35384 w 289473"/>
                  <a:gd name="connsiteY2" fmla="*/ 286756 h 286756"/>
                  <a:gd name="connsiteX3" fmla="*/ 40213 w 289473"/>
                  <a:gd name="connsiteY3" fmla="*/ 286756 h 286756"/>
                  <a:gd name="connsiteX4" fmla="*/ 40516 w 289473"/>
                  <a:gd name="connsiteY4" fmla="*/ 286756 h 286756"/>
                  <a:gd name="connsiteX5" fmla="*/ 40817 w 289473"/>
                  <a:gd name="connsiteY5" fmla="*/ 286756 h 286756"/>
                  <a:gd name="connsiteX6" fmla="*/ 157320 w 289473"/>
                  <a:gd name="connsiteY6" fmla="*/ 262005 h 286756"/>
                  <a:gd name="connsiteX7" fmla="*/ 256316 w 289473"/>
                  <a:gd name="connsiteY7" fmla="*/ 170846 h 286756"/>
                  <a:gd name="connsiteX8" fmla="*/ 289214 w 289473"/>
                  <a:gd name="connsiteY8" fmla="*/ 30487 h 286756"/>
                  <a:gd name="connsiteX9" fmla="*/ 284084 w 289473"/>
                  <a:gd name="connsiteY9" fmla="*/ 9055 h 286756"/>
                  <a:gd name="connsiteX10" fmla="*/ 259938 w 289473"/>
                  <a:gd name="connsiteY10" fmla="*/ 302 h 286756"/>
                  <a:gd name="connsiteX11" fmla="*/ 259938 w 289473"/>
                  <a:gd name="connsiteY11" fmla="*/ 302 h 286756"/>
                  <a:gd name="connsiteX12" fmla="*/ 259938 w 289473"/>
                  <a:gd name="connsiteY12" fmla="*/ 302 h 286756"/>
                  <a:gd name="connsiteX13" fmla="*/ 250582 w 289473"/>
                  <a:gd name="connsiteY13" fmla="*/ 0 h 286756"/>
                  <a:gd name="connsiteX14" fmla="*/ 166676 w 289473"/>
                  <a:gd name="connsiteY14" fmla="*/ 12678 h 286756"/>
                  <a:gd name="connsiteX15" fmla="*/ 32668 w 289473"/>
                  <a:gd name="connsiteY15" fmla="*/ 117721 h 286756"/>
                  <a:gd name="connsiteX16" fmla="*/ 72 w 289473"/>
                  <a:gd name="connsiteY16" fmla="*/ 260194 h 286756"/>
                  <a:gd name="connsiteX17" fmla="*/ 5806 w 289473"/>
                  <a:gd name="connsiteY17" fmla="*/ 278908 h 286756"/>
                  <a:gd name="connsiteX18" fmla="*/ 23613 w 289473"/>
                  <a:gd name="connsiteY18" fmla="*/ 286756 h 286756"/>
                  <a:gd name="connsiteX19" fmla="*/ 250883 w 289473"/>
                  <a:gd name="connsiteY19" fmla="*/ 12376 h 286756"/>
                  <a:gd name="connsiteX20" fmla="*/ 259938 w 289473"/>
                  <a:gd name="connsiteY20" fmla="*/ 12678 h 286756"/>
                  <a:gd name="connsiteX21" fmla="*/ 249676 w 289473"/>
                  <a:gd name="connsiteY21" fmla="*/ 12678 h 286756"/>
                  <a:gd name="connsiteX22" fmla="*/ 250883 w 289473"/>
                  <a:gd name="connsiteY22" fmla="*/ 12376 h 286756"/>
                  <a:gd name="connsiteX23" fmla="*/ 31159 w 289473"/>
                  <a:gd name="connsiteY23" fmla="*/ 274682 h 286756"/>
                  <a:gd name="connsiteX24" fmla="*/ 29952 w 289473"/>
                  <a:gd name="connsiteY24" fmla="*/ 274682 h 286756"/>
                  <a:gd name="connsiteX25" fmla="*/ 29650 w 289473"/>
                  <a:gd name="connsiteY25" fmla="*/ 274682 h 286756"/>
                  <a:gd name="connsiteX26" fmla="*/ 31159 w 289473"/>
                  <a:gd name="connsiteY26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473" h="286756">
                    <a:moveTo>
                      <a:pt x="23613" y="286756"/>
                    </a:moveTo>
                    <a:cubicBezTo>
                      <a:pt x="25425" y="286756"/>
                      <a:pt x="27537" y="286756"/>
                      <a:pt x="29650" y="286756"/>
                    </a:cubicBezTo>
                    <a:cubicBezTo>
                      <a:pt x="31461" y="286756"/>
                      <a:pt x="33574" y="286756"/>
                      <a:pt x="35384" y="286756"/>
                    </a:cubicBezTo>
                    <a:cubicBezTo>
                      <a:pt x="37195" y="286756"/>
                      <a:pt x="38704" y="286756"/>
                      <a:pt x="40213" y="286756"/>
                    </a:cubicBezTo>
                    <a:lnTo>
                      <a:pt x="40516" y="286756"/>
                    </a:lnTo>
                    <a:lnTo>
                      <a:pt x="40817" y="286756"/>
                    </a:lnTo>
                    <a:cubicBezTo>
                      <a:pt x="86694" y="284039"/>
                      <a:pt x="123516" y="275890"/>
                      <a:pt x="157320" y="262005"/>
                    </a:cubicBezTo>
                    <a:cubicBezTo>
                      <a:pt x="201989" y="243290"/>
                      <a:pt x="235189" y="212803"/>
                      <a:pt x="256316" y="170846"/>
                    </a:cubicBezTo>
                    <a:cubicBezTo>
                      <a:pt x="279255" y="125569"/>
                      <a:pt x="285593" y="76670"/>
                      <a:pt x="289214" y="30487"/>
                    </a:cubicBezTo>
                    <a:cubicBezTo>
                      <a:pt x="289818" y="23544"/>
                      <a:pt x="289818" y="15394"/>
                      <a:pt x="284084" y="9055"/>
                    </a:cubicBezTo>
                    <a:cubicBezTo>
                      <a:pt x="278047" y="2113"/>
                      <a:pt x="268993" y="906"/>
                      <a:pt x="259938" y="302"/>
                    </a:cubicBezTo>
                    <a:lnTo>
                      <a:pt x="259938" y="302"/>
                    </a:lnTo>
                    <a:lnTo>
                      <a:pt x="259938" y="302"/>
                    </a:lnTo>
                    <a:cubicBezTo>
                      <a:pt x="256920" y="302"/>
                      <a:pt x="253600" y="0"/>
                      <a:pt x="250582" y="0"/>
                    </a:cubicBezTo>
                    <a:cubicBezTo>
                      <a:pt x="224625" y="0"/>
                      <a:pt x="197159" y="4226"/>
                      <a:pt x="166676" y="12678"/>
                    </a:cubicBezTo>
                    <a:cubicBezTo>
                      <a:pt x="102690" y="30487"/>
                      <a:pt x="58625" y="64897"/>
                      <a:pt x="32668" y="117721"/>
                    </a:cubicBezTo>
                    <a:cubicBezTo>
                      <a:pt x="9730" y="164206"/>
                      <a:pt x="3995" y="213709"/>
                      <a:pt x="72" y="260194"/>
                    </a:cubicBezTo>
                    <a:cubicBezTo>
                      <a:pt x="-532" y="269853"/>
                      <a:pt x="2788" y="275588"/>
                      <a:pt x="5806" y="278908"/>
                    </a:cubicBezTo>
                    <a:cubicBezTo>
                      <a:pt x="8825" y="282530"/>
                      <a:pt x="14257" y="286454"/>
                      <a:pt x="23613" y="286756"/>
                    </a:cubicBezTo>
                    <a:close/>
                    <a:moveTo>
                      <a:pt x="250883" y="12376"/>
                    </a:moveTo>
                    <a:cubicBezTo>
                      <a:pt x="253902" y="12376"/>
                      <a:pt x="256920" y="12376"/>
                      <a:pt x="259938" y="12678"/>
                    </a:cubicBezTo>
                    <a:cubicBezTo>
                      <a:pt x="256618" y="12678"/>
                      <a:pt x="252996" y="12376"/>
                      <a:pt x="249676" y="12678"/>
                    </a:cubicBezTo>
                    <a:cubicBezTo>
                      <a:pt x="249978" y="12376"/>
                      <a:pt x="250582" y="12376"/>
                      <a:pt x="250883" y="12376"/>
                    </a:cubicBezTo>
                    <a:close/>
                    <a:moveTo>
                      <a:pt x="31159" y="274682"/>
                    </a:moveTo>
                    <a:cubicBezTo>
                      <a:pt x="30857" y="274682"/>
                      <a:pt x="30254" y="274682"/>
                      <a:pt x="29952" y="274682"/>
                    </a:cubicBezTo>
                    <a:cubicBezTo>
                      <a:pt x="29952" y="274682"/>
                      <a:pt x="29650" y="274682"/>
                      <a:pt x="29650" y="274682"/>
                    </a:cubicBezTo>
                    <a:cubicBezTo>
                      <a:pt x="29952" y="274682"/>
                      <a:pt x="30555" y="274682"/>
                      <a:pt x="3115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2" name="Freeform 1251">
                <a:extLst>
                  <a:ext uri="{FF2B5EF4-FFF2-40B4-BE49-F238E27FC236}">
                    <a16:creationId xmlns:a16="http://schemas.microsoft.com/office/drawing/2014/main" id="{79B552EA-2946-E24D-AD9D-9CC944DC8280}"/>
                  </a:ext>
                </a:extLst>
              </p:cNvPr>
              <p:cNvSpPr/>
              <p:nvPr/>
            </p:nvSpPr>
            <p:spPr>
              <a:xfrm>
                <a:off x="4084421" y="1878403"/>
                <a:ext cx="286845" cy="287058"/>
              </a:xfrm>
              <a:custGeom>
                <a:avLst/>
                <a:gdLst>
                  <a:gd name="connsiteX0" fmla="*/ 271049 w 286845"/>
                  <a:gd name="connsiteY0" fmla="*/ 156660 h 287058"/>
                  <a:gd name="connsiteX1" fmla="*/ 133721 w 286845"/>
                  <a:gd name="connsiteY1" fmla="*/ 16602 h 287058"/>
                  <a:gd name="connsiteX2" fmla="*/ 46194 w 286845"/>
                  <a:gd name="connsiteY2" fmla="*/ 604 h 287058"/>
                  <a:gd name="connsiteX3" fmla="*/ 31404 w 286845"/>
                  <a:gd name="connsiteY3" fmla="*/ 0 h 287058"/>
                  <a:gd name="connsiteX4" fmla="*/ 7259 w 286845"/>
                  <a:gd name="connsiteY4" fmla="*/ 7848 h 287058"/>
                  <a:gd name="connsiteX5" fmla="*/ 317 w 286845"/>
                  <a:gd name="connsiteY5" fmla="*/ 46787 h 287058"/>
                  <a:gd name="connsiteX6" fmla="*/ 19633 w 286845"/>
                  <a:gd name="connsiteY6" fmla="*/ 143378 h 287058"/>
                  <a:gd name="connsiteX7" fmla="*/ 93881 w 286845"/>
                  <a:gd name="connsiteY7" fmla="*/ 242384 h 287058"/>
                  <a:gd name="connsiteX8" fmla="*/ 258070 w 286845"/>
                  <a:gd name="connsiteY8" fmla="*/ 287058 h 287058"/>
                  <a:gd name="connsiteX9" fmla="*/ 259278 w 286845"/>
                  <a:gd name="connsiteY9" fmla="*/ 287058 h 287058"/>
                  <a:gd name="connsiteX10" fmla="*/ 286743 w 286845"/>
                  <a:gd name="connsiteY10" fmla="*/ 258684 h 287058"/>
                  <a:gd name="connsiteX11" fmla="*/ 271049 w 286845"/>
                  <a:gd name="connsiteY11" fmla="*/ 156660 h 287058"/>
                  <a:gd name="connsiteX12" fmla="*/ 31103 w 286845"/>
                  <a:gd name="connsiteY12" fmla="*/ 12074 h 287058"/>
                  <a:gd name="connsiteX13" fmla="*/ 31404 w 286845"/>
                  <a:gd name="connsiteY13" fmla="*/ 12074 h 287058"/>
                  <a:gd name="connsiteX14" fmla="*/ 31706 w 286845"/>
                  <a:gd name="connsiteY14" fmla="*/ 12074 h 287058"/>
                  <a:gd name="connsiteX15" fmla="*/ 31103 w 286845"/>
                  <a:gd name="connsiteY15" fmla="*/ 12074 h 287058"/>
                  <a:gd name="connsiteX16" fmla="*/ 259278 w 286845"/>
                  <a:gd name="connsiteY16" fmla="*/ 274984 h 287058"/>
                  <a:gd name="connsiteX17" fmla="*/ 258373 w 286845"/>
                  <a:gd name="connsiteY17" fmla="*/ 274984 h 287058"/>
                  <a:gd name="connsiteX18" fmla="*/ 259278 w 286845"/>
                  <a:gd name="connsiteY18" fmla="*/ 274984 h 287058"/>
                  <a:gd name="connsiteX19" fmla="*/ 259278 w 286845"/>
                  <a:gd name="connsiteY19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45" h="287058">
                    <a:moveTo>
                      <a:pt x="271049" y="156660"/>
                    </a:moveTo>
                    <a:cubicBezTo>
                      <a:pt x="249318" y="86027"/>
                      <a:pt x="203140" y="38939"/>
                      <a:pt x="133721" y="16602"/>
                    </a:cubicBezTo>
                    <a:cubicBezTo>
                      <a:pt x="105350" y="7546"/>
                      <a:pt x="76074" y="2113"/>
                      <a:pt x="46194" y="604"/>
                    </a:cubicBezTo>
                    <a:cubicBezTo>
                      <a:pt x="41364" y="302"/>
                      <a:pt x="35932" y="0"/>
                      <a:pt x="31404" y="0"/>
                    </a:cubicBezTo>
                    <a:cubicBezTo>
                      <a:pt x="22954" y="0"/>
                      <a:pt x="13597" y="906"/>
                      <a:pt x="7259" y="7848"/>
                    </a:cubicBezTo>
                    <a:cubicBezTo>
                      <a:pt x="-890" y="16300"/>
                      <a:pt x="-287" y="29883"/>
                      <a:pt x="317" y="46787"/>
                    </a:cubicBezTo>
                    <a:cubicBezTo>
                      <a:pt x="1826" y="80594"/>
                      <a:pt x="8466" y="113193"/>
                      <a:pt x="19633" y="143378"/>
                    </a:cubicBezTo>
                    <a:cubicBezTo>
                      <a:pt x="36233" y="188354"/>
                      <a:pt x="60379" y="220953"/>
                      <a:pt x="93881" y="242384"/>
                    </a:cubicBezTo>
                    <a:cubicBezTo>
                      <a:pt x="138550" y="271060"/>
                      <a:pt x="192274" y="285851"/>
                      <a:pt x="258070" y="287058"/>
                    </a:cubicBezTo>
                    <a:cubicBezTo>
                      <a:pt x="258373" y="287058"/>
                      <a:pt x="258674" y="287058"/>
                      <a:pt x="259278" y="287058"/>
                    </a:cubicBezTo>
                    <a:cubicBezTo>
                      <a:pt x="283423" y="287058"/>
                      <a:pt x="286442" y="267136"/>
                      <a:pt x="286743" y="258684"/>
                    </a:cubicBezTo>
                    <a:cubicBezTo>
                      <a:pt x="287649" y="226990"/>
                      <a:pt x="282518" y="194692"/>
                      <a:pt x="271049" y="156660"/>
                    </a:cubicBezTo>
                    <a:close/>
                    <a:moveTo>
                      <a:pt x="31103" y="12074"/>
                    </a:moveTo>
                    <a:cubicBezTo>
                      <a:pt x="31103" y="12074"/>
                      <a:pt x="31404" y="12074"/>
                      <a:pt x="31404" y="12074"/>
                    </a:cubicBezTo>
                    <a:cubicBezTo>
                      <a:pt x="31404" y="12074"/>
                      <a:pt x="31706" y="12074"/>
                      <a:pt x="31706" y="12074"/>
                    </a:cubicBezTo>
                    <a:cubicBezTo>
                      <a:pt x="31404" y="12074"/>
                      <a:pt x="31103" y="12074"/>
                      <a:pt x="31103" y="12074"/>
                    </a:cubicBezTo>
                    <a:close/>
                    <a:moveTo>
                      <a:pt x="259278" y="274984"/>
                    </a:moveTo>
                    <a:cubicBezTo>
                      <a:pt x="258976" y="274984"/>
                      <a:pt x="258674" y="274984"/>
                      <a:pt x="258373" y="274984"/>
                    </a:cubicBezTo>
                    <a:cubicBezTo>
                      <a:pt x="258674" y="274984"/>
                      <a:pt x="258976" y="274984"/>
                      <a:pt x="259278" y="274984"/>
                    </a:cubicBezTo>
                    <a:cubicBezTo>
                      <a:pt x="259278" y="274984"/>
                      <a:pt x="259278" y="274984"/>
                      <a:pt x="25927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D31B59BF-BB5E-644F-A1FE-48EAC9085817}"/>
                  </a:ext>
                </a:extLst>
              </p:cNvPr>
              <p:cNvSpPr/>
              <p:nvPr/>
            </p:nvSpPr>
            <p:spPr>
              <a:xfrm>
                <a:off x="3447597" y="2811719"/>
                <a:ext cx="286699" cy="289472"/>
              </a:xfrm>
              <a:custGeom>
                <a:avLst/>
                <a:gdLst>
                  <a:gd name="connsiteX0" fmla="*/ 27768 w 286699"/>
                  <a:gd name="connsiteY0" fmla="*/ 289473 h 289472"/>
                  <a:gd name="connsiteX1" fmla="*/ 39237 w 286699"/>
                  <a:gd name="connsiteY1" fmla="*/ 288567 h 289472"/>
                  <a:gd name="connsiteX2" fmla="*/ 39237 w 286699"/>
                  <a:gd name="connsiteY2" fmla="*/ 288567 h 289472"/>
                  <a:gd name="connsiteX3" fmla="*/ 39237 w 286699"/>
                  <a:gd name="connsiteY3" fmla="*/ 288567 h 289472"/>
                  <a:gd name="connsiteX4" fmla="*/ 53422 w 286699"/>
                  <a:gd name="connsiteY4" fmla="*/ 287058 h 289472"/>
                  <a:gd name="connsiteX5" fmla="*/ 68211 w 286699"/>
                  <a:gd name="connsiteY5" fmla="*/ 285549 h 289472"/>
                  <a:gd name="connsiteX6" fmla="*/ 190448 w 286699"/>
                  <a:gd name="connsiteY6" fmla="*/ 244196 h 289472"/>
                  <a:gd name="connsiteX7" fmla="*/ 280994 w 286699"/>
                  <a:gd name="connsiteY7" fmla="*/ 84819 h 289472"/>
                  <a:gd name="connsiteX8" fmla="*/ 281598 w 286699"/>
                  <a:gd name="connsiteY8" fmla="*/ 82103 h 289472"/>
                  <a:gd name="connsiteX9" fmla="*/ 286427 w 286699"/>
                  <a:gd name="connsiteY9" fmla="*/ 25657 h 289472"/>
                  <a:gd name="connsiteX10" fmla="*/ 262583 w 286699"/>
                  <a:gd name="connsiteY10" fmla="*/ 0 h 289472"/>
                  <a:gd name="connsiteX11" fmla="*/ 260470 w 286699"/>
                  <a:gd name="connsiteY11" fmla="*/ 0 h 289472"/>
                  <a:gd name="connsiteX12" fmla="*/ 139139 w 286699"/>
                  <a:gd name="connsiteY12" fmla="*/ 22337 h 289472"/>
                  <a:gd name="connsiteX13" fmla="*/ 19618 w 286699"/>
                  <a:gd name="connsiteY13" fmla="*/ 143378 h 289472"/>
                  <a:gd name="connsiteX14" fmla="*/ 0 w 286699"/>
                  <a:gd name="connsiteY14" fmla="*/ 243894 h 289472"/>
                  <a:gd name="connsiteX15" fmla="*/ 0 w 286699"/>
                  <a:gd name="connsiteY15" fmla="*/ 244196 h 289472"/>
                  <a:gd name="connsiteX16" fmla="*/ 0 w 286699"/>
                  <a:gd name="connsiteY16" fmla="*/ 244497 h 289472"/>
                  <a:gd name="connsiteX17" fmla="*/ 0 w 286699"/>
                  <a:gd name="connsiteY17" fmla="*/ 254157 h 289472"/>
                  <a:gd name="connsiteX18" fmla="*/ 0 w 286699"/>
                  <a:gd name="connsiteY18" fmla="*/ 254157 h 289472"/>
                  <a:gd name="connsiteX19" fmla="*/ 0 w 286699"/>
                  <a:gd name="connsiteY19" fmla="*/ 254157 h 289472"/>
                  <a:gd name="connsiteX20" fmla="*/ 27768 w 286699"/>
                  <a:gd name="connsiteY20" fmla="*/ 289473 h 289472"/>
                  <a:gd name="connsiteX21" fmla="*/ 262885 w 286699"/>
                  <a:gd name="connsiteY21" fmla="*/ 12376 h 289472"/>
                  <a:gd name="connsiteX22" fmla="*/ 262885 w 286699"/>
                  <a:gd name="connsiteY22" fmla="*/ 12376 h 289472"/>
                  <a:gd name="connsiteX23" fmla="*/ 261376 w 286699"/>
                  <a:gd name="connsiteY23" fmla="*/ 12376 h 289472"/>
                  <a:gd name="connsiteX24" fmla="*/ 262885 w 286699"/>
                  <a:gd name="connsiteY24" fmla="*/ 12376 h 289472"/>
                  <a:gd name="connsiteX25" fmla="*/ 30484 w 286699"/>
                  <a:gd name="connsiteY25" fmla="*/ 277399 h 289472"/>
                  <a:gd name="connsiteX26" fmla="*/ 27768 w 286699"/>
                  <a:gd name="connsiteY26" fmla="*/ 277399 h 289472"/>
                  <a:gd name="connsiteX27" fmla="*/ 27768 w 286699"/>
                  <a:gd name="connsiteY27" fmla="*/ 277399 h 289472"/>
                  <a:gd name="connsiteX28" fmla="*/ 30484 w 286699"/>
                  <a:gd name="connsiteY28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699" h="289472">
                    <a:moveTo>
                      <a:pt x="27768" y="289473"/>
                    </a:moveTo>
                    <a:cubicBezTo>
                      <a:pt x="30786" y="289473"/>
                      <a:pt x="34407" y="289171"/>
                      <a:pt x="39237" y="288567"/>
                    </a:cubicBezTo>
                    <a:lnTo>
                      <a:pt x="39237" y="288567"/>
                    </a:lnTo>
                    <a:lnTo>
                      <a:pt x="39237" y="288567"/>
                    </a:lnTo>
                    <a:cubicBezTo>
                      <a:pt x="43764" y="287964"/>
                      <a:pt x="48593" y="287662"/>
                      <a:pt x="53422" y="287058"/>
                    </a:cubicBezTo>
                    <a:cubicBezTo>
                      <a:pt x="58251" y="286756"/>
                      <a:pt x="63382" y="286153"/>
                      <a:pt x="68211" y="285549"/>
                    </a:cubicBezTo>
                    <a:cubicBezTo>
                      <a:pt x="115899" y="280417"/>
                      <a:pt x="156041" y="266834"/>
                      <a:pt x="190448" y="244196"/>
                    </a:cubicBezTo>
                    <a:cubicBezTo>
                      <a:pt x="255339" y="201333"/>
                      <a:pt x="273146" y="132813"/>
                      <a:pt x="280994" y="84819"/>
                    </a:cubicBezTo>
                    <a:lnTo>
                      <a:pt x="281598" y="82103"/>
                    </a:lnTo>
                    <a:cubicBezTo>
                      <a:pt x="284616" y="63992"/>
                      <a:pt x="287634" y="45579"/>
                      <a:pt x="286427" y="25657"/>
                    </a:cubicBezTo>
                    <a:cubicBezTo>
                      <a:pt x="284917" y="4528"/>
                      <a:pt x="272543" y="0"/>
                      <a:pt x="262583" y="0"/>
                    </a:cubicBezTo>
                    <a:cubicBezTo>
                      <a:pt x="261979" y="0"/>
                      <a:pt x="261074" y="0"/>
                      <a:pt x="260470" y="0"/>
                    </a:cubicBezTo>
                    <a:cubicBezTo>
                      <a:pt x="223346" y="2415"/>
                      <a:pt x="180488" y="6641"/>
                      <a:pt x="139139" y="22337"/>
                    </a:cubicBezTo>
                    <a:cubicBezTo>
                      <a:pt x="80586" y="44976"/>
                      <a:pt x="40142" y="85725"/>
                      <a:pt x="19618" y="143378"/>
                    </a:cubicBezTo>
                    <a:cubicBezTo>
                      <a:pt x="8149" y="175072"/>
                      <a:pt x="1811" y="207974"/>
                      <a:pt x="0" y="243894"/>
                    </a:cubicBezTo>
                    <a:lnTo>
                      <a:pt x="0" y="244196"/>
                    </a:lnTo>
                    <a:lnTo>
                      <a:pt x="0" y="244497"/>
                    </a:lnTo>
                    <a:lnTo>
                      <a:pt x="0" y="254157"/>
                    </a:lnTo>
                    <a:lnTo>
                      <a:pt x="0" y="254157"/>
                    </a:lnTo>
                    <a:lnTo>
                      <a:pt x="0" y="254157"/>
                    </a:lnTo>
                    <a:cubicBezTo>
                      <a:pt x="302" y="267740"/>
                      <a:pt x="604" y="289473"/>
                      <a:pt x="27768" y="289473"/>
                    </a:cubicBezTo>
                    <a:close/>
                    <a:moveTo>
                      <a:pt x="262885" y="12376"/>
                    </a:moveTo>
                    <a:cubicBezTo>
                      <a:pt x="263187" y="12376"/>
                      <a:pt x="263187" y="12376"/>
                      <a:pt x="262885" y="12376"/>
                    </a:cubicBezTo>
                    <a:cubicBezTo>
                      <a:pt x="262583" y="12376"/>
                      <a:pt x="261979" y="12376"/>
                      <a:pt x="261376" y="12376"/>
                    </a:cubicBezTo>
                    <a:cubicBezTo>
                      <a:pt x="261979" y="12376"/>
                      <a:pt x="262583" y="12376"/>
                      <a:pt x="262885" y="12376"/>
                    </a:cubicBezTo>
                    <a:close/>
                    <a:moveTo>
                      <a:pt x="30484" y="277399"/>
                    </a:moveTo>
                    <a:cubicBezTo>
                      <a:pt x="29578" y="277399"/>
                      <a:pt x="28673" y="277399"/>
                      <a:pt x="27768" y="277399"/>
                    </a:cubicBezTo>
                    <a:cubicBezTo>
                      <a:pt x="27768" y="277399"/>
                      <a:pt x="27768" y="277399"/>
                      <a:pt x="27768" y="277399"/>
                    </a:cubicBezTo>
                    <a:cubicBezTo>
                      <a:pt x="28673" y="277399"/>
                      <a:pt x="29578" y="277399"/>
                      <a:pt x="30484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4" name="Freeform 1253">
                <a:extLst>
                  <a:ext uri="{FF2B5EF4-FFF2-40B4-BE49-F238E27FC236}">
                    <a16:creationId xmlns:a16="http://schemas.microsoft.com/office/drawing/2014/main" id="{B8CF1F3A-66F2-4841-A4EA-39615F98FC3D}"/>
                  </a:ext>
                </a:extLst>
              </p:cNvPr>
              <p:cNvSpPr/>
              <p:nvPr/>
            </p:nvSpPr>
            <p:spPr>
              <a:xfrm>
                <a:off x="4076920" y="4065900"/>
                <a:ext cx="289066" cy="287057"/>
              </a:xfrm>
              <a:custGeom>
                <a:avLst/>
                <a:gdLst>
                  <a:gd name="connsiteX0" fmla="*/ 273 w 289066"/>
                  <a:gd name="connsiteY0" fmla="*/ 258081 h 287057"/>
                  <a:gd name="connsiteX1" fmla="*/ 5102 w 289066"/>
                  <a:gd name="connsiteY1" fmla="*/ 278002 h 287057"/>
                  <a:gd name="connsiteX2" fmla="*/ 24116 w 289066"/>
                  <a:gd name="connsiteY2" fmla="*/ 286756 h 287057"/>
                  <a:gd name="connsiteX3" fmla="*/ 30152 w 289066"/>
                  <a:gd name="connsiteY3" fmla="*/ 287058 h 287057"/>
                  <a:gd name="connsiteX4" fmla="*/ 35585 w 289066"/>
                  <a:gd name="connsiteY4" fmla="*/ 287058 h 287057"/>
                  <a:gd name="connsiteX5" fmla="*/ 40716 w 289066"/>
                  <a:gd name="connsiteY5" fmla="*/ 287058 h 287057"/>
                  <a:gd name="connsiteX6" fmla="*/ 41018 w 289066"/>
                  <a:gd name="connsiteY6" fmla="*/ 287058 h 287057"/>
                  <a:gd name="connsiteX7" fmla="*/ 41320 w 289066"/>
                  <a:gd name="connsiteY7" fmla="*/ 287058 h 287057"/>
                  <a:gd name="connsiteX8" fmla="*/ 151484 w 289066"/>
                  <a:gd name="connsiteY8" fmla="*/ 264118 h 287057"/>
                  <a:gd name="connsiteX9" fmla="*/ 256517 w 289066"/>
                  <a:gd name="connsiteY9" fmla="*/ 169639 h 287057"/>
                  <a:gd name="connsiteX10" fmla="*/ 288812 w 289066"/>
                  <a:gd name="connsiteY10" fmla="*/ 31392 h 287057"/>
                  <a:gd name="connsiteX11" fmla="*/ 283379 w 289066"/>
                  <a:gd name="connsiteY11" fmla="*/ 8452 h 287057"/>
                  <a:gd name="connsiteX12" fmla="*/ 260742 w 289066"/>
                  <a:gd name="connsiteY12" fmla="*/ 0 h 287057"/>
                  <a:gd name="connsiteX13" fmla="*/ 254103 w 289066"/>
                  <a:gd name="connsiteY13" fmla="*/ 0 h 287057"/>
                  <a:gd name="connsiteX14" fmla="*/ 199473 w 289066"/>
                  <a:gd name="connsiteY14" fmla="*/ 5735 h 287057"/>
                  <a:gd name="connsiteX15" fmla="*/ 74218 w 289066"/>
                  <a:gd name="connsiteY15" fmla="*/ 61275 h 287057"/>
                  <a:gd name="connsiteX16" fmla="*/ 10232 w 289066"/>
                  <a:gd name="connsiteY16" fmla="*/ 178996 h 287057"/>
                  <a:gd name="connsiteX17" fmla="*/ 2989 w 289066"/>
                  <a:gd name="connsiteY17" fmla="*/ 230612 h 287057"/>
                  <a:gd name="connsiteX18" fmla="*/ 273 w 289066"/>
                  <a:gd name="connsiteY18" fmla="*/ 258081 h 287057"/>
                  <a:gd name="connsiteX19" fmla="*/ 254404 w 289066"/>
                  <a:gd name="connsiteY19" fmla="*/ 11470 h 287057"/>
                  <a:gd name="connsiteX20" fmla="*/ 260441 w 289066"/>
                  <a:gd name="connsiteY20" fmla="*/ 11470 h 287057"/>
                  <a:gd name="connsiteX21" fmla="*/ 253801 w 289066"/>
                  <a:gd name="connsiteY21" fmla="*/ 11470 h 287057"/>
                  <a:gd name="connsiteX22" fmla="*/ 254404 w 289066"/>
                  <a:gd name="connsiteY22" fmla="*/ 11470 h 287057"/>
                  <a:gd name="connsiteX23" fmla="*/ 31662 w 289066"/>
                  <a:gd name="connsiteY23" fmla="*/ 274380 h 287057"/>
                  <a:gd name="connsiteX24" fmla="*/ 30455 w 289066"/>
                  <a:gd name="connsiteY24" fmla="*/ 274380 h 287057"/>
                  <a:gd name="connsiteX25" fmla="*/ 30152 w 289066"/>
                  <a:gd name="connsiteY25" fmla="*/ 274380 h 287057"/>
                  <a:gd name="connsiteX26" fmla="*/ 31662 w 289066"/>
                  <a:gd name="connsiteY26" fmla="*/ 274380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066" h="287057">
                    <a:moveTo>
                      <a:pt x="273" y="258081"/>
                    </a:moveTo>
                    <a:cubicBezTo>
                      <a:pt x="-935" y="268042"/>
                      <a:pt x="2083" y="274380"/>
                      <a:pt x="5102" y="278002"/>
                    </a:cubicBezTo>
                    <a:cubicBezTo>
                      <a:pt x="8120" y="281625"/>
                      <a:pt x="13854" y="286153"/>
                      <a:pt x="24116" y="286756"/>
                    </a:cubicBezTo>
                    <a:cubicBezTo>
                      <a:pt x="25927" y="286756"/>
                      <a:pt x="28040" y="287058"/>
                      <a:pt x="30152" y="287058"/>
                    </a:cubicBezTo>
                    <a:cubicBezTo>
                      <a:pt x="31964" y="287058"/>
                      <a:pt x="33774" y="287058"/>
                      <a:pt x="35585" y="287058"/>
                    </a:cubicBezTo>
                    <a:cubicBezTo>
                      <a:pt x="37396" y="287058"/>
                      <a:pt x="38905" y="287058"/>
                      <a:pt x="40716" y="287058"/>
                    </a:cubicBezTo>
                    <a:lnTo>
                      <a:pt x="41018" y="287058"/>
                    </a:lnTo>
                    <a:lnTo>
                      <a:pt x="41320" y="287058"/>
                    </a:lnTo>
                    <a:cubicBezTo>
                      <a:pt x="81764" y="284945"/>
                      <a:pt x="117680" y="277701"/>
                      <a:pt x="151484" y="264118"/>
                    </a:cubicBezTo>
                    <a:cubicBezTo>
                      <a:pt x="200379" y="244497"/>
                      <a:pt x="234484" y="213709"/>
                      <a:pt x="256517" y="169639"/>
                    </a:cubicBezTo>
                    <a:cubicBezTo>
                      <a:pt x="279455" y="122852"/>
                      <a:pt x="285794" y="73651"/>
                      <a:pt x="288812" y="31392"/>
                    </a:cubicBezTo>
                    <a:cubicBezTo>
                      <a:pt x="289415" y="23846"/>
                      <a:pt x="289415" y="15092"/>
                      <a:pt x="283379" y="8452"/>
                    </a:cubicBezTo>
                    <a:cubicBezTo>
                      <a:pt x="277342" y="1811"/>
                      <a:pt x="268590" y="604"/>
                      <a:pt x="260742" y="0"/>
                    </a:cubicBezTo>
                    <a:cubicBezTo>
                      <a:pt x="258328" y="0"/>
                      <a:pt x="256215" y="0"/>
                      <a:pt x="254103" y="0"/>
                    </a:cubicBezTo>
                    <a:cubicBezTo>
                      <a:pt x="237502" y="0"/>
                      <a:pt x="220299" y="1811"/>
                      <a:pt x="199473" y="5735"/>
                    </a:cubicBezTo>
                    <a:cubicBezTo>
                      <a:pt x="144542" y="15998"/>
                      <a:pt x="104702" y="33807"/>
                      <a:pt x="74218" y="61275"/>
                    </a:cubicBezTo>
                    <a:cubicBezTo>
                      <a:pt x="44036" y="88744"/>
                      <a:pt x="22909" y="127380"/>
                      <a:pt x="10232" y="178996"/>
                    </a:cubicBezTo>
                    <a:cubicBezTo>
                      <a:pt x="6007" y="196503"/>
                      <a:pt x="4498" y="213709"/>
                      <a:pt x="2989" y="230612"/>
                    </a:cubicBezTo>
                    <a:cubicBezTo>
                      <a:pt x="2385" y="239668"/>
                      <a:pt x="1480" y="248723"/>
                      <a:pt x="273" y="258081"/>
                    </a:cubicBezTo>
                    <a:close/>
                    <a:moveTo>
                      <a:pt x="254404" y="11470"/>
                    </a:moveTo>
                    <a:cubicBezTo>
                      <a:pt x="256517" y="11470"/>
                      <a:pt x="258328" y="11470"/>
                      <a:pt x="260441" y="11470"/>
                    </a:cubicBezTo>
                    <a:cubicBezTo>
                      <a:pt x="258328" y="11470"/>
                      <a:pt x="255913" y="11470"/>
                      <a:pt x="253801" y="11470"/>
                    </a:cubicBezTo>
                    <a:cubicBezTo>
                      <a:pt x="253801" y="11470"/>
                      <a:pt x="254103" y="11470"/>
                      <a:pt x="254404" y="11470"/>
                    </a:cubicBezTo>
                    <a:close/>
                    <a:moveTo>
                      <a:pt x="31662" y="274380"/>
                    </a:moveTo>
                    <a:cubicBezTo>
                      <a:pt x="31360" y="274380"/>
                      <a:pt x="30756" y="274380"/>
                      <a:pt x="30455" y="274380"/>
                    </a:cubicBezTo>
                    <a:cubicBezTo>
                      <a:pt x="30455" y="274380"/>
                      <a:pt x="30152" y="274380"/>
                      <a:pt x="30152" y="274380"/>
                    </a:cubicBezTo>
                    <a:cubicBezTo>
                      <a:pt x="30455" y="274380"/>
                      <a:pt x="31058" y="274380"/>
                      <a:pt x="3166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5" name="Freeform 1254">
                <a:extLst>
                  <a:ext uri="{FF2B5EF4-FFF2-40B4-BE49-F238E27FC236}">
                    <a16:creationId xmlns:a16="http://schemas.microsoft.com/office/drawing/2014/main" id="{37DDC541-88A4-244F-97A3-9ED575736A33}"/>
                  </a:ext>
                </a:extLst>
              </p:cNvPr>
              <p:cNvSpPr/>
              <p:nvPr/>
            </p:nvSpPr>
            <p:spPr>
              <a:xfrm>
                <a:off x="4084436" y="1561462"/>
                <a:ext cx="286147" cy="286454"/>
              </a:xfrm>
              <a:custGeom>
                <a:avLst/>
                <a:gdLst>
                  <a:gd name="connsiteX0" fmla="*/ 215801 w 286147"/>
                  <a:gd name="connsiteY0" fmla="*/ 63690 h 286454"/>
                  <a:gd name="connsiteX1" fmla="*/ 27466 w 286147"/>
                  <a:gd name="connsiteY1" fmla="*/ 0 h 286454"/>
                  <a:gd name="connsiteX2" fmla="*/ 25957 w 286147"/>
                  <a:gd name="connsiteY2" fmla="*/ 0 h 286454"/>
                  <a:gd name="connsiteX3" fmla="*/ 6942 w 286147"/>
                  <a:gd name="connsiteY3" fmla="*/ 6641 h 286454"/>
                  <a:gd name="connsiteX4" fmla="*/ 0 w 286147"/>
                  <a:gd name="connsiteY4" fmla="*/ 32298 h 286454"/>
                  <a:gd name="connsiteX5" fmla="*/ 31993 w 286147"/>
                  <a:gd name="connsiteY5" fmla="*/ 171148 h 286454"/>
                  <a:gd name="connsiteX6" fmla="*/ 125255 w 286147"/>
                  <a:gd name="connsiteY6" fmla="*/ 259288 h 286454"/>
                  <a:gd name="connsiteX7" fmla="*/ 238739 w 286147"/>
                  <a:gd name="connsiteY7" fmla="*/ 286454 h 286454"/>
                  <a:gd name="connsiteX8" fmla="*/ 239041 w 286147"/>
                  <a:gd name="connsiteY8" fmla="*/ 286454 h 286454"/>
                  <a:gd name="connsiteX9" fmla="*/ 239343 w 286147"/>
                  <a:gd name="connsiteY9" fmla="*/ 286454 h 286454"/>
                  <a:gd name="connsiteX10" fmla="*/ 250812 w 286147"/>
                  <a:gd name="connsiteY10" fmla="*/ 286454 h 286454"/>
                  <a:gd name="connsiteX11" fmla="*/ 250812 w 286147"/>
                  <a:gd name="connsiteY11" fmla="*/ 286454 h 286454"/>
                  <a:gd name="connsiteX12" fmla="*/ 250812 w 286147"/>
                  <a:gd name="connsiteY12" fmla="*/ 286454 h 286454"/>
                  <a:gd name="connsiteX13" fmla="*/ 278579 w 286147"/>
                  <a:gd name="connsiteY13" fmla="*/ 279210 h 286454"/>
                  <a:gd name="connsiteX14" fmla="*/ 286125 w 286147"/>
                  <a:gd name="connsiteY14" fmla="*/ 251440 h 286454"/>
                  <a:gd name="connsiteX15" fmla="*/ 280692 w 286147"/>
                  <a:gd name="connsiteY15" fmla="*/ 201635 h 286454"/>
                  <a:gd name="connsiteX16" fmla="*/ 215801 w 286147"/>
                  <a:gd name="connsiteY16" fmla="*/ 63690 h 286454"/>
                  <a:gd name="connsiteX17" fmla="*/ 25353 w 286147"/>
                  <a:gd name="connsiteY17" fmla="*/ 11772 h 286454"/>
                  <a:gd name="connsiteX18" fmla="*/ 25957 w 286147"/>
                  <a:gd name="connsiteY18" fmla="*/ 11772 h 286454"/>
                  <a:gd name="connsiteX19" fmla="*/ 27164 w 286147"/>
                  <a:gd name="connsiteY19" fmla="*/ 11772 h 286454"/>
                  <a:gd name="connsiteX20" fmla="*/ 25353 w 286147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47" h="286454">
                    <a:moveTo>
                      <a:pt x="215801" y="63690"/>
                    </a:moveTo>
                    <a:cubicBezTo>
                      <a:pt x="169321" y="21129"/>
                      <a:pt x="111371" y="1509"/>
                      <a:pt x="27466" y="0"/>
                    </a:cubicBezTo>
                    <a:cubicBezTo>
                      <a:pt x="27164" y="0"/>
                      <a:pt x="26560" y="0"/>
                      <a:pt x="25957" y="0"/>
                    </a:cubicBezTo>
                    <a:cubicBezTo>
                      <a:pt x="20524" y="0"/>
                      <a:pt x="12677" y="604"/>
                      <a:pt x="6942" y="6641"/>
                    </a:cubicBezTo>
                    <a:cubicBezTo>
                      <a:pt x="302" y="13281"/>
                      <a:pt x="0" y="23544"/>
                      <a:pt x="0" y="32298"/>
                    </a:cubicBezTo>
                    <a:cubicBezTo>
                      <a:pt x="302" y="82103"/>
                      <a:pt x="11168" y="128889"/>
                      <a:pt x="31993" y="171148"/>
                    </a:cubicBezTo>
                    <a:cubicBezTo>
                      <a:pt x="51913" y="211294"/>
                      <a:pt x="83000" y="240875"/>
                      <a:pt x="125255" y="259288"/>
                    </a:cubicBezTo>
                    <a:cubicBezTo>
                      <a:pt x="160266" y="274682"/>
                      <a:pt x="198295" y="284040"/>
                      <a:pt x="238739" y="286454"/>
                    </a:cubicBezTo>
                    <a:lnTo>
                      <a:pt x="239041" y="286454"/>
                    </a:lnTo>
                    <a:lnTo>
                      <a:pt x="239343" y="286454"/>
                    </a:lnTo>
                    <a:lnTo>
                      <a:pt x="250812" y="286454"/>
                    </a:lnTo>
                    <a:lnTo>
                      <a:pt x="250812" y="286454"/>
                    </a:lnTo>
                    <a:lnTo>
                      <a:pt x="250812" y="286454"/>
                    </a:lnTo>
                    <a:cubicBezTo>
                      <a:pt x="262885" y="286152"/>
                      <a:pt x="271939" y="285549"/>
                      <a:pt x="278579" y="279210"/>
                    </a:cubicBezTo>
                    <a:cubicBezTo>
                      <a:pt x="285219" y="272569"/>
                      <a:pt x="285823" y="263514"/>
                      <a:pt x="286125" y="251440"/>
                    </a:cubicBezTo>
                    <a:cubicBezTo>
                      <a:pt x="286427" y="234235"/>
                      <a:pt x="283710" y="217633"/>
                      <a:pt x="280692" y="201635"/>
                    </a:cubicBezTo>
                    <a:cubicBezTo>
                      <a:pt x="267412" y="119532"/>
                      <a:pt x="239041" y="84820"/>
                      <a:pt x="215801" y="63690"/>
                    </a:cubicBezTo>
                    <a:close/>
                    <a:moveTo>
                      <a:pt x="25353" y="11772"/>
                    </a:moveTo>
                    <a:cubicBezTo>
                      <a:pt x="25655" y="11772"/>
                      <a:pt x="25655" y="11772"/>
                      <a:pt x="25957" y="11772"/>
                    </a:cubicBezTo>
                    <a:cubicBezTo>
                      <a:pt x="26258" y="11772"/>
                      <a:pt x="26862" y="11772"/>
                      <a:pt x="27164" y="11772"/>
                    </a:cubicBezTo>
                    <a:cubicBezTo>
                      <a:pt x="26560" y="11772"/>
                      <a:pt x="25957" y="11772"/>
                      <a:pt x="2535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6" name="Freeform 1255">
                <a:extLst>
                  <a:ext uri="{FF2B5EF4-FFF2-40B4-BE49-F238E27FC236}">
                    <a16:creationId xmlns:a16="http://schemas.microsoft.com/office/drawing/2014/main" id="{2990FCA1-E619-4A4F-A6B8-D3DAD400F2D0}"/>
                  </a:ext>
                </a:extLst>
              </p:cNvPr>
              <p:cNvSpPr/>
              <p:nvPr/>
            </p:nvSpPr>
            <p:spPr>
              <a:xfrm>
                <a:off x="4398920" y="1561160"/>
                <a:ext cx="286832" cy="286756"/>
              </a:xfrm>
              <a:custGeom>
                <a:avLst/>
                <a:gdLst>
                  <a:gd name="connsiteX0" fmla="*/ 286740 w 286832"/>
                  <a:gd name="connsiteY0" fmla="*/ 28977 h 286756"/>
                  <a:gd name="connsiteX1" fmla="*/ 279194 w 286832"/>
                  <a:gd name="connsiteY1" fmla="*/ 6641 h 286756"/>
                  <a:gd name="connsiteX2" fmla="*/ 256859 w 286832"/>
                  <a:gd name="connsiteY2" fmla="*/ 0 h 286756"/>
                  <a:gd name="connsiteX3" fmla="*/ 249917 w 286832"/>
                  <a:gd name="connsiteY3" fmla="*/ 0 h 286756"/>
                  <a:gd name="connsiteX4" fmla="*/ 177179 w 286832"/>
                  <a:gd name="connsiteY4" fmla="*/ 9961 h 286756"/>
                  <a:gd name="connsiteX5" fmla="*/ 10877 w 286832"/>
                  <a:gd name="connsiteY5" fmla="*/ 176279 h 286756"/>
                  <a:gd name="connsiteX6" fmla="*/ 3331 w 286832"/>
                  <a:gd name="connsiteY6" fmla="*/ 225179 h 286756"/>
                  <a:gd name="connsiteX7" fmla="*/ 1822 w 286832"/>
                  <a:gd name="connsiteY7" fmla="*/ 238158 h 286756"/>
                  <a:gd name="connsiteX8" fmla="*/ 6048 w 286832"/>
                  <a:gd name="connsiteY8" fmla="*/ 278002 h 286756"/>
                  <a:gd name="connsiteX9" fmla="*/ 33211 w 286832"/>
                  <a:gd name="connsiteY9" fmla="*/ 286756 h 286756"/>
                  <a:gd name="connsiteX10" fmla="*/ 46793 w 286832"/>
                  <a:gd name="connsiteY10" fmla="*/ 286454 h 286756"/>
                  <a:gd name="connsiteX11" fmla="*/ 141262 w 286832"/>
                  <a:gd name="connsiteY11" fmla="*/ 268343 h 286756"/>
                  <a:gd name="connsiteX12" fmla="*/ 235430 w 286832"/>
                  <a:gd name="connsiteY12" fmla="*/ 203446 h 286756"/>
                  <a:gd name="connsiteX13" fmla="*/ 286740 w 286832"/>
                  <a:gd name="connsiteY13" fmla="*/ 28977 h 286756"/>
                  <a:gd name="connsiteX14" fmla="*/ 33513 w 286832"/>
                  <a:gd name="connsiteY14" fmla="*/ 274380 h 286756"/>
                  <a:gd name="connsiteX15" fmla="*/ 33513 w 286832"/>
                  <a:gd name="connsiteY15" fmla="*/ 274380 h 286756"/>
                  <a:gd name="connsiteX16" fmla="*/ 34117 w 286832"/>
                  <a:gd name="connsiteY16" fmla="*/ 274380 h 286756"/>
                  <a:gd name="connsiteX17" fmla="*/ 33513 w 286832"/>
                  <a:gd name="connsiteY17" fmla="*/ 274380 h 286756"/>
                  <a:gd name="connsiteX18" fmla="*/ 248408 w 286832"/>
                  <a:gd name="connsiteY18" fmla="*/ 12074 h 286756"/>
                  <a:gd name="connsiteX19" fmla="*/ 250219 w 286832"/>
                  <a:gd name="connsiteY19" fmla="*/ 12074 h 286756"/>
                  <a:gd name="connsiteX20" fmla="*/ 256558 w 286832"/>
                  <a:gd name="connsiteY20" fmla="*/ 12074 h 286756"/>
                  <a:gd name="connsiteX21" fmla="*/ 248408 w 286832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32" h="286756">
                    <a:moveTo>
                      <a:pt x="286740" y="28977"/>
                    </a:moveTo>
                    <a:cubicBezTo>
                      <a:pt x="286438" y="20827"/>
                      <a:pt x="285532" y="12678"/>
                      <a:pt x="279194" y="6641"/>
                    </a:cubicBezTo>
                    <a:cubicBezTo>
                      <a:pt x="273158" y="906"/>
                      <a:pt x="265008" y="302"/>
                      <a:pt x="256859" y="0"/>
                    </a:cubicBezTo>
                    <a:cubicBezTo>
                      <a:pt x="254445" y="0"/>
                      <a:pt x="252332" y="0"/>
                      <a:pt x="249917" y="0"/>
                    </a:cubicBezTo>
                    <a:cubicBezTo>
                      <a:pt x="224565" y="0"/>
                      <a:pt x="200117" y="4830"/>
                      <a:pt x="177179" y="9961"/>
                    </a:cubicBezTo>
                    <a:cubicBezTo>
                      <a:pt x="88444" y="30185"/>
                      <a:pt x="32306" y="86027"/>
                      <a:pt x="10877" y="176279"/>
                    </a:cubicBezTo>
                    <a:cubicBezTo>
                      <a:pt x="6953" y="192579"/>
                      <a:pt x="5142" y="209181"/>
                      <a:pt x="3331" y="225179"/>
                    </a:cubicBezTo>
                    <a:cubicBezTo>
                      <a:pt x="2728" y="229405"/>
                      <a:pt x="2426" y="233933"/>
                      <a:pt x="1822" y="238158"/>
                    </a:cubicBezTo>
                    <a:cubicBezTo>
                      <a:pt x="-593" y="256873"/>
                      <a:pt x="-1800" y="269249"/>
                      <a:pt x="6048" y="278002"/>
                    </a:cubicBezTo>
                    <a:cubicBezTo>
                      <a:pt x="12688" y="285549"/>
                      <a:pt x="23251" y="286756"/>
                      <a:pt x="33211" y="286756"/>
                    </a:cubicBezTo>
                    <a:cubicBezTo>
                      <a:pt x="36833" y="286756"/>
                      <a:pt x="40757" y="286756"/>
                      <a:pt x="46793" y="286454"/>
                    </a:cubicBezTo>
                    <a:cubicBezTo>
                      <a:pt x="78183" y="284945"/>
                      <a:pt x="109874" y="278908"/>
                      <a:pt x="141262" y="268343"/>
                    </a:cubicBezTo>
                    <a:cubicBezTo>
                      <a:pt x="182914" y="253855"/>
                      <a:pt x="214001" y="232725"/>
                      <a:pt x="235430" y="203446"/>
                    </a:cubicBezTo>
                    <a:cubicBezTo>
                      <a:pt x="271347" y="154547"/>
                      <a:pt x="288249" y="95988"/>
                      <a:pt x="286740" y="28977"/>
                    </a:cubicBezTo>
                    <a:close/>
                    <a:moveTo>
                      <a:pt x="33513" y="274380"/>
                    </a:moveTo>
                    <a:cubicBezTo>
                      <a:pt x="33513" y="274380"/>
                      <a:pt x="33513" y="274380"/>
                      <a:pt x="33513" y="274380"/>
                    </a:cubicBezTo>
                    <a:cubicBezTo>
                      <a:pt x="33513" y="274380"/>
                      <a:pt x="33815" y="274380"/>
                      <a:pt x="34117" y="274380"/>
                    </a:cubicBezTo>
                    <a:cubicBezTo>
                      <a:pt x="34117" y="274380"/>
                      <a:pt x="33815" y="274380"/>
                      <a:pt x="33513" y="274380"/>
                    </a:cubicBezTo>
                    <a:close/>
                    <a:moveTo>
                      <a:pt x="248408" y="12074"/>
                    </a:moveTo>
                    <a:cubicBezTo>
                      <a:pt x="249012" y="12074"/>
                      <a:pt x="249616" y="12074"/>
                      <a:pt x="250219" y="12074"/>
                    </a:cubicBezTo>
                    <a:cubicBezTo>
                      <a:pt x="252332" y="12074"/>
                      <a:pt x="254445" y="12074"/>
                      <a:pt x="256558" y="12074"/>
                    </a:cubicBezTo>
                    <a:cubicBezTo>
                      <a:pt x="253841" y="12074"/>
                      <a:pt x="251125" y="12074"/>
                      <a:pt x="24840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7" name="Freeform 1256">
                <a:extLst>
                  <a:ext uri="{FF2B5EF4-FFF2-40B4-BE49-F238E27FC236}">
                    <a16:creationId xmlns:a16="http://schemas.microsoft.com/office/drawing/2014/main" id="{0E3C931A-9BD3-5744-9E35-6DEFBBBC9878}"/>
                  </a:ext>
                </a:extLst>
              </p:cNvPr>
              <p:cNvSpPr/>
              <p:nvPr/>
            </p:nvSpPr>
            <p:spPr>
              <a:xfrm>
                <a:off x="4393396" y="933617"/>
                <a:ext cx="287434" cy="286454"/>
              </a:xfrm>
              <a:custGeom>
                <a:avLst/>
                <a:gdLst>
                  <a:gd name="connsiteX0" fmla="*/ 44470 w 287434"/>
                  <a:gd name="connsiteY0" fmla="*/ 286454 h 286454"/>
                  <a:gd name="connsiteX1" fmla="*/ 57147 w 287434"/>
                  <a:gd name="connsiteY1" fmla="*/ 286454 h 286454"/>
                  <a:gd name="connsiteX2" fmla="*/ 57448 w 287434"/>
                  <a:gd name="connsiteY2" fmla="*/ 286454 h 286454"/>
                  <a:gd name="connsiteX3" fmla="*/ 57750 w 287434"/>
                  <a:gd name="connsiteY3" fmla="*/ 286454 h 286454"/>
                  <a:gd name="connsiteX4" fmla="*/ 177271 w 287434"/>
                  <a:gd name="connsiteY4" fmla="*/ 252949 h 286454"/>
                  <a:gd name="connsiteX5" fmla="*/ 236126 w 287434"/>
                  <a:gd name="connsiteY5" fmla="*/ 203144 h 286454"/>
                  <a:gd name="connsiteX6" fmla="*/ 287435 w 287434"/>
                  <a:gd name="connsiteY6" fmla="*/ 29279 h 286454"/>
                  <a:gd name="connsiteX7" fmla="*/ 280795 w 287434"/>
                  <a:gd name="connsiteY7" fmla="*/ 6943 h 286454"/>
                  <a:gd name="connsiteX8" fmla="*/ 260875 w 287434"/>
                  <a:gd name="connsiteY8" fmla="*/ 0 h 286454"/>
                  <a:gd name="connsiteX9" fmla="*/ 253631 w 287434"/>
                  <a:gd name="connsiteY9" fmla="*/ 302 h 286454"/>
                  <a:gd name="connsiteX10" fmla="*/ 249708 w 287434"/>
                  <a:gd name="connsiteY10" fmla="*/ 604 h 286454"/>
                  <a:gd name="connsiteX11" fmla="*/ 154936 w 287434"/>
                  <a:gd name="connsiteY11" fmla="*/ 16904 h 286454"/>
                  <a:gd name="connsiteX12" fmla="*/ 28474 w 287434"/>
                  <a:gd name="connsiteY12" fmla="*/ 124362 h 286454"/>
                  <a:gd name="connsiteX13" fmla="*/ 707 w 287434"/>
                  <a:gd name="connsiteY13" fmla="*/ 238460 h 286454"/>
                  <a:gd name="connsiteX14" fmla="*/ 7045 w 287434"/>
                  <a:gd name="connsiteY14" fmla="*/ 277399 h 286454"/>
                  <a:gd name="connsiteX15" fmla="*/ 44470 w 287434"/>
                  <a:gd name="connsiteY15" fmla="*/ 286454 h 286454"/>
                  <a:gd name="connsiteX16" fmla="*/ 260875 w 287434"/>
                  <a:gd name="connsiteY16" fmla="*/ 12074 h 286454"/>
                  <a:gd name="connsiteX17" fmla="*/ 262384 w 287434"/>
                  <a:gd name="connsiteY17" fmla="*/ 12074 h 286454"/>
                  <a:gd name="connsiteX18" fmla="*/ 260875 w 287434"/>
                  <a:gd name="connsiteY18" fmla="*/ 12074 h 286454"/>
                  <a:gd name="connsiteX19" fmla="*/ 260875 w 287434"/>
                  <a:gd name="connsiteY19" fmla="*/ 12074 h 286454"/>
                  <a:gd name="connsiteX20" fmla="*/ 45074 w 287434"/>
                  <a:gd name="connsiteY20" fmla="*/ 274380 h 286454"/>
                  <a:gd name="connsiteX21" fmla="*/ 44470 w 287434"/>
                  <a:gd name="connsiteY21" fmla="*/ 274380 h 286454"/>
                  <a:gd name="connsiteX22" fmla="*/ 43263 w 287434"/>
                  <a:gd name="connsiteY22" fmla="*/ 274380 h 286454"/>
                  <a:gd name="connsiteX23" fmla="*/ 45074 w 287434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434" h="286454">
                    <a:moveTo>
                      <a:pt x="44470" y="286454"/>
                    </a:moveTo>
                    <a:cubicBezTo>
                      <a:pt x="48394" y="286454"/>
                      <a:pt x="52619" y="286454"/>
                      <a:pt x="57147" y="286454"/>
                    </a:cubicBezTo>
                    <a:lnTo>
                      <a:pt x="57448" y="286454"/>
                    </a:lnTo>
                    <a:lnTo>
                      <a:pt x="57750" y="286454"/>
                    </a:lnTo>
                    <a:cubicBezTo>
                      <a:pt x="81594" y="285247"/>
                      <a:pt x="128678" y="279210"/>
                      <a:pt x="177271" y="252949"/>
                    </a:cubicBezTo>
                    <a:cubicBezTo>
                      <a:pt x="202020" y="239366"/>
                      <a:pt x="221336" y="223066"/>
                      <a:pt x="236126" y="203144"/>
                    </a:cubicBezTo>
                    <a:cubicBezTo>
                      <a:pt x="269929" y="156961"/>
                      <a:pt x="286228" y="101723"/>
                      <a:pt x="287435" y="29279"/>
                    </a:cubicBezTo>
                    <a:cubicBezTo>
                      <a:pt x="287435" y="22337"/>
                      <a:pt x="286831" y="13281"/>
                      <a:pt x="280795" y="6943"/>
                    </a:cubicBezTo>
                    <a:cubicBezTo>
                      <a:pt x="274758" y="906"/>
                      <a:pt x="266609" y="0"/>
                      <a:pt x="260875" y="0"/>
                    </a:cubicBezTo>
                    <a:cubicBezTo>
                      <a:pt x="258762" y="0"/>
                      <a:pt x="256347" y="0"/>
                      <a:pt x="253631" y="302"/>
                    </a:cubicBezTo>
                    <a:lnTo>
                      <a:pt x="249708" y="604"/>
                    </a:lnTo>
                    <a:cubicBezTo>
                      <a:pt x="218318" y="3622"/>
                      <a:pt x="186023" y="6641"/>
                      <a:pt x="154936" y="16904"/>
                    </a:cubicBezTo>
                    <a:cubicBezTo>
                      <a:pt x="93365" y="37429"/>
                      <a:pt x="52318" y="72746"/>
                      <a:pt x="28474" y="124362"/>
                    </a:cubicBezTo>
                    <a:cubicBezTo>
                      <a:pt x="13081" y="158471"/>
                      <a:pt x="3725" y="196805"/>
                      <a:pt x="707" y="238460"/>
                    </a:cubicBezTo>
                    <a:cubicBezTo>
                      <a:pt x="-501" y="255968"/>
                      <a:pt x="-1105" y="268645"/>
                      <a:pt x="7045" y="277399"/>
                    </a:cubicBezTo>
                    <a:cubicBezTo>
                      <a:pt x="15496" y="285851"/>
                      <a:pt x="27870" y="286454"/>
                      <a:pt x="44470" y="286454"/>
                    </a:cubicBezTo>
                    <a:close/>
                    <a:moveTo>
                      <a:pt x="260875" y="12074"/>
                    </a:moveTo>
                    <a:cubicBezTo>
                      <a:pt x="261478" y="12074"/>
                      <a:pt x="261780" y="12074"/>
                      <a:pt x="262384" y="12074"/>
                    </a:cubicBezTo>
                    <a:cubicBezTo>
                      <a:pt x="261780" y="12074"/>
                      <a:pt x="261176" y="12074"/>
                      <a:pt x="260875" y="12074"/>
                    </a:cubicBezTo>
                    <a:cubicBezTo>
                      <a:pt x="260573" y="12074"/>
                      <a:pt x="260875" y="12074"/>
                      <a:pt x="260875" y="12074"/>
                    </a:cubicBezTo>
                    <a:close/>
                    <a:moveTo>
                      <a:pt x="45074" y="274380"/>
                    </a:moveTo>
                    <a:cubicBezTo>
                      <a:pt x="44772" y="274380"/>
                      <a:pt x="44772" y="274380"/>
                      <a:pt x="44470" y="274380"/>
                    </a:cubicBezTo>
                    <a:cubicBezTo>
                      <a:pt x="44168" y="274380"/>
                      <a:pt x="43565" y="274380"/>
                      <a:pt x="43263" y="274380"/>
                    </a:cubicBezTo>
                    <a:cubicBezTo>
                      <a:pt x="43867" y="274380"/>
                      <a:pt x="44470" y="274380"/>
                      <a:pt x="4507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8" name="Freeform 1257">
                <a:extLst>
                  <a:ext uri="{FF2B5EF4-FFF2-40B4-BE49-F238E27FC236}">
                    <a16:creationId xmlns:a16="http://schemas.microsoft.com/office/drawing/2014/main" id="{DA33633A-409A-1E4C-BDB1-C81BC0388694}"/>
                  </a:ext>
                </a:extLst>
              </p:cNvPr>
              <p:cNvSpPr/>
              <p:nvPr/>
            </p:nvSpPr>
            <p:spPr>
              <a:xfrm>
                <a:off x="4394404" y="1252067"/>
                <a:ext cx="286631" cy="286454"/>
              </a:xfrm>
              <a:custGeom>
                <a:avLst/>
                <a:gdLst>
                  <a:gd name="connsiteX0" fmla="*/ 83000 w 286631"/>
                  <a:gd name="connsiteY0" fmla="*/ 234235 h 286454"/>
                  <a:gd name="connsiteX1" fmla="*/ 233910 w 286631"/>
                  <a:gd name="connsiteY1" fmla="*/ 286454 h 286454"/>
                  <a:gd name="connsiteX2" fmla="*/ 234513 w 286631"/>
                  <a:gd name="connsiteY2" fmla="*/ 286454 h 286454"/>
                  <a:gd name="connsiteX3" fmla="*/ 235117 w 286631"/>
                  <a:gd name="connsiteY3" fmla="*/ 286454 h 286454"/>
                  <a:gd name="connsiteX4" fmla="*/ 247492 w 286631"/>
                  <a:gd name="connsiteY4" fmla="*/ 286454 h 286454"/>
                  <a:gd name="connsiteX5" fmla="*/ 279485 w 286631"/>
                  <a:gd name="connsiteY5" fmla="*/ 278304 h 286454"/>
                  <a:gd name="connsiteX6" fmla="*/ 286427 w 286631"/>
                  <a:gd name="connsiteY6" fmla="*/ 246912 h 286454"/>
                  <a:gd name="connsiteX7" fmla="*/ 269826 w 286631"/>
                  <a:gd name="connsiteY7" fmla="*/ 152434 h 286454"/>
                  <a:gd name="connsiteX8" fmla="*/ 223346 w 286631"/>
                  <a:gd name="connsiteY8" fmla="*/ 71840 h 286454"/>
                  <a:gd name="connsiteX9" fmla="*/ 28673 w 286631"/>
                  <a:gd name="connsiteY9" fmla="*/ 0 h 286454"/>
                  <a:gd name="connsiteX10" fmla="*/ 26560 w 286631"/>
                  <a:gd name="connsiteY10" fmla="*/ 0 h 286454"/>
                  <a:gd name="connsiteX11" fmla="*/ 0 w 286631"/>
                  <a:gd name="connsiteY11" fmla="*/ 28977 h 286454"/>
                  <a:gd name="connsiteX12" fmla="*/ 21429 w 286631"/>
                  <a:gd name="connsiteY12" fmla="*/ 146698 h 286454"/>
                  <a:gd name="connsiteX13" fmla="*/ 83000 w 286631"/>
                  <a:gd name="connsiteY13" fmla="*/ 234235 h 286454"/>
                  <a:gd name="connsiteX14" fmla="*/ 26560 w 286631"/>
                  <a:gd name="connsiteY14" fmla="*/ 12074 h 286454"/>
                  <a:gd name="connsiteX15" fmla="*/ 28069 w 286631"/>
                  <a:gd name="connsiteY15" fmla="*/ 12074 h 286454"/>
                  <a:gd name="connsiteX16" fmla="*/ 25353 w 286631"/>
                  <a:gd name="connsiteY16" fmla="*/ 12074 h 286454"/>
                  <a:gd name="connsiteX17" fmla="*/ 26560 w 286631"/>
                  <a:gd name="connsiteY17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31" h="286454">
                    <a:moveTo>
                      <a:pt x="83000" y="234235"/>
                    </a:moveTo>
                    <a:cubicBezTo>
                      <a:pt x="132197" y="271966"/>
                      <a:pt x="189542" y="281927"/>
                      <a:pt x="233910" y="286454"/>
                    </a:cubicBezTo>
                    <a:lnTo>
                      <a:pt x="234513" y="286454"/>
                    </a:lnTo>
                    <a:lnTo>
                      <a:pt x="235117" y="286454"/>
                    </a:lnTo>
                    <a:lnTo>
                      <a:pt x="247492" y="286454"/>
                    </a:lnTo>
                    <a:cubicBezTo>
                      <a:pt x="261677" y="286454"/>
                      <a:pt x="272241" y="285851"/>
                      <a:pt x="279485" y="278304"/>
                    </a:cubicBezTo>
                    <a:cubicBezTo>
                      <a:pt x="286728" y="270758"/>
                      <a:pt x="287030" y="260194"/>
                      <a:pt x="286427" y="246912"/>
                    </a:cubicBezTo>
                    <a:cubicBezTo>
                      <a:pt x="285219" y="214011"/>
                      <a:pt x="279485" y="182317"/>
                      <a:pt x="269826" y="152434"/>
                    </a:cubicBezTo>
                    <a:cubicBezTo>
                      <a:pt x="258659" y="118928"/>
                      <a:pt x="243568" y="92668"/>
                      <a:pt x="223346" y="71840"/>
                    </a:cubicBezTo>
                    <a:cubicBezTo>
                      <a:pt x="166604" y="13583"/>
                      <a:pt x="93262" y="2717"/>
                      <a:pt x="28673" y="0"/>
                    </a:cubicBezTo>
                    <a:cubicBezTo>
                      <a:pt x="28069" y="0"/>
                      <a:pt x="27465" y="0"/>
                      <a:pt x="26560" y="0"/>
                    </a:cubicBezTo>
                    <a:cubicBezTo>
                      <a:pt x="9960" y="0"/>
                      <a:pt x="0" y="10867"/>
                      <a:pt x="0" y="28977"/>
                    </a:cubicBezTo>
                    <a:cubicBezTo>
                      <a:pt x="0" y="70934"/>
                      <a:pt x="7244" y="110477"/>
                      <a:pt x="21429" y="146698"/>
                    </a:cubicBezTo>
                    <a:cubicBezTo>
                      <a:pt x="36520" y="185939"/>
                      <a:pt x="56138" y="213709"/>
                      <a:pt x="83000" y="234235"/>
                    </a:cubicBezTo>
                    <a:close/>
                    <a:moveTo>
                      <a:pt x="26560" y="12074"/>
                    </a:moveTo>
                    <a:cubicBezTo>
                      <a:pt x="27164" y="12074"/>
                      <a:pt x="27465" y="12074"/>
                      <a:pt x="28069" y="12074"/>
                    </a:cubicBezTo>
                    <a:cubicBezTo>
                      <a:pt x="27164" y="12074"/>
                      <a:pt x="26258" y="12074"/>
                      <a:pt x="25353" y="12074"/>
                    </a:cubicBezTo>
                    <a:cubicBezTo>
                      <a:pt x="25655" y="12074"/>
                      <a:pt x="25956" y="12074"/>
                      <a:pt x="2656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59" name="Freeform 1258">
                <a:extLst>
                  <a:ext uri="{FF2B5EF4-FFF2-40B4-BE49-F238E27FC236}">
                    <a16:creationId xmlns:a16="http://schemas.microsoft.com/office/drawing/2014/main" id="{FBAE5255-EE11-4D46-BAA3-FB58464078D7}"/>
                  </a:ext>
                </a:extLst>
              </p:cNvPr>
              <p:cNvSpPr/>
              <p:nvPr/>
            </p:nvSpPr>
            <p:spPr>
              <a:xfrm>
                <a:off x="4393801" y="624222"/>
                <a:ext cx="286744" cy="289774"/>
              </a:xfrm>
              <a:custGeom>
                <a:avLst/>
                <a:gdLst>
                  <a:gd name="connsiteX0" fmla="*/ 25051 w 286744"/>
                  <a:gd name="connsiteY0" fmla="*/ 289775 h 289774"/>
                  <a:gd name="connsiteX1" fmla="*/ 32295 w 286744"/>
                  <a:gd name="connsiteY1" fmla="*/ 289171 h 289774"/>
                  <a:gd name="connsiteX2" fmla="*/ 48593 w 286744"/>
                  <a:gd name="connsiteY2" fmla="*/ 287662 h 289774"/>
                  <a:gd name="connsiteX3" fmla="*/ 121935 w 286744"/>
                  <a:gd name="connsiteY3" fmla="*/ 275286 h 289774"/>
                  <a:gd name="connsiteX4" fmla="*/ 227572 w 286744"/>
                  <a:gd name="connsiteY4" fmla="*/ 212501 h 289774"/>
                  <a:gd name="connsiteX5" fmla="*/ 286728 w 286744"/>
                  <a:gd name="connsiteY5" fmla="*/ 27166 h 289774"/>
                  <a:gd name="connsiteX6" fmla="*/ 279787 w 286744"/>
                  <a:gd name="connsiteY6" fmla="*/ 7244 h 289774"/>
                  <a:gd name="connsiteX7" fmla="*/ 261376 w 286744"/>
                  <a:gd name="connsiteY7" fmla="*/ 0 h 289774"/>
                  <a:gd name="connsiteX8" fmla="*/ 258055 w 286744"/>
                  <a:gd name="connsiteY8" fmla="*/ 0 h 289774"/>
                  <a:gd name="connsiteX9" fmla="*/ 137328 w 286744"/>
                  <a:gd name="connsiteY9" fmla="*/ 23544 h 289774"/>
                  <a:gd name="connsiteX10" fmla="*/ 38633 w 286744"/>
                  <a:gd name="connsiteY10" fmla="*/ 105043 h 289774"/>
                  <a:gd name="connsiteX11" fmla="*/ 0 w 286744"/>
                  <a:gd name="connsiteY11" fmla="*/ 242686 h 289774"/>
                  <a:gd name="connsiteX12" fmla="*/ 0 w 286744"/>
                  <a:gd name="connsiteY12" fmla="*/ 243290 h 289774"/>
                  <a:gd name="connsiteX13" fmla="*/ 0 w 286744"/>
                  <a:gd name="connsiteY13" fmla="*/ 243894 h 289774"/>
                  <a:gd name="connsiteX14" fmla="*/ 0 w 286744"/>
                  <a:gd name="connsiteY14" fmla="*/ 259590 h 289774"/>
                  <a:gd name="connsiteX15" fmla="*/ 0 w 286744"/>
                  <a:gd name="connsiteY15" fmla="*/ 259892 h 289774"/>
                  <a:gd name="connsiteX16" fmla="*/ 0 w 286744"/>
                  <a:gd name="connsiteY16" fmla="*/ 260193 h 289774"/>
                  <a:gd name="connsiteX17" fmla="*/ 25051 w 286744"/>
                  <a:gd name="connsiteY17" fmla="*/ 289775 h 289774"/>
                  <a:gd name="connsiteX18" fmla="*/ 261678 w 286744"/>
                  <a:gd name="connsiteY18" fmla="*/ 12376 h 289774"/>
                  <a:gd name="connsiteX19" fmla="*/ 262583 w 286744"/>
                  <a:gd name="connsiteY19" fmla="*/ 12376 h 289774"/>
                  <a:gd name="connsiteX20" fmla="*/ 259565 w 286744"/>
                  <a:gd name="connsiteY20" fmla="*/ 12376 h 289774"/>
                  <a:gd name="connsiteX21" fmla="*/ 261678 w 286744"/>
                  <a:gd name="connsiteY21" fmla="*/ 12376 h 289774"/>
                  <a:gd name="connsiteX22" fmla="*/ 25353 w 286744"/>
                  <a:gd name="connsiteY22" fmla="*/ 277701 h 289774"/>
                  <a:gd name="connsiteX23" fmla="*/ 25051 w 286744"/>
                  <a:gd name="connsiteY23" fmla="*/ 277701 h 289774"/>
                  <a:gd name="connsiteX24" fmla="*/ 24146 w 286744"/>
                  <a:gd name="connsiteY24" fmla="*/ 277701 h 289774"/>
                  <a:gd name="connsiteX25" fmla="*/ 25353 w 286744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44" h="289774">
                    <a:moveTo>
                      <a:pt x="25051" y="289775"/>
                    </a:moveTo>
                    <a:cubicBezTo>
                      <a:pt x="27164" y="289775"/>
                      <a:pt x="29578" y="289473"/>
                      <a:pt x="32295" y="289171"/>
                    </a:cubicBezTo>
                    <a:cubicBezTo>
                      <a:pt x="37727" y="288567"/>
                      <a:pt x="43160" y="288265"/>
                      <a:pt x="48593" y="287662"/>
                    </a:cubicBezTo>
                    <a:cubicBezTo>
                      <a:pt x="72739" y="285549"/>
                      <a:pt x="97488" y="283134"/>
                      <a:pt x="121935" y="275286"/>
                    </a:cubicBezTo>
                    <a:cubicBezTo>
                      <a:pt x="155135" y="265023"/>
                      <a:pt x="197088" y="248723"/>
                      <a:pt x="227572" y="212501"/>
                    </a:cubicBezTo>
                    <a:cubicBezTo>
                      <a:pt x="267110" y="165413"/>
                      <a:pt x="285219" y="108364"/>
                      <a:pt x="286728" y="27166"/>
                    </a:cubicBezTo>
                    <a:cubicBezTo>
                      <a:pt x="287030" y="16903"/>
                      <a:pt x="283107" y="10565"/>
                      <a:pt x="279787" y="7244"/>
                    </a:cubicBezTo>
                    <a:cubicBezTo>
                      <a:pt x="276768" y="3924"/>
                      <a:pt x="270732" y="0"/>
                      <a:pt x="261376" y="0"/>
                    </a:cubicBezTo>
                    <a:cubicBezTo>
                      <a:pt x="260470" y="0"/>
                      <a:pt x="259263" y="0"/>
                      <a:pt x="258055" y="0"/>
                    </a:cubicBezTo>
                    <a:cubicBezTo>
                      <a:pt x="216706" y="3320"/>
                      <a:pt x="176263" y="7848"/>
                      <a:pt x="137328" y="23544"/>
                    </a:cubicBezTo>
                    <a:cubicBezTo>
                      <a:pt x="92960" y="41353"/>
                      <a:pt x="60968" y="67916"/>
                      <a:pt x="38633" y="105043"/>
                    </a:cubicBezTo>
                    <a:cubicBezTo>
                      <a:pt x="11469" y="150924"/>
                      <a:pt x="3622" y="200428"/>
                      <a:pt x="0" y="242686"/>
                    </a:cubicBezTo>
                    <a:lnTo>
                      <a:pt x="0" y="243290"/>
                    </a:lnTo>
                    <a:lnTo>
                      <a:pt x="0" y="243894"/>
                    </a:lnTo>
                    <a:lnTo>
                      <a:pt x="0" y="259590"/>
                    </a:lnTo>
                    <a:lnTo>
                      <a:pt x="0" y="259892"/>
                    </a:lnTo>
                    <a:lnTo>
                      <a:pt x="0" y="260193"/>
                    </a:lnTo>
                    <a:cubicBezTo>
                      <a:pt x="604" y="268947"/>
                      <a:pt x="1509" y="289775"/>
                      <a:pt x="25051" y="289775"/>
                    </a:cubicBezTo>
                    <a:close/>
                    <a:moveTo>
                      <a:pt x="261678" y="12376"/>
                    </a:moveTo>
                    <a:cubicBezTo>
                      <a:pt x="261979" y="12376"/>
                      <a:pt x="262281" y="12376"/>
                      <a:pt x="262583" y="12376"/>
                    </a:cubicBezTo>
                    <a:cubicBezTo>
                      <a:pt x="261678" y="12376"/>
                      <a:pt x="260772" y="12376"/>
                      <a:pt x="259565" y="12376"/>
                    </a:cubicBezTo>
                    <a:cubicBezTo>
                      <a:pt x="260168" y="12376"/>
                      <a:pt x="261074" y="12376"/>
                      <a:pt x="261678" y="12376"/>
                    </a:cubicBezTo>
                    <a:close/>
                    <a:moveTo>
                      <a:pt x="25353" y="277701"/>
                    </a:moveTo>
                    <a:cubicBezTo>
                      <a:pt x="25353" y="277701"/>
                      <a:pt x="25051" y="277701"/>
                      <a:pt x="25051" y="277701"/>
                    </a:cubicBezTo>
                    <a:cubicBezTo>
                      <a:pt x="24749" y="277701"/>
                      <a:pt x="24448" y="277701"/>
                      <a:pt x="24146" y="277701"/>
                    </a:cubicBezTo>
                    <a:cubicBezTo>
                      <a:pt x="24749" y="277701"/>
                      <a:pt x="25051" y="277701"/>
                      <a:pt x="25353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B4B69F0-0D13-F14C-A325-2657F5D683BA}"/>
                  </a:ext>
                </a:extLst>
              </p:cNvPr>
              <p:cNvSpPr/>
              <p:nvPr/>
            </p:nvSpPr>
            <p:spPr>
              <a:xfrm>
                <a:off x="4076819" y="4693142"/>
                <a:ext cx="289341" cy="285850"/>
              </a:xfrm>
              <a:custGeom>
                <a:avLst/>
                <a:gdLst>
                  <a:gd name="connsiteX0" fmla="*/ 24821 w 289341"/>
                  <a:gd name="connsiteY0" fmla="*/ 151528 h 285850"/>
                  <a:gd name="connsiteX1" fmla="*/ 84279 w 289341"/>
                  <a:gd name="connsiteY1" fmla="*/ 232423 h 285850"/>
                  <a:gd name="connsiteX2" fmla="*/ 259636 w 289341"/>
                  <a:gd name="connsiteY2" fmla="*/ 285850 h 285850"/>
                  <a:gd name="connsiteX3" fmla="*/ 262654 w 289341"/>
                  <a:gd name="connsiteY3" fmla="*/ 285850 h 285850"/>
                  <a:gd name="connsiteX4" fmla="*/ 283480 w 289341"/>
                  <a:gd name="connsiteY4" fmla="*/ 278606 h 285850"/>
                  <a:gd name="connsiteX5" fmla="*/ 288913 w 289341"/>
                  <a:gd name="connsiteY5" fmla="*/ 253251 h 285850"/>
                  <a:gd name="connsiteX6" fmla="*/ 272916 w 289341"/>
                  <a:gd name="connsiteY6" fmla="*/ 156961 h 285850"/>
                  <a:gd name="connsiteX7" fmla="*/ 169996 w 289341"/>
                  <a:gd name="connsiteY7" fmla="*/ 29883 h 285850"/>
                  <a:gd name="connsiteX8" fmla="*/ 46854 w 289341"/>
                  <a:gd name="connsiteY8" fmla="*/ 0 h 285850"/>
                  <a:gd name="connsiteX9" fmla="*/ 46854 w 289341"/>
                  <a:gd name="connsiteY9" fmla="*/ 0 h 285850"/>
                  <a:gd name="connsiteX10" fmla="*/ 46854 w 289341"/>
                  <a:gd name="connsiteY10" fmla="*/ 0 h 285850"/>
                  <a:gd name="connsiteX11" fmla="*/ 39610 w 289341"/>
                  <a:gd name="connsiteY11" fmla="*/ 0 h 285850"/>
                  <a:gd name="connsiteX12" fmla="*/ 31763 w 289341"/>
                  <a:gd name="connsiteY12" fmla="*/ 0 h 285850"/>
                  <a:gd name="connsiteX13" fmla="*/ 23614 w 289341"/>
                  <a:gd name="connsiteY13" fmla="*/ 0 h 285850"/>
                  <a:gd name="connsiteX14" fmla="*/ 5806 w 289341"/>
                  <a:gd name="connsiteY14" fmla="*/ 7848 h 285850"/>
                  <a:gd name="connsiteX15" fmla="*/ 72 w 289341"/>
                  <a:gd name="connsiteY15" fmla="*/ 26261 h 285850"/>
                  <a:gd name="connsiteX16" fmla="*/ 24821 w 289341"/>
                  <a:gd name="connsiteY16" fmla="*/ 151528 h 285850"/>
                  <a:gd name="connsiteX17" fmla="*/ 262957 w 289341"/>
                  <a:gd name="connsiteY17" fmla="*/ 273777 h 285850"/>
                  <a:gd name="connsiteX18" fmla="*/ 262957 w 289341"/>
                  <a:gd name="connsiteY18" fmla="*/ 273777 h 285850"/>
                  <a:gd name="connsiteX19" fmla="*/ 260240 w 289341"/>
                  <a:gd name="connsiteY19" fmla="*/ 273777 h 285850"/>
                  <a:gd name="connsiteX20" fmla="*/ 262957 w 289341"/>
                  <a:gd name="connsiteY20" fmla="*/ 273777 h 285850"/>
                  <a:gd name="connsiteX21" fmla="*/ 32065 w 289341"/>
                  <a:gd name="connsiteY21" fmla="*/ 11772 h 285850"/>
                  <a:gd name="connsiteX22" fmla="*/ 33876 w 289341"/>
                  <a:gd name="connsiteY22" fmla="*/ 11772 h 285850"/>
                  <a:gd name="connsiteX23" fmla="*/ 31461 w 289341"/>
                  <a:gd name="connsiteY23" fmla="*/ 11772 h 285850"/>
                  <a:gd name="connsiteX24" fmla="*/ 32065 w 289341"/>
                  <a:gd name="connsiteY24" fmla="*/ 11772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9341" h="285850">
                    <a:moveTo>
                      <a:pt x="24821" y="151528"/>
                    </a:moveTo>
                    <a:cubicBezTo>
                      <a:pt x="40817" y="188655"/>
                      <a:pt x="59229" y="213709"/>
                      <a:pt x="84279" y="232423"/>
                    </a:cubicBezTo>
                    <a:cubicBezTo>
                      <a:pt x="141927" y="275286"/>
                      <a:pt x="208327" y="283436"/>
                      <a:pt x="259636" y="285850"/>
                    </a:cubicBezTo>
                    <a:cubicBezTo>
                      <a:pt x="260844" y="285850"/>
                      <a:pt x="261749" y="285850"/>
                      <a:pt x="262654" y="285850"/>
                    </a:cubicBezTo>
                    <a:cubicBezTo>
                      <a:pt x="268691" y="285850"/>
                      <a:pt x="277444" y="284945"/>
                      <a:pt x="283480" y="278606"/>
                    </a:cubicBezTo>
                    <a:cubicBezTo>
                      <a:pt x="289818" y="271664"/>
                      <a:pt x="289818" y="262306"/>
                      <a:pt x="288913" y="253251"/>
                    </a:cubicBezTo>
                    <a:cubicBezTo>
                      <a:pt x="285895" y="221557"/>
                      <a:pt x="282877" y="188957"/>
                      <a:pt x="272916" y="156961"/>
                    </a:cubicBezTo>
                    <a:cubicBezTo>
                      <a:pt x="254204" y="96289"/>
                      <a:pt x="220702" y="54635"/>
                      <a:pt x="169996" y="29883"/>
                    </a:cubicBezTo>
                    <a:cubicBezTo>
                      <a:pt x="131363" y="10866"/>
                      <a:pt x="89712" y="905"/>
                      <a:pt x="46854" y="0"/>
                    </a:cubicBezTo>
                    <a:lnTo>
                      <a:pt x="46854" y="0"/>
                    </a:lnTo>
                    <a:lnTo>
                      <a:pt x="46854" y="0"/>
                    </a:lnTo>
                    <a:cubicBezTo>
                      <a:pt x="44439" y="0"/>
                      <a:pt x="42025" y="0"/>
                      <a:pt x="39610" y="0"/>
                    </a:cubicBezTo>
                    <a:cubicBezTo>
                      <a:pt x="36894" y="0"/>
                      <a:pt x="34479" y="0"/>
                      <a:pt x="31763" y="0"/>
                    </a:cubicBezTo>
                    <a:cubicBezTo>
                      <a:pt x="28745" y="0"/>
                      <a:pt x="26028" y="0"/>
                      <a:pt x="23614" y="0"/>
                    </a:cubicBezTo>
                    <a:cubicBezTo>
                      <a:pt x="14257" y="302"/>
                      <a:pt x="8523" y="4528"/>
                      <a:pt x="5806" y="7848"/>
                    </a:cubicBezTo>
                    <a:cubicBezTo>
                      <a:pt x="2788" y="11168"/>
                      <a:pt x="-532" y="16903"/>
                      <a:pt x="72" y="26261"/>
                    </a:cubicBezTo>
                    <a:cubicBezTo>
                      <a:pt x="3694" y="71538"/>
                      <a:pt x="7919" y="112589"/>
                      <a:pt x="24821" y="151528"/>
                    </a:cubicBezTo>
                    <a:close/>
                    <a:moveTo>
                      <a:pt x="262957" y="273777"/>
                    </a:moveTo>
                    <a:cubicBezTo>
                      <a:pt x="262654" y="273777"/>
                      <a:pt x="262654" y="273777"/>
                      <a:pt x="262957" y="273777"/>
                    </a:cubicBezTo>
                    <a:cubicBezTo>
                      <a:pt x="262051" y="273777"/>
                      <a:pt x="261145" y="273777"/>
                      <a:pt x="260240" y="273777"/>
                    </a:cubicBezTo>
                    <a:cubicBezTo>
                      <a:pt x="261145" y="273777"/>
                      <a:pt x="262051" y="273777"/>
                      <a:pt x="262957" y="273777"/>
                    </a:cubicBezTo>
                    <a:close/>
                    <a:moveTo>
                      <a:pt x="32065" y="11772"/>
                    </a:moveTo>
                    <a:cubicBezTo>
                      <a:pt x="32668" y="11772"/>
                      <a:pt x="33272" y="11772"/>
                      <a:pt x="33876" y="11772"/>
                    </a:cubicBezTo>
                    <a:cubicBezTo>
                      <a:pt x="32970" y="11772"/>
                      <a:pt x="32367" y="11772"/>
                      <a:pt x="31461" y="11772"/>
                    </a:cubicBezTo>
                    <a:cubicBezTo>
                      <a:pt x="31763" y="11772"/>
                      <a:pt x="31763" y="11772"/>
                      <a:pt x="32065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1" name="Freeform 1260">
                <a:extLst>
                  <a:ext uri="{FF2B5EF4-FFF2-40B4-BE49-F238E27FC236}">
                    <a16:creationId xmlns:a16="http://schemas.microsoft.com/office/drawing/2014/main" id="{DC992D19-2DCA-A84B-BA07-63E89DF39605}"/>
                  </a:ext>
                </a:extLst>
              </p:cNvPr>
              <p:cNvSpPr/>
              <p:nvPr/>
            </p:nvSpPr>
            <p:spPr>
              <a:xfrm>
                <a:off x="4076820" y="4383747"/>
                <a:ext cx="288742" cy="286454"/>
              </a:xfrm>
              <a:custGeom>
                <a:avLst/>
                <a:gdLst>
                  <a:gd name="connsiteX0" fmla="*/ 373 w 288742"/>
                  <a:gd name="connsiteY0" fmla="*/ 29883 h 286454"/>
                  <a:gd name="connsiteX1" fmla="*/ 373 w 288742"/>
                  <a:gd name="connsiteY1" fmla="*/ 29883 h 286454"/>
                  <a:gd name="connsiteX2" fmla="*/ 373 w 288742"/>
                  <a:gd name="connsiteY2" fmla="*/ 29883 h 286454"/>
                  <a:gd name="connsiteX3" fmla="*/ 3089 w 288742"/>
                  <a:gd name="connsiteY3" fmla="*/ 58257 h 286454"/>
                  <a:gd name="connsiteX4" fmla="*/ 8521 w 288742"/>
                  <a:gd name="connsiteY4" fmla="*/ 100817 h 286454"/>
                  <a:gd name="connsiteX5" fmla="*/ 36289 w 288742"/>
                  <a:gd name="connsiteY5" fmla="*/ 177185 h 286454"/>
                  <a:gd name="connsiteX6" fmla="*/ 91522 w 288742"/>
                  <a:gd name="connsiteY6" fmla="*/ 239064 h 286454"/>
                  <a:gd name="connsiteX7" fmla="*/ 259333 w 288742"/>
                  <a:gd name="connsiteY7" fmla="*/ 286454 h 286454"/>
                  <a:gd name="connsiteX8" fmla="*/ 261144 w 288742"/>
                  <a:gd name="connsiteY8" fmla="*/ 286454 h 286454"/>
                  <a:gd name="connsiteX9" fmla="*/ 283177 w 288742"/>
                  <a:gd name="connsiteY9" fmla="*/ 278908 h 286454"/>
                  <a:gd name="connsiteX10" fmla="*/ 288308 w 288742"/>
                  <a:gd name="connsiteY10" fmla="*/ 255666 h 286454"/>
                  <a:gd name="connsiteX11" fmla="*/ 286799 w 288742"/>
                  <a:gd name="connsiteY11" fmla="*/ 241781 h 286454"/>
                  <a:gd name="connsiteX12" fmla="*/ 273217 w 288742"/>
                  <a:gd name="connsiteY12" fmla="*/ 159678 h 286454"/>
                  <a:gd name="connsiteX13" fmla="*/ 131664 w 288742"/>
                  <a:gd name="connsiteY13" fmla="*/ 15394 h 286454"/>
                  <a:gd name="connsiteX14" fmla="*/ 48664 w 288742"/>
                  <a:gd name="connsiteY14" fmla="*/ 0 h 286454"/>
                  <a:gd name="connsiteX15" fmla="*/ 48361 w 288742"/>
                  <a:gd name="connsiteY15" fmla="*/ 0 h 286454"/>
                  <a:gd name="connsiteX16" fmla="*/ 48060 w 288742"/>
                  <a:gd name="connsiteY16" fmla="*/ 0 h 286454"/>
                  <a:gd name="connsiteX17" fmla="*/ 25423 w 288742"/>
                  <a:gd name="connsiteY17" fmla="*/ 0 h 286454"/>
                  <a:gd name="connsiteX18" fmla="*/ 25122 w 288742"/>
                  <a:gd name="connsiteY18" fmla="*/ 0 h 286454"/>
                  <a:gd name="connsiteX19" fmla="*/ 24820 w 288742"/>
                  <a:gd name="connsiteY19" fmla="*/ 0 h 286454"/>
                  <a:gd name="connsiteX20" fmla="*/ 4598 w 288742"/>
                  <a:gd name="connsiteY20" fmla="*/ 8452 h 286454"/>
                  <a:gd name="connsiteX21" fmla="*/ 373 w 288742"/>
                  <a:gd name="connsiteY21" fmla="*/ 29883 h 286454"/>
                  <a:gd name="connsiteX22" fmla="*/ 262050 w 288742"/>
                  <a:gd name="connsiteY22" fmla="*/ 274078 h 286454"/>
                  <a:gd name="connsiteX23" fmla="*/ 261446 w 288742"/>
                  <a:gd name="connsiteY23" fmla="*/ 274078 h 286454"/>
                  <a:gd name="connsiteX24" fmla="*/ 259937 w 288742"/>
                  <a:gd name="connsiteY24" fmla="*/ 274078 h 286454"/>
                  <a:gd name="connsiteX25" fmla="*/ 262050 w 288742"/>
                  <a:gd name="connsiteY25" fmla="*/ 274078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8742" h="286454">
                    <a:moveTo>
                      <a:pt x="373" y="29883"/>
                    </a:moveTo>
                    <a:lnTo>
                      <a:pt x="373" y="29883"/>
                    </a:lnTo>
                    <a:lnTo>
                      <a:pt x="373" y="29883"/>
                    </a:lnTo>
                    <a:cubicBezTo>
                      <a:pt x="1882" y="39240"/>
                      <a:pt x="2485" y="48296"/>
                      <a:pt x="3089" y="58257"/>
                    </a:cubicBezTo>
                    <a:cubicBezTo>
                      <a:pt x="3994" y="72142"/>
                      <a:pt x="5202" y="86329"/>
                      <a:pt x="8521" y="100817"/>
                    </a:cubicBezTo>
                    <a:cubicBezTo>
                      <a:pt x="15765" y="131908"/>
                      <a:pt x="24820" y="156056"/>
                      <a:pt x="36289" y="177185"/>
                    </a:cubicBezTo>
                    <a:cubicBezTo>
                      <a:pt x="50474" y="202842"/>
                      <a:pt x="68584" y="223066"/>
                      <a:pt x="91522" y="239064"/>
                    </a:cubicBezTo>
                    <a:cubicBezTo>
                      <a:pt x="136795" y="269852"/>
                      <a:pt x="189915" y="284945"/>
                      <a:pt x="259333" y="286454"/>
                    </a:cubicBezTo>
                    <a:cubicBezTo>
                      <a:pt x="259937" y="286454"/>
                      <a:pt x="260541" y="286454"/>
                      <a:pt x="261144" y="286454"/>
                    </a:cubicBezTo>
                    <a:cubicBezTo>
                      <a:pt x="268086" y="286454"/>
                      <a:pt x="277141" y="285549"/>
                      <a:pt x="283177" y="278908"/>
                    </a:cubicBezTo>
                    <a:cubicBezTo>
                      <a:pt x="289213" y="272267"/>
                      <a:pt x="289213" y="263212"/>
                      <a:pt x="288308" y="255666"/>
                    </a:cubicBezTo>
                    <a:cubicBezTo>
                      <a:pt x="287704" y="251138"/>
                      <a:pt x="287403" y="246308"/>
                      <a:pt x="286799" y="241781"/>
                    </a:cubicBezTo>
                    <a:cubicBezTo>
                      <a:pt x="284083" y="214916"/>
                      <a:pt x="281366" y="187146"/>
                      <a:pt x="273217" y="159678"/>
                    </a:cubicBezTo>
                    <a:cubicBezTo>
                      <a:pt x="251486" y="86630"/>
                      <a:pt x="203798" y="38033"/>
                      <a:pt x="131664" y="15394"/>
                    </a:cubicBezTo>
                    <a:cubicBezTo>
                      <a:pt x="104198" y="6339"/>
                      <a:pt x="75525" y="905"/>
                      <a:pt x="48664" y="0"/>
                    </a:cubicBezTo>
                    <a:lnTo>
                      <a:pt x="48361" y="0"/>
                    </a:lnTo>
                    <a:lnTo>
                      <a:pt x="48060" y="0"/>
                    </a:lnTo>
                    <a:lnTo>
                      <a:pt x="25423" y="0"/>
                    </a:lnTo>
                    <a:lnTo>
                      <a:pt x="25122" y="0"/>
                    </a:lnTo>
                    <a:lnTo>
                      <a:pt x="24820" y="0"/>
                    </a:lnTo>
                    <a:cubicBezTo>
                      <a:pt x="16067" y="302"/>
                      <a:pt x="9125" y="3018"/>
                      <a:pt x="4598" y="8452"/>
                    </a:cubicBezTo>
                    <a:cubicBezTo>
                      <a:pt x="976" y="13583"/>
                      <a:pt x="-835" y="20827"/>
                      <a:pt x="373" y="29883"/>
                    </a:cubicBezTo>
                    <a:close/>
                    <a:moveTo>
                      <a:pt x="262050" y="274078"/>
                    </a:moveTo>
                    <a:cubicBezTo>
                      <a:pt x="261748" y="274078"/>
                      <a:pt x="261748" y="274078"/>
                      <a:pt x="261446" y="274078"/>
                    </a:cubicBezTo>
                    <a:cubicBezTo>
                      <a:pt x="260842" y="274078"/>
                      <a:pt x="260541" y="274078"/>
                      <a:pt x="259937" y="274078"/>
                    </a:cubicBezTo>
                    <a:cubicBezTo>
                      <a:pt x="260541" y="274078"/>
                      <a:pt x="261144" y="274078"/>
                      <a:pt x="262050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2" name="Freeform 1261">
                <a:extLst>
                  <a:ext uri="{FF2B5EF4-FFF2-40B4-BE49-F238E27FC236}">
                    <a16:creationId xmlns:a16="http://schemas.microsoft.com/office/drawing/2014/main" id="{93F54B88-E8D4-D84B-99AA-B601FDE5380D}"/>
                  </a:ext>
                </a:extLst>
              </p:cNvPr>
              <p:cNvSpPr/>
              <p:nvPr/>
            </p:nvSpPr>
            <p:spPr>
              <a:xfrm>
                <a:off x="3770229" y="301"/>
                <a:ext cx="286430" cy="286454"/>
              </a:xfrm>
              <a:custGeom>
                <a:avLst/>
                <a:gdLst>
                  <a:gd name="connsiteX0" fmla="*/ 98406 w 286430"/>
                  <a:gd name="connsiteY0" fmla="*/ 245101 h 286454"/>
                  <a:gd name="connsiteX1" fmla="*/ 253843 w 286430"/>
                  <a:gd name="connsiteY1" fmla="*/ 286454 h 286454"/>
                  <a:gd name="connsiteX2" fmla="*/ 257767 w 286430"/>
                  <a:gd name="connsiteY2" fmla="*/ 286454 h 286454"/>
                  <a:gd name="connsiteX3" fmla="*/ 280403 w 286430"/>
                  <a:gd name="connsiteY3" fmla="*/ 278908 h 286454"/>
                  <a:gd name="connsiteX4" fmla="*/ 286138 w 286430"/>
                  <a:gd name="connsiteY4" fmla="*/ 251742 h 286454"/>
                  <a:gd name="connsiteX5" fmla="*/ 261993 w 286430"/>
                  <a:gd name="connsiteY5" fmla="*/ 133115 h 286454"/>
                  <a:gd name="connsiteX6" fmla="*/ 169636 w 286430"/>
                  <a:gd name="connsiteY6" fmla="*/ 31996 h 286454"/>
                  <a:gd name="connsiteX7" fmla="*/ 47097 w 286430"/>
                  <a:gd name="connsiteY7" fmla="*/ 0 h 286454"/>
                  <a:gd name="connsiteX8" fmla="*/ 46494 w 286430"/>
                  <a:gd name="connsiteY8" fmla="*/ 0 h 286454"/>
                  <a:gd name="connsiteX9" fmla="*/ 45890 w 286430"/>
                  <a:gd name="connsiteY9" fmla="*/ 0 h 286454"/>
                  <a:gd name="connsiteX10" fmla="*/ 39854 w 286430"/>
                  <a:gd name="connsiteY10" fmla="*/ 0 h 286454"/>
                  <a:gd name="connsiteX11" fmla="*/ 36232 w 286430"/>
                  <a:gd name="connsiteY11" fmla="*/ 0 h 286454"/>
                  <a:gd name="connsiteX12" fmla="*/ 36232 w 286430"/>
                  <a:gd name="connsiteY12" fmla="*/ 0 h 286454"/>
                  <a:gd name="connsiteX13" fmla="*/ 7257 w 286430"/>
                  <a:gd name="connsiteY13" fmla="*/ 8452 h 286454"/>
                  <a:gd name="connsiteX14" fmla="*/ 13 w 286430"/>
                  <a:gd name="connsiteY14" fmla="*/ 38335 h 286454"/>
                  <a:gd name="connsiteX15" fmla="*/ 14199 w 286430"/>
                  <a:gd name="connsiteY15" fmla="*/ 129191 h 286454"/>
                  <a:gd name="connsiteX16" fmla="*/ 98406 w 286430"/>
                  <a:gd name="connsiteY16" fmla="*/ 245101 h 286454"/>
                  <a:gd name="connsiteX17" fmla="*/ 259578 w 286430"/>
                  <a:gd name="connsiteY17" fmla="*/ 274380 h 286454"/>
                  <a:gd name="connsiteX18" fmla="*/ 257767 w 286430"/>
                  <a:gd name="connsiteY18" fmla="*/ 274380 h 286454"/>
                  <a:gd name="connsiteX19" fmla="*/ 257465 w 286430"/>
                  <a:gd name="connsiteY19" fmla="*/ 274380 h 286454"/>
                  <a:gd name="connsiteX20" fmla="*/ 259578 w 286430"/>
                  <a:gd name="connsiteY20" fmla="*/ 274380 h 286454"/>
                  <a:gd name="connsiteX21" fmla="*/ 36533 w 286430"/>
                  <a:gd name="connsiteY21" fmla="*/ 12074 h 286454"/>
                  <a:gd name="connsiteX22" fmla="*/ 40155 w 286430"/>
                  <a:gd name="connsiteY22" fmla="*/ 12074 h 286454"/>
                  <a:gd name="connsiteX23" fmla="*/ 36232 w 286430"/>
                  <a:gd name="connsiteY23" fmla="*/ 12074 h 286454"/>
                  <a:gd name="connsiteX24" fmla="*/ 36533 w 286430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30" h="286454">
                    <a:moveTo>
                      <a:pt x="98406" y="245101"/>
                    </a:moveTo>
                    <a:cubicBezTo>
                      <a:pt x="141567" y="271060"/>
                      <a:pt x="192574" y="284643"/>
                      <a:pt x="253843" y="286454"/>
                    </a:cubicBezTo>
                    <a:cubicBezTo>
                      <a:pt x="255352" y="286454"/>
                      <a:pt x="256560" y="286454"/>
                      <a:pt x="257767" y="286454"/>
                    </a:cubicBezTo>
                    <a:cubicBezTo>
                      <a:pt x="265614" y="286454"/>
                      <a:pt x="274367" y="285549"/>
                      <a:pt x="280403" y="278908"/>
                    </a:cubicBezTo>
                    <a:cubicBezTo>
                      <a:pt x="287043" y="271664"/>
                      <a:pt x="286742" y="261703"/>
                      <a:pt x="286138" y="251742"/>
                    </a:cubicBezTo>
                    <a:cubicBezTo>
                      <a:pt x="283120" y="213407"/>
                      <a:pt x="278291" y="172657"/>
                      <a:pt x="261993" y="133115"/>
                    </a:cubicBezTo>
                    <a:cubicBezTo>
                      <a:pt x="243582" y="87838"/>
                      <a:pt x="212494" y="53729"/>
                      <a:pt x="169636" y="31996"/>
                    </a:cubicBezTo>
                    <a:cubicBezTo>
                      <a:pt x="135228" y="13885"/>
                      <a:pt x="95992" y="3924"/>
                      <a:pt x="47097" y="0"/>
                    </a:cubicBezTo>
                    <a:lnTo>
                      <a:pt x="46494" y="0"/>
                    </a:lnTo>
                    <a:lnTo>
                      <a:pt x="45890" y="0"/>
                    </a:lnTo>
                    <a:lnTo>
                      <a:pt x="39854" y="0"/>
                    </a:lnTo>
                    <a:cubicBezTo>
                      <a:pt x="38646" y="0"/>
                      <a:pt x="37439" y="0"/>
                      <a:pt x="36232" y="0"/>
                    </a:cubicBezTo>
                    <a:lnTo>
                      <a:pt x="36232" y="0"/>
                    </a:lnTo>
                    <a:cubicBezTo>
                      <a:pt x="25064" y="0"/>
                      <a:pt x="14199" y="604"/>
                      <a:pt x="7257" y="8452"/>
                    </a:cubicBezTo>
                    <a:cubicBezTo>
                      <a:pt x="617" y="15696"/>
                      <a:pt x="13" y="25657"/>
                      <a:pt x="13" y="38335"/>
                    </a:cubicBezTo>
                    <a:cubicBezTo>
                      <a:pt x="-288" y="68520"/>
                      <a:pt x="4541" y="99006"/>
                      <a:pt x="14199" y="129191"/>
                    </a:cubicBezTo>
                    <a:cubicBezTo>
                      <a:pt x="32006" y="184128"/>
                      <a:pt x="58868" y="221255"/>
                      <a:pt x="98406" y="245101"/>
                    </a:cubicBezTo>
                    <a:close/>
                    <a:moveTo>
                      <a:pt x="259578" y="274380"/>
                    </a:moveTo>
                    <a:cubicBezTo>
                      <a:pt x="258974" y="274380"/>
                      <a:pt x="258371" y="274380"/>
                      <a:pt x="257767" y="274380"/>
                    </a:cubicBezTo>
                    <a:cubicBezTo>
                      <a:pt x="257767" y="274380"/>
                      <a:pt x="257767" y="274380"/>
                      <a:pt x="257465" y="274380"/>
                    </a:cubicBezTo>
                    <a:cubicBezTo>
                      <a:pt x="258069" y="274380"/>
                      <a:pt x="258974" y="274380"/>
                      <a:pt x="259578" y="274380"/>
                    </a:cubicBezTo>
                    <a:close/>
                    <a:moveTo>
                      <a:pt x="36533" y="12074"/>
                    </a:moveTo>
                    <a:cubicBezTo>
                      <a:pt x="37741" y="12074"/>
                      <a:pt x="38948" y="12074"/>
                      <a:pt x="40155" y="12074"/>
                    </a:cubicBezTo>
                    <a:cubicBezTo>
                      <a:pt x="38646" y="12074"/>
                      <a:pt x="37439" y="12074"/>
                      <a:pt x="36232" y="12074"/>
                    </a:cubicBezTo>
                    <a:cubicBezTo>
                      <a:pt x="36232" y="12074"/>
                      <a:pt x="36232" y="12074"/>
                      <a:pt x="3653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3" name="Freeform 1262">
                <a:extLst>
                  <a:ext uri="{FF2B5EF4-FFF2-40B4-BE49-F238E27FC236}">
                    <a16:creationId xmlns:a16="http://schemas.microsoft.com/office/drawing/2014/main" id="{607CFD44-411C-144D-86A9-5F20F8D9AF16}"/>
                  </a:ext>
                </a:extLst>
              </p:cNvPr>
              <p:cNvSpPr/>
              <p:nvPr/>
            </p:nvSpPr>
            <p:spPr>
              <a:xfrm>
                <a:off x="4084436" y="603"/>
                <a:ext cx="286728" cy="286454"/>
              </a:xfrm>
              <a:custGeom>
                <a:avLst/>
                <a:gdLst>
                  <a:gd name="connsiteX0" fmla="*/ 7244 w 286728"/>
                  <a:gd name="connsiteY0" fmla="*/ 100214 h 286454"/>
                  <a:gd name="connsiteX1" fmla="*/ 58251 w 286728"/>
                  <a:gd name="connsiteY1" fmla="*/ 209483 h 286454"/>
                  <a:gd name="connsiteX2" fmla="*/ 151513 w 286728"/>
                  <a:gd name="connsiteY2" fmla="*/ 269551 h 286454"/>
                  <a:gd name="connsiteX3" fmla="*/ 258055 w 286728"/>
                  <a:gd name="connsiteY3" fmla="*/ 286454 h 286454"/>
                  <a:gd name="connsiteX4" fmla="*/ 260168 w 286728"/>
                  <a:gd name="connsiteY4" fmla="*/ 286454 h 286454"/>
                  <a:gd name="connsiteX5" fmla="*/ 286728 w 286728"/>
                  <a:gd name="connsiteY5" fmla="*/ 257477 h 286454"/>
                  <a:gd name="connsiteX6" fmla="*/ 268921 w 286728"/>
                  <a:gd name="connsiteY6" fmla="*/ 148811 h 286454"/>
                  <a:gd name="connsiteX7" fmla="*/ 205841 w 286728"/>
                  <a:gd name="connsiteY7" fmla="*/ 54031 h 286454"/>
                  <a:gd name="connsiteX8" fmla="*/ 48895 w 286728"/>
                  <a:gd name="connsiteY8" fmla="*/ 0 h 286454"/>
                  <a:gd name="connsiteX9" fmla="*/ 48291 w 286728"/>
                  <a:gd name="connsiteY9" fmla="*/ 0 h 286454"/>
                  <a:gd name="connsiteX10" fmla="*/ 47688 w 286728"/>
                  <a:gd name="connsiteY10" fmla="*/ 0 h 286454"/>
                  <a:gd name="connsiteX11" fmla="*/ 36520 w 286728"/>
                  <a:gd name="connsiteY11" fmla="*/ 0 h 286454"/>
                  <a:gd name="connsiteX12" fmla="*/ 36520 w 286728"/>
                  <a:gd name="connsiteY12" fmla="*/ 0 h 286454"/>
                  <a:gd name="connsiteX13" fmla="*/ 36520 w 286728"/>
                  <a:gd name="connsiteY13" fmla="*/ 0 h 286454"/>
                  <a:gd name="connsiteX14" fmla="*/ 7545 w 286728"/>
                  <a:gd name="connsiteY14" fmla="*/ 7848 h 286454"/>
                  <a:gd name="connsiteX15" fmla="*/ 0 w 286728"/>
                  <a:gd name="connsiteY15" fmla="*/ 37127 h 286454"/>
                  <a:gd name="connsiteX16" fmla="*/ 0 w 286728"/>
                  <a:gd name="connsiteY16" fmla="*/ 37127 h 286454"/>
                  <a:gd name="connsiteX17" fmla="*/ 0 w 286728"/>
                  <a:gd name="connsiteY17" fmla="*/ 37127 h 286454"/>
                  <a:gd name="connsiteX18" fmla="*/ 7244 w 286728"/>
                  <a:gd name="connsiteY18" fmla="*/ 100214 h 286454"/>
                  <a:gd name="connsiteX19" fmla="*/ 260168 w 286728"/>
                  <a:gd name="connsiteY19" fmla="*/ 274380 h 286454"/>
                  <a:gd name="connsiteX20" fmla="*/ 260168 w 286728"/>
                  <a:gd name="connsiteY20" fmla="*/ 274380 h 286454"/>
                  <a:gd name="connsiteX21" fmla="*/ 258358 w 286728"/>
                  <a:gd name="connsiteY21" fmla="*/ 274380 h 286454"/>
                  <a:gd name="connsiteX22" fmla="*/ 260168 w 286728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28" h="286454">
                    <a:moveTo>
                      <a:pt x="7244" y="100214"/>
                    </a:moveTo>
                    <a:cubicBezTo>
                      <a:pt x="17807" y="147302"/>
                      <a:pt x="33804" y="182015"/>
                      <a:pt x="58251" y="209483"/>
                    </a:cubicBezTo>
                    <a:cubicBezTo>
                      <a:pt x="83604" y="237555"/>
                      <a:pt x="114088" y="257175"/>
                      <a:pt x="151513" y="269551"/>
                    </a:cubicBezTo>
                    <a:cubicBezTo>
                      <a:pt x="180790" y="279210"/>
                      <a:pt x="213688" y="284341"/>
                      <a:pt x="258055" y="286454"/>
                    </a:cubicBezTo>
                    <a:cubicBezTo>
                      <a:pt x="258659" y="286454"/>
                      <a:pt x="259565" y="286454"/>
                      <a:pt x="260168" y="286454"/>
                    </a:cubicBezTo>
                    <a:cubicBezTo>
                      <a:pt x="276768" y="286454"/>
                      <a:pt x="286728" y="275588"/>
                      <a:pt x="286728" y="257477"/>
                    </a:cubicBezTo>
                    <a:cubicBezTo>
                      <a:pt x="286728" y="219444"/>
                      <a:pt x="280692" y="182920"/>
                      <a:pt x="268921" y="148811"/>
                    </a:cubicBezTo>
                    <a:cubicBezTo>
                      <a:pt x="254132" y="105949"/>
                      <a:pt x="233910" y="75764"/>
                      <a:pt x="205841" y="54031"/>
                    </a:cubicBezTo>
                    <a:cubicBezTo>
                      <a:pt x="154230" y="14187"/>
                      <a:pt x="94771" y="4226"/>
                      <a:pt x="48895" y="0"/>
                    </a:cubicBezTo>
                    <a:lnTo>
                      <a:pt x="48291" y="0"/>
                    </a:lnTo>
                    <a:lnTo>
                      <a:pt x="47688" y="0"/>
                    </a:lnTo>
                    <a:lnTo>
                      <a:pt x="36520" y="0"/>
                    </a:lnTo>
                    <a:lnTo>
                      <a:pt x="36520" y="0"/>
                    </a:lnTo>
                    <a:lnTo>
                      <a:pt x="36520" y="0"/>
                    </a:lnTo>
                    <a:cubicBezTo>
                      <a:pt x="24749" y="302"/>
                      <a:pt x="14487" y="906"/>
                      <a:pt x="7545" y="7848"/>
                    </a:cubicBezTo>
                    <a:cubicBezTo>
                      <a:pt x="604" y="15092"/>
                      <a:pt x="0" y="25355"/>
                      <a:pt x="0" y="37127"/>
                    </a:cubicBezTo>
                    <a:lnTo>
                      <a:pt x="0" y="37127"/>
                    </a:lnTo>
                    <a:lnTo>
                      <a:pt x="0" y="37127"/>
                    </a:lnTo>
                    <a:cubicBezTo>
                      <a:pt x="0" y="58257"/>
                      <a:pt x="2415" y="79688"/>
                      <a:pt x="7244" y="100214"/>
                    </a:cubicBezTo>
                    <a:close/>
                    <a:moveTo>
                      <a:pt x="260168" y="274380"/>
                    </a:moveTo>
                    <a:cubicBezTo>
                      <a:pt x="260168" y="274380"/>
                      <a:pt x="260168" y="274380"/>
                      <a:pt x="260168" y="274380"/>
                    </a:cubicBezTo>
                    <a:cubicBezTo>
                      <a:pt x="259565" y="274380"/>
                      <a:pt x="258961" y="274380"/>
                      <a:pt x="258358" y="274380"/>
                    </a:cubicBezTo>
                    <a:cubicBezTo>
                      <a:pt x="259263" y="274380"/>
                      <a:pt x="259867" y="274380"/>
                      <a:pt x="260168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4" name="Freeform 1263">
                <a:extLst>
                  <a:ext uri="{FF2B5EF4-FFF2-40B4-BE49-F238E27FC236}">
                    <a16:creationId xmlns:a16="http://schemas.microsoft.com/office/drawing/2014/main" id="{2481F034-EA30-F042-A9D1-B16DD590AA70}"/>
                  </a:ext>
                </a:extLst>
              </p:cNvPr>
              <p:cNvSpPr/>
              <p:nvPr/>
            </p:nvSpPr>
            <p:spPr>
              <a:xfrm>
                <a:off x="3763053" y="933617"/>
                <a:ext cx="286453" cy="286756"/>
              </a:xfrm>
              <a:custGeom>
                <a:avLst/>
                <a:gdLst>
                  <a:gd name="connsiteX0" fmla="*/ 30429 w 286453"/>
                  <a:gd name="connsiteY0" fmla="*/ 167828 h 286756"/>
                  <a:gd name="connsiteX1" fmla="*/ 119164 w 286453"/>
                  <a:gd name="connsiteY1" fmla="*/ 257175 h 286756"/>
                  <a:gd name="connsiteX2" fmla="*/ 235364 w 286453"/>
                  <a:gd name="connsiteY2" fmla="*/ 286756 h 286756"/>
                  <a:gd name="connsiteX3" fmla="*/ 235666 w 286453"/>
                  <a:gd name="connsiteY3" fmla="*/ 286756 h 286756"/>
                  <a:gd name="connsiteX4" fmla="*/ 235968 w 286453"/>
                  <a:gd name="connsiteY4" fmla="*/ 286756 h 286756"/>
                  <a:gd name="connsiteX5" fmla="*/ 251361 w 286453"/>
                  <a:gd name="connsiteY5" fmla="*/ 286756 h 286756"/>
                  <a:gd name="connsiteX6" fmla="*/ 256492 w 286453"/>
                  <a:gd name="connsiteY6" fmla="*/ 286756 h 286756"/>
                  <a:gd name="connsiteX7" fmla="*/ 281241 w 286453"/>
                  <a:gd name="connsiteY7" fmla="*/ 278304 h 286756"/>
                  <a:gd name="connsiteX8" fmla="*/ 286372 w 286453"/>
                  <a:gd name="connsiteY8" fmla="*/ 252345 h 286756"/>
                  <a:gd name="connsiteX9" fmla="*/ 266150 w 286453"/>
                  <a:gd name="connsiteY9" fmla="*/ 141567 h 286756"/>
                  <a:gd name="connsiteX10" fmla="*/ 171681 w 286453"/>
                  <a:gd name="connsiteY10" fmla="*/ 33203 h 286756"/>
                  <a:gd name="connsiteX11" fmla="*/ 33448 w 286453"/>
                  <a:gd name="connsiteY11" fmla="*/ 302 h 286756"/>
                  <a:gd name="connsiteX12" fmla="*/ 26204 w 286453"/>
                  <a:gd name="connsiteY12" fmla="*/ 0 h 286756"/>
                  <a:gd name="connsiteX13" fmla="*/ 6284 w 286453"/>
                  <a:gd name="connsiteY13" fmla="*/ 6943 h 286756"/>
                  <a:gd name="connsiteX14" fmla="*/ 247 w 286453"/>
                  <a:gd name="connsiteY14" fmla="*/ 34109 h 286756"/>
                  <a:gd name="connsiteX15" fmla="*/ 30429 w 286453"/>
                  <a:gd name="connsiteY15" fmla="*/ 167828 h 286756"/>
                  <a:gd name="connsiteX16" fmla="*/ 257397 w 286453"/>
                  <a:gd name="connsiteY16" fmla="*/ 274682 h 286756"/>
                  <a:gd name="connsiteX17" fmla="*/ 256190 w 286453"/>
                  <a:gd name="connsiteY17" fmla="*/ 274682 h 286756"/>
                  <a:gd name="connsiteX18" fmla="*/ 255285 w 286453"/>
                  <a:gd name="connsiteY18" fmla="*/ 274682 h 286756"/>
                  <a:gd name="connsiteX19" fmla="*/ 257397 w 286453"/>
                  <a:gd name="connsiteY19" fmla="*/ 274682 h 286756"/>
                  <a:gd name="connsiteX20" fmla="*/ 25902 w 286453"/>
                  <a:gd name="connsiteY20" fmla="*/ 11772 h 286756"/>
                  <a:gd name="connsiteX21" fmla="*/ 25902 w 286453"/>
                  <a:gd name="connsiteY21" fmla="*/ 11772 h 286756"/>
                  <a:gd name="connsiteX22" fmla="*/ 23487 w 286453"/>
                  <a:gd name="connsiteY22" fmla="*/ 11772 h 286756"/>
                  <a:gd name="connsiteX23" fmla="*/ 25902 w 286453"/>
                  <a:gd name="connsiteY23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53" h="286756">
                    <a:moveTo>
                      <a:pt x="30429" y="167828"/>
                    </a:moveTo>
                    <a:cubicBezTo>
                      <a:pt x="49745" y="207974"/>
                      <a:pt x="79626" y="238159"/>
                      <a:pt x="119164" y="257175"/>
                    </a:cubicBezTo>
                    <a:cubicBezTo>
                      <a:pt x="154477" y="274682"/>
                      <a:pt x="193713" y="284643"/>
                      <a:pt x="235364" y="286756"/>
                    </a:cubicBezTo>
                    <a:lnTo>
                      <a:pt x="235666" y="286756"/>
                    </a:lnTo>
                    <a:lnTo>
                      <a:pt x="235968" y="286756"/>
                    </a:lnTo>
                    <a:lnTo>
                      <a:pt x="251361" y="286756"/>
                    </a:lnTo>
                    <a:cubicBezTo>
                      <a:pt x="253172" y="286756"/>
                      <a:pt x="254983" y="286756"/>
                      <a:pt x="256492" y="286756"/>
                    </a:cubicBezTo>
                    <a:cubicBezTo>
                      <a:pt x="264339" y="286756"/>
                      <a:pt x="274903" y="286756"/>
                      <a:pt x="281241" y="278304"/>
                    </a:cubicBezTo>
                    <a:cubicBezTo>
                      <a:pt x="286070" y="271966"/>
                      <a:pt x="286070" y="263816"/>
                      <a:pt x="286372" y="252345"/>
                    </a:cubicBezTo>
                    <a:cubicBezTo>
                      <a:pt x="287277" y="218538"/>
                      <a:pt x="280637" y="183222"/>
                      <a:pt x="266150" y="141567"/>
                    </a:cubicBezTo>
                    <a:cubicBezTo>
                      <a:pt x="248946" y="93573"/>
                      <a:pt x="217255" y="57049"/>
                      <a:pt x="171681" y="33203"/>
                    </a:cubicBezTo>
                    <a:cubicBezTo>
                      <a:pt x="126106" y="9055"/>
                      <a:pt x="76306" y="3622"/>
                      <a:pt x="33448" y="302"/>
                    </a:cubicBezTo>
                    <a:cubicBezTo>
                      <a:pt x="30731" y="0"/>
                      <a:pt x="28316" y="0"/>
                      <a:pt x="26204" y="0"/>
                    </a:cubicBezTo>
                    <a:cubicBezTo>
                      <a:pt x="20469" y="0"/>
                      <a:pt x="12320" y="604"/>
                      <a:pt x="6284" y="6943"/>
                    </a:cubicBezTo>
                    <a:cubicBezTo>
                      <a:pt x="-356" y="14187"/>
                      <a:pt x="-356" y="24450"/>
                      <a:pt x="247" y="34109"/>
                    </a:cubicBezTo>
                    <a:cubicBezTo>
                      <a:pt x="2963" y="88442"/>
                      <a:pt x="12622" y="131002"/>
                      <a:pt x="30429" y="167828"/>
                    </a:cubicBezTo>
                    <a:close/>
                    <a:moveTo>
                      <a:pt x="257397" y="274682"/>
                    </a:moveTo>
                    <a:cubicBezTo>
                      <a:pt x="257096" y="274682"/>
                      <a:pt x="256794" y="274682"/>
                      <a:pt x="256190" y="274682"/>
                    </a:cubicBezTo>
                    <a:cubicBezTo>
                      <a:pt x="255888" y="274682"/>
                      <a:pt x="255586" y="274682"/>
                      <a:pt x="255285" y="274682"/>
                    </a:cubicBezTo>
                    <a:cubicBezTo>
                      <a:pt x="256190" y="274682"/>
                      <a:pt x="256794" y="274682"/>
                      <a:pt x="257397" y="274682"/>
                    </a:cubicBezTo>
                    <a:close/>
                    <a:moveTo>
                      <a:pt x="25902" y="11772"/>
                    </a:moveTo>
                    <a:cubicBezTo>
                      <a:pt x="25902" y="11772"/>
                      <a:pt x="25902" y="11772"/>
                      <a:pt x="25902" y="11772"/>
                    </a:cubicBezTo>
                    <a:cubicBezTo>
                      <a:pt x="25298" y="11772"/>
                      <a:pt x="24393" y="11772"/>
                      <a:pt x="23487" y="11772"/>
                    </a:cubicBezTo>
                    <a:cubicBezTo>
                      <a:pt x="24393" y="11772"/>
                      <a:pt x="24996" y="11772"/>
                      <a:pt x="2590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5" name="Freeform 1264">
                <a:extLst>
                  <a:ext uri="{FF2B5EF4-FFF2-40B4-BE49-F238E27FC236}">
                    <a16:creationId xmlns:a16="http://schemas.microsoft.com/office/drawing/2014/main" id="{7EA85625-C3FD-AB42-91B6-5DD7A3063955}"/>
                  </a:ext>
                </a:extLst>
              </p:cNvPr>
              <p:cNvSpPr/>
              <p:nvPr/>
            </p:nvSpPr>
            <p:spPr>
              <a:xfrm>
                <a:off x="3452955" y="3756505"/>
                <a:ext cx="286863" cy="286756"/>
              </a:xfrm>
              <a:custGeom>
                <a:avLst/>
                <a:gdLst>
                  <a:gd name="connsiteX0" fmla="*/ 7017 w 286863"/>
                  <a:gd name="connsiteY0" fmla="*/ 279210 h 286756"/>
                  <a:gd name="connsiteX1" fmla="*/ 32671 w 286863"/>
                  <a:gd name="connsiteY1" fmla="*/ 286756 h 286756"/>
                  <a:gd name="connsiteX2" fmla="*/ 38104 w 286863"/>
                  <a:gd name="connsiteY2" fmla="*/ 286756 h 286756"/>
                  <a:gd name="connsiteX3" fmla="*/ 159435 w 286863"/>
                  <a:gd name="connsiteY3" fmla="*/ 260495 h 286756"/>
                  <a:gd name="connsiteX4" fmla="*/ 242436 w 286863"/>
                  <a:gd name="connsiteY4" fmla="*/ 192277 h 286756"/>
                  <a:gd name="connsiteX5" fmla="*/ 286803 w 286863"/>
                  <a:gd name="connsiteY5" fmla="*/ 46485 h 286756"/>
                  <a:gd name="connsiteX6" fmla="*/ 286803 w 286863"/>
                  <a:gd name="connsiteY6" fmla="*/ 45881 h 286756"/>
                  <a:gd name="connsiteX7" fmla="*/ 286803 w 286863"/>
                  <a:gd name="connsiteY7" fmla="*/ 45277 h 286756"/>
                  <a:gd name="connsiteX8" fmla="*/ 286803 w 286863"/>
                  <a:gd name="connsiteY8" fmla="*/ 37128 h 286756"/>
                  <a:gd name="connsiteX9" fmla="*/ 279559 w 286863"/>
                  <a:gd name="connsiteY9" fmla="*/ 7546 h 286756"/>
                  <a:gd name="connsiteX10" fmla="*/ 252999 w 286863"/>
                  <a:gd name="connsiteY10" fmla="*/ 0 h 286756"/>
                  <a:gd name="connsiteX11" fmla="*/ 249981 w 286863"/>
                  <a:gd name="connsiteY11" fmla="*/ 0 h 286756"/>
                  <a:gd name="connsiteX12" fmla="*/ 150683 w 286863"/>
                  <a:gd name="connsiteY12" fmla="*/ 16903 h 286756"/>
                  <a:gd name="connsiteX13" fmla="*/ 32671 w 286863"/>
                  <a:gd name="connsiteY13" fmla="*/ 114099 h 286756"/>
                  <a:gd name="connsiteX14" fmla="*/ 75 w 286863"/>
                  <a:gd name="connsiteY14" fmla="*/ 250534 h 286756"/>
                  <a:gd name="connsiteX15" fmla="*/ 7017 w 286863"/>
                  <a:gd name="connsiteY15" fmla="*/ 279210 h 286756"/>
                  <a:gd name="connsiteX16" fmla="*/ 253301 w 286863"/>
                  <a:gd name="connsiteY16" fmla="*/ 12376 h 286756"/>
                  <a:gd name="connsiteX17" fmla="*/ 253905 w 286863"/>
                  <a:gd name="connsiteY17" fmla="*/ 12376 h 286756"/>
                  <a:gd name="connsiteX18" fmla="*/ 250585 w 286863"/>
                  <a:gd name="connsiteY18" fmla="*/ 12376 h 286756"/>
                  <a:gd name="connsiteX19" fmla="*/ 253301 w 286863"/>
                  <a:gd name="connsiteY19" fmla="*/ 12376 h 286756"/>
                  <a:gd name="connsiteX20" fmla="*/ 33275 w 286863"/>
                  <a:gd name="connsiteY20" fmla="*/ 274682 h 286756"/>
                  <a:gd name="connsiteX21" fmla="*/ 32369 w 286863"/>
                  <a:gd name="connsiteY21" fmla="*/ 274682 h 286756"/>
                  <a:gd name="connsiteX22" fmla="*/ 31162 w 286863"/>
                  <a:gd name="connsiteY22" fmla="*/ 274682 h 286756"/>
                  <a:gd name="connsiteX23" fmla="*/ 33275 w 286863"/>
                  <a:gd name="connsiteY23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63" h="286756">
                    <a:moveTo>
                      <a:pt x="7017" y="279210"/>
                    </a:moveTo>
                    <a:cubicBezTo>
                      <a:pt x="13657" y="286153"/>
                      <a:pt x="23617" y="286756"/>
                      <a:pt x="32671" y="286756"/>
                    </a:cubicBezTo>
                    <a:cubicBezTo>
                      <a:pt x="34482" y="286756"/>
                      <a:pt x="36293" y="286756"/>
                      <a:pt x="38104" y="286756"/>
                    </a:cubicBezTo>
                    <a:cubicBezTo>
                      <a:pt x="80962" y="285850"/>
                      <a:pt x="121708" y="276795"/>
                      <a:pt x="159435" y="260495"/>
                    </a:cubicBezTo>
                    <a:cubicBezTo>
                      <a:pt x="194748" y="245403"/>
                      <a:pt x="222818" y="222462"/>
                      <a:pt x="242436" y="192277"/>
                    </a:cubicBezTo>
                    <a:cubicBezTo>
                      <a:pt x="274730" y="143982"/>
                      <a:pt x="283181" y="88744"/>
                      <a:pt x="286803" y="46485"/>
                    </a:cubicBezTo>
                    <a:lnTo>
                      <a:pt x="286803" y="45881"/>
                    </a:lnTo>
                    <a:lnTo>
                      <a:pt x="286803" y="45277"/>
                    </a:lnTo>
                    <a:lnTo>
                      <a:pt x="286803" y="37128"/>
                    </a:lnTo>
                    <a:cubicBezTo>
                      <a:pt x="287105" y="24148"/>
                      <a:pt x="286501" y="14791"/>
                      <a:pt x="279559" y="7546"/>
                    </a:cubicBezTo>
                    <a:cubicBezTo>
                      <a:pt x="272919" y="604"/>
                      <a:pt x="262658" y="0"/>
                      <a:pt x="252999" y="0"/>
                    </a:cubicBezTo>
                    <a:cubicBezTo>
                      <a:pt x="252094" y="0"/>
                      <a:pt x="250887" y="0"/>
                      <a:pt x="249981" y="0"/>
                    </a:cubicBezTo>
                    <a:cubicBezTo>
                      <a:pt x="216781" y="302"/>
                      <a:pt x="184185" y="5735"/>
                      <a:pt x="150683" y="16903"/>
                    </a:cubicBezTo>
                    <a:cubicBezTo>
                      <a:pt x="96355" y="34713"/>
                      <a:pt x="56515" y="67614"/>
                      <a:pt x="32671" y="114099"/>
                    </a:cubicBezTo>
                    <a:cubicBezTo>
                      <a:pt x="12751" y="152735"/>
                      <a:pt x="2187" y="197409"/>
                      <a:pt x="75" y="250534"/>
                    </a:cubicBezTo>
                    <a:cubicBezTo>
                      <a:pt x="-227" y="261401"/>
                      <a:pt x="75" y="271966"/>
                      <a:pt x="7017" y="279210"/>
                    </a:cubicBezTo>
                    <a:close/>
                    <a:moveTo>
                      <a:pt x="253301" y="12376"/>
                    </a:moveTo>
                    <a:cubicBezTo>
                      <a:pt x="253603" y="12376"/>
                      <a:pt x="253603" y="12376"/>
                      <a:pt x="253905" y="12376"/>
                    </a:cubicBezTo>
                    <a:cubicBezTo>
                      <a:pt x="252697" y="12376"/>
                      <a:pt x="251792" y="12376"/>
                      <a:pt x="250585" y="12376"/>
                    </a:cubicBezTo>
                    <a:cubicBezTo>
                      <a:pt x="251490" y="12376"/>
                      <a:pt x="252396" y="12376"/>
                      <a:pt x="253301" y="12376"/>
                    </a:cubicBezTo>
                    <a:close/>
                    <a:moveTo>
                      <a:pt x="33275" y="274682"/>
                    </a:moveTo>
                    <a:cubicBezTo>
                      <a:pt x="32973" y="274682"/>
                      <a:pt x="32671" y="274682"/>
                      <a:pt x="32369" y="274682"/>
                    </a:cubicBezTo>
                    <a:cubicBezTo>
                      <a:pt x="31766" y="274682"/>
                      <a:pt x="31464" y="274682"/>
                      <a:pt x="31162" y="274682"/>
                    </a:cubicBezTo>
                    <a:cubicBezTo>
                      <a:pt x="32068" y="274682"/>
                      <a:pt x="32671" y="274682"/>
                      <a:pt x="332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6" name="Freeform 1265">
                <a:extLst>
                  <a:ext uri="{FF2B5EF4-FFF2-40B4-BE49-F238E27FC236}">
                    <a16:creationId xmlns:a16="http://schemas.microsoft.com/office/drawing/2014/main" id="{FDDCDB12-1D2C-8640-ACDD-E99B80496FAE}"/>
                  </a:ext>
                </a:extLst>
              </p:cNvPr>
              <p:cNvSpPr/>
              <p:nvPr/>
            </p:nvSpPr>
            <p:spPr>
              <a:xfrm>
                <a:off x="4394656" y="309092"/>
                <a:ext cx="286268" cy="287359"/>
              </a:xfrm>
              <a:custGeom>
                <a:avLst/>
                <a:gdLst>
                  <a:gd name="connsiteX0" fmla="*/ 159109 w 286268"/>
                  <a:gd name="connsiteY0" fmla="*/ 271362 h 287359"/>
                  <a:gd name="connsiteX1" fmla="*/ 239091 w 286268"/>
                  <a:gd name="connsiteY1" fmla="*/ 285851 h 287359"/>
                  <a:gd name="connsiteX2" fmla="*/ 256898 w 286268"/>
                  <a:gd name="connsiteY2" fmla="*/ 287360 h 287359"/>
                  <a:gd name="connsiteX3" fmla="*/ 278629 w 286268"/>
                  <a:gd name="connsiteY3" fmla="*/ 279814 h 287359"/>
                  <a:gd name="connsiteX4" fmla="*/ 285873 w 286268"/>
                  <a:gd name="connsiteY4" fmla="*/ 241177 h 287359"/>
                  <a:gd name="connsiteX5" fmla="*/ 274706 w 286268"/>
                  <a:gd name="connsiteY5" fmla="*/ 169035 h 287359"/>
                  <a:gd name="connsiteX6" fmla="*/ 191705 w 286268"/>
                  <a:gd name="connsiteY6" fmla="*/ 43466 h 287359"/>
                  <a:gd name="connsiteX7" fmla="*/ 35665 w 286268"/>
                  <a:gd name="connsiteY7" fmla="*/ 0 h 287359"/>
                  <a:gd name="connsiteX8" fmla="*/ 29326 w 286268"/>
                  <a:gd name="connsiteY8" fmla="*/ 0 h 287359"/>
                  <a:gd name="connsiteX9" fmla="*/ 6086 w 286268"/>
                  <a:gd name="connsiteY9" fmla="*/ 8150 h 287359"/>
                  <a:gd name="connsiteX10" fmla="*/ 50 w 286268"/>
                  <a:gd name="connsiteY10" fmla="*/ 31996 h 287359"/>
                  <a:gd name="connsiteX11" fmla="*/ 15745 w 286268"/>
                  <a:gd name="connsiteY11" fmla="*/ 129191 h 287359"/>
                  <a:gd name="connsiteX12" fmla="*/ 159109 w 286268"/>
                  <a:gd name="connsiteY12" fmla="*/ 271362 h 287359"/>
                  <a:gd name="connsiteX13" fmla="*/ 257200 w 286268"/>
                  <a:gd name="connsiteY13" fmla="*/ 275588 h 287359"/>
                  <a:gd name="connsiteX14" fmla="*/ 257200 w 286268"/>
                  <a:gd name="connsiteY14" fmla="*/ 275588 h 287359"/>
                  <a:gd name="connsiteX15" fmla="*/ 256596 w 286268"/>
                  <a:gd name="connsiteY15" fmla="*/ 275588 h 287359"/>
                  <a:gd name="connsiteX16" fmla="*/ 257200 w 286268"/>
                  <a:gd name="connsiteY16" fmla="*/ 275588 h 287359"/>
                  <a:gd name="connsiteX17" fmla="*/ 35665 w 286268"/>
                  <a:gd name="connsiteY17" fmla="*/ 12376 h 287359"/>
                  <a:gd name="connsiteX18" fmla="*/ 37777 w 286268"/>
                  <a:gd name="connsiteY18" fmla="*/ 12376 h 287359"/>
                  <a:gd name="connsiteX19" fmla="*/ 29629 w 286268"/>
                  <a:gd name="connsiteY19" fmla="*/ 12376 h 287359"/>
                  <a:gd name="connsiteX20" fmla="*/ 35665 w 286268"/>
                  <a:gd name="connsiteY20" fmla="*/ 1237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68" h="287359">
                    <a:moveTo>
                      <a:pt x="159109" y="271362"/>
                    </a:moveTo>
                    <a:cubicBezTo>
                      <a:pt x="185367" y="279512"/>
                      <a:pt x="211927" y="282832"/>
                      <a:pt x="239091" y="285851"/>
                    </a:cubicBezTo>
                    <a:cubicBezTo>
                      <a:pt x="246938" y="287058"/>
                      <a:pt x="252371" y="287360"/>
                      <a:pt x="256898" y="287360"/>
                    </a:cubicBezTo>
                    <a:cubicBezTo>
                      <a:pt x="262935" y="287360"/>
                      <a:pt x="271989" y="286454"/>
                      <a:pt x="278629" y="279814"/>
                    </a:cubicBezTo>
                    <a:cubicBezTo>
                      <a:pt x="286778" y="271362"/>
                      <a:pt x="286778" y="258684"/>
                      <a:pt x="285873" y="241177"/>
                    </a:cubicBezTo>
                    <a:cubicBezTo>
                      <a:pt x="285571" y="219746"/>
                      <a:pt x="281949" y="196805"/>
                      <a:pt x="274706" y="169035"/>
                    </a:cubicBezTo>
                    <a:cubicBezTo>
                      <a:pt x="259313" y="111080"/>
                      <a:pt x="232149" y="70029"/>
                      <a:pt x="191705" y="43466"/>
                    </a:cubicBezTo>
                    <a:cubicBezTo>
                      <a:pt x="147036" y="14187"/>
                      <a:pt x="96029" y="0"/>
                      <a:pt x="35665" y="0"/>
                    </a:cubicBezTo>
                    <a:cubicBezTo>
                      <a:pt x="33552" y="0"/>
                      <a:pt x="31439" y="0"/>
                      <a:pt x="29326" y="0"/>
                    </a:cubicBezTo>
                    <a:cubicBezTo>
                      <a:pt x="21177" y="302"/>
                      <a:pt x="12123" y="906"/>
                      <a:pt x="6086" y="8150"/>
                    </a:cubicBezTo>
                    <a:cubicBezTo>
                      <a:pt x="654" y="14489"/>
                      <a:pt x="50" y="23242"/>
                      <a:pt x="50" y="31996"/>
                    </a:cubicBezTo>
                    <a:cubicBezTo>
                      <a:pt x="-553" y="60973"/>
                      <a:pt x="4276" y="91158"/>
                      <a:pt x="15745" y="129191"/>
                    </a:cubicBezTo>
                    <a:cubicBezTo>
                      <a:pt x="36268" y="201031"/>
                      <a:pt x="84559" y="249025"/>
                      <a:pt x="159109" y="271362"/>
                    </a:cubicBezTo>
                    <a:close/>
                    <a:moveTo>
                      <a:pt x="257200" y="275588"/>
                    </a:moveTo>
                    <a:cubicBezTo>
                      <a:pt x="256898" y="275588"/>
                      <a:pt x="256898" y="275588"/>
                      <a:pt x="257200" y="275588"/>
                    </a:cubicBezTo>
                    <a:cubicBezTo>
                      <a:pt x="256898" y="275588"/>
                      <a:pt x="256898" y="275588"/>
                      <a:pt x="256596" y="275588"/>
                    </a:cubicBezTo>
                    <a:cubicBezTo>
                      <a:pt x="256596" y="275588"/>
                      <a:pt x="256898" y="275588"/>
                      <a:pt x="257200" y="275588"/>
                    </a:cubicBezTo>
                    <a:close/>
                    <a:moveTo>
                      <a:pt x="35665" y="12376"/>
                    </a:moveTo>
                    <a:cubicBezTo>
                      <a:pt x="36268" y="12376"/>
                      <a:pt x="37174" y="12376"/>
                      <a:pt x="37777" y="12376"/>
                    </a:cubicBezTo>
                    <a:cubicBezTo>
                      <a:pt x="35061" y="12376"/>
                      <a:pt x="32345" y="12376"/>
                      <a:pt x="29629" y="12376"/>
                    </a:cubicBezTo>
                    <a:cubicBezTo>
                      <a:pt x="31439" y="12376"/>
                      <a:pt x="33552" y="12376"/>
                      <a:pt x="3566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7" name="Freeform 1266">
                <a:extLst>
                  <a:ext uri="{FF2B5EF4-FFF2-40B4-BE49-F238E27FC236}">
                    <a16:creationId xmlns:a16="http://schemas.microsoft.com/office/drawing/2014/main" id="{3DA11A38-EF4B-BB4B-B08B-30571E574AA7}"/>
                  </a:ext>
                </a:extLst>
              </p:cNvPr>
              <p:cNvSpPr/>
              <p:nvPr/>
            </p:nvSpPr>
            <p:spPr>
              <a:xfrm>
                <a:off x="3453558" y="4383143"/>
                <a:ext cx="286562" cy="286152"/>
              </a:xfrm>
              <a:custGeom>
                <a:avLst/>
                <a:gdLst>
                  <a:gd name="connsiteX0" fmla="*/ 259339 w 286562"/>
                  <a:gd name="connsiteY0" fmla="*/ 124664 h 286152"/>
                  <a:gd name="connsiteX1" fmla="*/ 189920 w 286562"/>
                  <a:gd name="connsiteY1" fmla="*/ 42561 h 286152"/>
                  <a:gd name="connsiteX2" fmla="*/ 49876 w 286562"/>
                  <a:gd name="connsiteY2" fmla="*/ 0 h 286152"/>
                  <a:gd name="connsiteX3" fmla="*/ 49272 w 286562"/>
                  <a:gd name="connsiteY3" fmla="*/ 0 h 286152"/>
                  <a:gd name="connsiteX4" fmla="*/ 48669 w 286562"/>
                  <a:gd name="connsiteY4" fmla="*/ 0 h 286152"/>
                  <a:gd name="connsiteX5" fmla="*/ 35992 w 286562"/>
                  <a:gd name="connsiteY5" fmla="*/ 0 h 286152"/>
                  <a:gd name="connsiteX6" fmla="*/ 35992 w 286562"/>
                  <a:gd name="connsiteY6" fmla="*/ 0 h 286152"/>
                  <a:gd name="connsiteX7" fmla="*/ 35992 w 286562"/>
                  <a:gd name="connsiteY7" fmla="*/ 0 h 286152"/>
                  <a:gd name="connsiteX8" fmla="*/ 6716 w 286562"/>
                  <a:gd name="connsiteY8" fmla="*/ 7848 h 286152"/>
                  <a:gd name="connsiteX9" fmla="*/ 76 w 286562"/>
                  <a:gd name="connsiteY9" fmla="*/ 37128 h 286152"/>
                  <a:gd name="connsiteX10" fmla="*/ 12148 w 286562"/>
                  <a:gd name="connsiteY10" fmla="*/ 118023 h 286152"/>
                  <a:gd name="connsiteX11" fmla="*/ 106316 w 286562"/>
                  <a:gd name="connsiteY11" fmla="*/ 249025 h 286152"/>
                  <a:gd name="connsiteX12" fmla="*/ 251190 w 286562"/>
                  <a:gd name="connsiteY12" fmla="*/ 286153 h 286152"/>
                  <a:gd name="connsiteX13" fmla="*/ 256924 w 286562"/>
                  <a:gd name="connsiteY13" fmla="*/ 286153 h 286152"/>
                  <a:gd name="connsiteX14" fmla="*/ 279259 w 286562"/>
                  <a:gd name="connsiteY14" fmla="*/ 278908 h 286152"/>
                  <a:gd name="connsiteX15" fmla="*/ 286502 w 286562"/>
                  <a:gd name="connsiteY15" fmla="*/ 249931 h 286152"/>
                  <a:gd name="connsiteX16" fmla="*/ 259339 w 286562"/>
                  <a:gd name="connsiteY16" fmla="*/ 124664 h 286152"/>
                  <a:gd name="connsiteX17" fmla="*/ 256924 w 286562"/>
                  <a:gd name="connsiteY17" fmla="*/ 274682 h 286152"/>
                  <a:gd name="connsiteX18" fmla="*/ 255717 w 286562"/>
                  <a:gd name="connsiteY18" fmla="*/ 274682 h 286152"/>
                  <a:gd name="connsiteX19" fmla="*/ 257829 w 286562"/>
                  <a:gd name="connsiteY19" fmla="*/ 274682 h 286152"/>
                  <a:gd name="connsiteX20" fmla="*/ 256924 w 286562"/>
                  <a:gd name="connsiteY20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62" h="286152">
                    <a:moveTo>
                      <a:pt x="259339" y="124664"/>
                    </a:moveTo>
                    <a:cubicBezTo>
                      <a:pt x="243644" y="89347"/>
                      <a:pt x="220102" y="61879"/>
                      <a:pt x="189920" y="42561"/>
                    </a:cubicBezTo>
                    <a:cubicBezTo>
                      <a:pt x="151891" y="18715"/>
                      <a:pt x="108731" y="5735"/>
                      <a:pt x="49876" y="0"/>
                    </a:cubicBezTo>
                    <a:lnTo>
                      <a:pt x="49272" y="0"/>
                    </a:lnTo>
                    <a:lnTo>
                      <a:pt x="48669" y="0"/>
                    </a:lnTo>
                    <a:lnTo>
                      <a:pt x="35992" y="0"/>
                    </a:lnTo>
                    <a:lnTo>
                      <a:pt x="35992" y="0"/>
                    </a:lnTo>
                    <a:lnTo>
                      <a:pt x="35992" y="0"/>
                    </a:lnTo>
                    <a:cubicBezTo>
                      <a:pt x="25127" y="0"/>
                      <a:pt x="13960" y="302"/>
                      <a:pt x="6716" y="7848"/>
                    </a:cubicBezTo>
                    <a:cubicBezTo>
                      <a:pt x="76" y="14791"/>
                      <a:pt x="-226" y="24752"/>
                      <a:pt x="76" y="37128"/>
                    </a:cubicBezTo>
                    <a:cubicBezTo>
                      <a:pt x="680" y="63388"/>
                      <a:pt x="4905" y="90856"/>
                      <a:pt x="12148" y="118023"/>
                    </a:cubicBezTo>
                    <a:cubicBezTo>
                      <a:pt x="28447" y="179600"/>
                      <a:pt x="59233" y="222463"/>
                      <a:pt x="106316" y="249025"/>
                    </a:cubicBezTo>
                    <a:cubicBezTo>
                      <a:pt x="146760" y="271966"/>
                      <a:pt x="192637" y="283738"/>
                      <a:pt x="251190" y="286153"/>
                    </a:cubicBezTo>
                    <a:cubicBezTo>
                      <a:pt x="253302" y="286153"/>
                      <a:pt x="255415" y="286153"/>
                      <a:pt x="256924" y="286153"/>
                    </a:cubicBezTo>
                    <a:cubicBezTo>
                      <a:pt x="264470" y="286153"/>
                      <a:pt x="273222" y="285247"/>
                      <a:pt x="279259" y="278908"/>
                    </a:cubicBezTo>
                    <a:cubicBezTo>
                      <a:pt x="286201" y="271664"/>
                      <a:pt x="286804" y="261401"/>
                      <a:pt x="286502" y="249931"/>
                    </a:cubicBezTo>
                    <a:cubicBezTo>
                      <a:pt x="285899" y="205861"/>
                      <a:pt x="276542" y="163602"/>
                      <a:pt x="259339" y="124664"/>
                    </a:cubicBezTo>
                    <a:close/>
                    <a:moveTo>
                      <a:pt x="256924" y="274682"/>
                    </a:moveTo>
                    <a:cubicBezTo>
                      <a:pt x="256622" y="274682"/>
                      <a:pt x="256320" y="274682"/>
                      <a:pt x="255717" y="274682"/>
                    </a:cubicBezTo>
                    <a:cubicBezTo>
                      <a:pt x="256320" y="274682"/>
                      <a:pt x="256924" y="274682"/>
                      <a:pt x="257829" y="274682"/>
                    </a:cubicBezTo>
                    <a:cubicBezTo>
                      <a:pt x="257528" y="274380"/>
                      <a:pt x="257226" y="274682"/>
                      <a:pt x="25692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8" name="Freeform 1267">
                <a:extLst>
                  <a:ext uri="{FF2B5EF4-FFF2-40B4-BE49-F238E27FC236}">
                    <a16:creationId xmlns:a16="http://schemas.microsoft.com/office/drawing/2014/main" id="{29974AE0-893A-8042-8D48-74D26F4D0758}"/>
                  </a:ext>
                </a:extLst>
              </p:cNvPr>
              <p:cNvSpPr/>
              <p:nvPr/>
            </p:nvSpPr>
            <p:spPr>
              <a:xfrm>
                <a:off x="3453332" y="5316157"/>
                <a:ext cx="286821" cy="287058"/>
              </a:xfrm>
              <a:custGeom>
                <a:avLst/>
                <a:gdLst>
                  <a:gd name="connsiteX0" fmla="*/ 274957 w 286821"/>
                  <a:gd name="connsiteY0" fmla="*/ 169941 h 287058"/>
                  <a:gd name="connsiteX1" fmla="*/ 180790 w 286821"/>
                  <a:gd name="connsiteY1" fmla="*/ 38637 h 287058"/>
                  <a:gd name="connsiteX2" fmla="*/ 31993 w 286821"/>
                  <a:gd name="connsiteY2" fmla="*/ 302 h 287058"/>
                  <a:gd name="connsiteX3" fmla="*/ 25655 w 286821"/>
                  <a:gd name="connsiteY3" fmla="*/ 0 h 287058"/>
                  <a:gd name="connsiteX4" fmla="*/ 0 w 286821"/>
                  <a:gd name="connsiteY4" fmla="*/ 32600 h 287058"/>
                  <a:gd name="connsiteX5" fmla="*/ 22033 w 286821"/>
                  <a:gd name="connsiteY5" fmla="*/ 150019 h 287058"/>
                  <a:gd name="connsiteX6" fmla="*/ 124048 w 286821"/>
                  <a:gd name="connsiteY6" fmla="*/ 260797 h 287058"/>
                  <a:gd name="connsiteX7" fmla="*/ 233910 w 286821"/>
                  <a:gd name="connsiteY7" fmla="*/ 287058 h 287058"/>
                  <a:gd name="connsiteX8" fmla="*/ 234212 w 286821"/>
                  <a:gd name="connsiteY8" fmla="*/ 287058 h 287058"/>
                  <a:gd name="connsiteX9" fmla="*/ 234514 w 286821"/>
                  <a:gd name="connsiteY9" fmla="*/ 287058 h 287058"/>
                  <a:gd name="connsiteX10" fmla="*/ 248397 w 286821"/>
                  <a:gd name="connsiteY10" fmla="*/ 287058 h 287058"/>
                  <a:gd name="connsiteX11" fmla="*/ 279787 w 286821"/>
                  <a:gd name="connsiteY11" fmla="*/ 278606 h 287058"/>
                  <a:gd name="connsiteX12" fmla="*/ 286728 w 286821"/>
                  <a:gd name="connsiteY12" fmla="*/ 246611 h 287058"/>
                  <a:gd name="connsiteX13" fmla="*/ 274957 w 286821"/>
                  <a:gd name="connsiteY13" fmla="*/ 169941 h 287058"/>
                  <a:gd name="connsiteX14" fmla="*/ 25655 w 286821"/>
                  <a:gd name="connsiteY14" fmla="*/ 12074 h 287058"/>
                  <a:gd name="connsiteX15" fmla="*/ 25655 w 286821"/>
                  <a:gd name="connsiteY15" fmla="*/ 12074 h 287058"/>
                  <a:gd name="connsiteX16" fmla="*/ 27465 w 286821"/>
                  <a:gd name="connsiteY16" fmla="*/ 12074 h 287058"/>
                  <a:gd name="connsiteX17" fmla="*/ 25655 w 286821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21" h="287058">
                    <a:moveTo>
                      <a:pt x="274957" y="169941"/>
                    </a:moveTo>
                    <a:cubicBezTo>
                      <a:pt x="258055" y="108364"/>
                      <a:pt x="227270" y="65501"/>
                      <a:pt x="180790" y="38637"/>
                    </a:cubicBezTo>
                    <a:cubicBezTo>
                      <a:pt x="132499" y="10867"/>
                      <a:pt x="80586" y="3622"/>
                      <a:pt x="31993" y="302"/>
                    </a:cubicBezTo>
                    <a:cubicBezTo>
                      <a:pt x="29578" y="0"/>
                      <a:pt x="27465" y="0"/>
                      <a:pt x="25655" y="0"/>
                    </a:cubicBezTo>
                    <a:cubicBezTo>
                      <a:pt x="0" y="0"/>
                      <a:pt x="0" y="20224"/>
                      <a:pt x="0" y="32600"/>
                    </a:cubicBezTo>
                    <a:cubicBezTo>
                      <a:pt x="0" y="71538"/>
                      <a:pt x="7244" y="111080"/>
                      <a:pt x="22033" y="150019"/>
                    </a:cubicBezTo>
                    <a:cubicBezTo>
                      <a:pt x="41651" y="201937"/>
                      <a:pt x="75757" y="239064"/>
                      <a:pt x="124048" y="260797"/>
                    </a:cubicBezTo>
                    <a:cubicBezTo>
                      <a:pt x="159964" y="276795"/>
                      <a:pt x="197088" y="285549"/>
                      <a:pt x="233910" y="287058"/>
                    </a:cubicBezTo>
                    <a:lnTo>
                      <a:pt x="234212" y="287058"/>
                    </a:lnTo>
                    <a:lnTo>
                      <a:pt x="234514" y="287058"/>
                    </a:lnTo>
                    <a:lnTo>
                      <a:pt x="248397" y="287058"/>
                    </a:lnTo>
                    <a:cubicBezTo>
                      <a:pt x="262281" y="286756"/>
                      <a:pt x="272845" y="286153"/>
                      <a:pt x="279787" y="278606"/>
                    </a:cubicBezTo>
                    <a:cubicBezTo>
                      <a:pt x="287030" y="271060"/>
                      <a:pt x="287030" y="260495"/>
                      <a:pt x="286728" y="246611"/>
                    </a:cubicBezTo>
                    <a:cubicBezTo>
                      <a:pt x="285823" y="220349"/>
                      <a:pt x="281899" y="194692"/>
                      <a:pt x="274957" y="169941"/>
                    </a:cubicBezTo>
                    <a:close/>
                    <a:moveTo>
                      <a:pt x="25655" y="12074"/>
                    </a:moveTo>
                    <a:cubicBezTo>
                      <a:pt x="25956" y="12074"/>
                      <a:pt x="25956" y="12074"/>
                      <a:pt x="25655" y="12074"/>
                    </a:cubicBezTo>
                    <a:cubicBezTo>
                      <a:pt x="26258" y="12074"/>
                      <a:pt x="26862" y="12074"/>
                      <a:pt x="27465" y="12074"/>
                    </a:cubicBezTo>
                    <a:cubicBezTo>
                      <a:pt x="26862" y="12074"/>
                      <a:pt x="26258" y="12074"/>
                      <a:pt x="25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5DF7AB6-6993-AA40-BA1E-4B15CAC0ED2A}"/>
                  </a:ext>
                </a:extLst>
              </p:cNvPr>
              <p:cNvSpPr/>
              <p:nvPr/>
            </p:nvSpPr>
            <p:spPr>
              <a:xfrm>
                <a:off x="3447568" y="5007668"/>
                <a:ext cx="286589" cy="289774"/>
              </a:xfrm>
              <a:custGeom>
                <a:avLst/>
                <a:gdLst>
                  <a:gd name="connsiteX0" fmla="*/ 69146 w 286589"/>
                  <a:gd name="connsiteY0" fmla="*/ 223670 h 289774"/>
                  <a:gd name="connsiteX1" fmla="*/ 261405 w 286589"/>
                  <a:gd name="connsiteY1" fmla="*/ 289775 h 289774"/>
                  <a:gd name="connsiteX2" fmla="*/ 263819 w 286589"/>
                  <a:gd name="connsiteY2" fmla="*/ 289775 h 289774"/>
                  <a:gd name="connsiteX3" fmla="*/ 286456 w 286589"/>
                  <a:gd name="connsiteY3" fmla="*/ 268042 h 289774"/>
                  <a:gd name="connsiteX4" fmla="*/ 286456 w 286589"/>
                  <a:gd name="connsiteY4" fmla="*/ 267740 h 289774"/>
                  <a:gd name="connsiteX5" fmla="*/ 286456 w 286589"/>
                  <a:gd name="connsiteY5" fmla="*/ 267438 h 289774"/>
                  <a:gd name="connsiteX6" fmla="*/ 286456 w 286589"/>
                  <a:gd name="connsiteY6" fmla="*/ 255364 h 289774"/>
                  <a:gd name="connsiteX7" fmla="*/ 286456 w 286589"/>
                  <a:gd name="connsiteY7" fmla="*/ 250534 h 289774"/>
                  <a:gd name="connsiteX8" fmla="*/ 286456 w 286589"/>
                  <a:gd name="connsiteY8" fmla="*/ 249931 h 289774"/>
                  <a:gd name="connsiteX9" fmla="*/ 286456 w 286589"/>
                  <a:gd name="connsiteY9" fmla="*/ 249327 h 289774"/>
                  <a:gd name="connsiteX10" fmla="*/ 267441 w 286589"/>
                  <a:gd name="connsiteY10" fmla="*/ 146397 h 289774"/>
                  <a:gd name="connsiteX11" fmla="*/ 131924 w 286589"/>
                  <a:gd name="connsiteY11" fmla="*/ 16903 h 289774"/>
                  <a:gd name="connsiteX12" fmla="*/ 35946 w 286589"/>
                  <a:gd name="connsiteY12" fmla="*/ 604 h 289774"/>
                  <a:gd name="connsiteX13" fmla="*/ 31418 w 286589"/>
                  <a:gd name="connsiteY13" fmla="*/ 302 h 289774"/>
                  <a:gd name="connsiteX14" fmla="*/ 25080 w 286589"/>
                  <a:gd name="connsiteY14" fmla="*/ 0 h 289774"/>
                  <a:gd name="connsiteX15" fmla="*/ 331 w 286589"/>
                  <a:gd name="connsiteY15" fmla="*/ 28676 h 289774"/>
                  <a:gd name="connsiteX16" fmla="*/ 6368 w 286589"/>
                  <a:gd name="connsiteY16" fmla="*/ 97195 h 289774"/>
                  <a:gd name="connsiteX17" fmla="*/ 69146 w 286589"/>
                  <a:gd name="connsiteY17" fmla="*/ 223670 h 289774"/>
                  <a:gd name="connsiteX18" fmla="*/ 264121 w 286589"/>
                  <a:gd name="connsiteY18" fmla="*/ 277701 h 289774"/>
                  <a:gd name="connsiteX19" fmla="*/ 263517 w 286589"/>
                  <a:gd name="connsiteY19" fmla="*/ 277701 h 289774"/>
                  <a:gd name="connsiteX20" fmla="*/ 262008 w 286589"/>
                  <a:gd name="connsiteY20" fmla="*/ 277701 h 289774"/>
                  <a:gd name="connsiteX21" fmla="*/ 264121 w 286589"/>
                  <a:gd name="connsiteY21" fmla="*/ 277701 h 289774"/>
                  <a:gd name="connsiteX22" fmla="*/ 25080 w 286589"/>
                  <a:gd name="connsiteY22" fmla="*/ 12376 h 289774"/>
                  <a:gd name="connsiteX23" fmla="*/ 25080 w 286589"/>
                  <a:gd name="connsiteY23" fmla="*/ 12376 h 289774"/>
                  <a:gd name="connsiteX24" fmla="*/ 23873 w 286589"/>
                  <a:gd name="connsiteY24" fmla="*/ 12376 h 289774"/>
                  <a:gd name="connsiteX25" fmla="*/ 25080 w 286589"/>
                  <a:gd name="connsiteY25" fmla="*/ 12376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89" h="289774">
                    <a:moveTo>
                      <a:pt x="69146" y="223670"/>
                    </a:moveTo>
                    <a:cubicBezTo>
                      <a:pt x="124077" y="276493"/>
                      <a:pt x="194099" y="285247"/>
                      <a:pt x="261405" y="289775"/>
                    </a:cubicBezTo>
                    <a:cubicBezTo>
                      <a:pt x="262310" y="289775"/>
                      <a:pt x="262914" y="289775"/>
                      <a:pt x="263819" y="289775"/>
                    </a:cubicBezTo>
                    <a:cubicBezTo>
                      <a:pt x="276194" y="289775"/>
                      <a:pt x="285550" y="281021"/>
                      <a:pt x="286456" y="268042"/>
                    </a:cubicBezTo>
                    <a:lnTo>
                      <a:pt x="286456" y="267740"/>
                    </a:lnTo>
                    <a:lnTo>
                      <a:pt x="286456" y="267438"/>
                    </a:lnTo>
                    <a:cubicBezTo>
                      <a:pt x="286757" y="263212"/>
                      <a:pt x="286456" y="258986"/>
                      <a:pt x="286456" y="255364"/>
                    </a:cubicBezTo>
                    <a:cubicBezTo>
                      <a:pt x="286456" y="253553"/>
                      <a:pt x="286456" y="252044"/>
                      <a:pt x="286456" y="250534"/>
                    </a:cubicBezTo>
                    <a:lnTo>
                      <a:pt x="286456" y="249931"/>
                    </a:lnTo>
                    <a:lnTo>
                      <a:pt x="286456" y="249327"/>
                    </a:lnTo>
                    <a:cubicBezTo>
                      <a:pt x="283437" y="214011"/>
                      <a:pt x="279514" y="179600"/>
                      <a:pt x="267441" y="146397"/>
                    </a:cubicBezTo>
                    <a:cubicBezTo>
                      <a:pt x="243597" y="80896"/>
                      <a:pt x="198023" y="37429"/>
                      <a:pt x="131924" y="16903"/>
                    </a:cubicBezTo>
                    <a:cubicBezTo>
                      <a:pt x="100233" y="6943"/>
                      <a:pt x="67637" y="3622"/>
                      <a:pt x="35946" y="604"/>
                    </a:cubicBezTo>
                    <a:lnTo>
                      <a:pt x="31418" y="302"/>
                    </a:lnTo>
                    <a:cubicBezTo>
                      <a:pt x="29306" y="0"/>
                      <a:pt x="27193" y="0"/>
                      <a:pt x="25080" y="0"/>
                    </a:cubicBezTo>
                    <a:cubicBezTo>
                      <a:pt x="1840" y="0"/>
                      <a:pt x="633" y="20828"/>
                      <a:pt x="331" y="28676"/>
                    </a:cubicBezTo>
                    <a:cubicBezTo>
                      <a:pt x="-876" y="48899"/>
                      <a:pt x="1236" y="70633"/>
                      <a:pt x="6368" y="97195"/>
                    </a:cubicBezTo>
                    <a:cubicBezTo>
                      <a:pt x="17233" y="153037"/>
                      <a:pt x="37455" y="193183"/>
                      <a:pt x="69146" y="223670"/>
                    </a:cubicBezTo>
                    <a:close/>
                    <a:moveTo>
                      <a:pt x="264121" y="277701"/>
                    </a:moveTo>
                    <a:cubicBezTo>
                      <a:pt x="263819" y="277701"/>
                      <a:pt x="263819" y="277701"/>
                      <a:pt x="263517" y="277701"/>
                    </a:cubicBezTo>
                    <a:cubicBezTo>
                      <a:pt x="263216" y="277701"/>
                      <a:pt x="262612" y="277701"/>
                      <a:pt x="262008" y="277701"/>
                    </a:cubicBezTo>
                    <a:cubicBezTo>
                      <a:pt x="262914" y="277701"/>
                      <a:pt x="263517" y="277701"/>
                      <a:pt x="264121" y="277701"/>
                    </a:cubicBezTo>
                    <a:close/>
                    <a:moveTo>
                      <a:pt x="25080" y="12376"/>
                    </a:moveTo>
                    <a:cubicBezTo>
                      <a:pt x="25080" y="12376"/>
                      <a:pt x="25382" y="12376"/>
                      <a:pt x="25080" y="12376"/>
                    </a:cubicBezTo>
                    <a:cubicBezTo>
                      <a:pt x="24778" y="12376"/>
                      <a:pt x="24175" y="12376"/>
                      <a:pt x="23873" y="12376"/>
                    </a:cubicBezTo>
                    <a:cubicBezTo>
                      <a:pt x="24175" y="12376"/>
                      <a:pt x="24778" y="12376"/>
                      <a:pt x="25080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0" name="Freeform 1269">
                <a:extLst>
                  <a:ext uri="{FF2B5EF4-FFF2-40B4-BE49-F238E27FC236}">
                    <a16:creationId xmlns:a16="http://schemas.microsoft.com/office/drawing/2014/main" id="{394A6244-82B8-F241-B33B-62A9299C18DD}"/>
                  </a:ext>
                </a:extLst>
              </p:cNvPr>
              <p:cNvSpPr/>
              <p:nvPr/>
            </p:nvSpPr>
            <p:spPr>
              <a:xfrm>
                <a:off x="3447597" y="3129566"/>
                <a:ext cx="286892" cy="286756"/>
              </a:xfrm>
              <a:custGeom>
                <a:avLst/>
                <a:gdLst>
                  <a:gd name="connsiteX0" fmla="*/ 118313 w 286892"/>
                  <a:gd name="connsiteY0" fmla="*/ 257175 h 286756"/>
                  <a:gd name="connsiteX1" fmla="*/ 234212 w 286892"/>
                  <a:gd name="connsiteY1" fmla="*/ 286756 h 286756"/>
                  <a:gd name="connsiteX2" fmla="*/ 234514 w 286892"/>
                  <a:gd name="connsiteY2" fmla="*/ 286756 h 286756"/>
                  <a:gd name="connsiteX3" fmla="*/ 234816 w 286892"/>
                  <a:gd name="connsiteY3" fmla="*/ 286756 h 286756"/>
                  <a:gd name="connsiteX4" fmla="*/ 248699 w 286892"/>
                  <a:gd name="connsiteY4" fmla="*/ 286756 h 286756"/>
                  <a:gd name="connsiteX5" fmla="*/ 280390 w 286892"/>
                  <a:gd name="connsiteY5" fmla="*/ 278304 h 286756"/>
                  <a:gd name="connsiteX6" fmla="*/ 286427 w 286892"/>
                  <a:gd name="connsiteY6" fmla="*/ 246308 h 286756"/>
                  <a:gd name="connsiteX7" fmla="*/ 259565 w 286892"/>
                  <a:gd name="connsiteY7" fmla="*/ 127984 h 286756"/>
                  <a:gd name="connsiteX8" fmla="*/ 176564 w 286892"/>
                  <a:gd name="connsiteY8" fmla="*/ 36825 h 286756"/>
                  <a:gd name="connsiteX9" fmla="*/ 36520 w 286892"/>
                  <a:gd name="connsiteY9" fmla="*/ 604 h 286756"/>
                  <a:gd name="connsiteX10" fmla="*/ 27768 w 286892"/>
                  <a:gd name="connsiteY10" fmla="*/ 0 h 286756"/>
                  <a:gd name="connsiteX11" fmla="*/ 0 w 286892"/>
                  <a:gd name="connsiteY11" fmla="*/ 35618 h 286756"/>
                  <a:gd name="connsiteX12" fmla="*/ 26258 w 286892"/>
                  <a:gd name="connsiteY12" fmla="*/ 161791 h 286756"/>
                  <a:gd name="connsiteX13" fmla="*/ 118313 w 286892"/>
                  <a:gd name="connsiteY13" fmla="*/ 257175 h 286756"/>
                  <a:gd name="connsiteX14" fmla="*/ 27768 w 286892"/>
                  <a:gd name="connsiteY14" fmla="*/ 11772 h 286756"/>
                  <a:gd name="connsiteX15" fmla="*/ 28069 w 286892"/>
                  <a:gd name="connsiteY15" fmla="*/ 11772 h 286756"/>
                  <a:gd name="connsiteX16" fmla="*/ 26258 w 286892"/>
                  <a:gd name="connsiteY16" fmla="*/ 11772 h 286756"/>
                  <a:gd name="connsiteX17" fmla="*/ 27768 w 286892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92" h="286756">
                    <a:moveTo>
                      <a:pt x="118313" y="257175"/>
                    </a:moveTo>
                    <a:cubicBezTo>
                      <a:pt x="154833" y="274380"/>
                      <a:pt x="194976" y="284643"/>
                      <a:pt x="234212" y="286756"/>
                    </a:cubicBezTo>
                    <a:lnTo>
                      <a:pt x="234514" y="286756"/>
                    </a:lnTo>
                    <a:lnTo>
                      <a:pt x="234816" y="286756"/>
                    </a:lnTo>
                    <a:lnTo>
                      <a:pt x="248699" y="286756"/>
                    </a:lnTo>
                    <a:cubicBezTo>
                      <a:pt x="262885" y="286454"/>
                      <a:pt x="273449" y="285850"/>
                      <a:pt x="280390" y="278304"/>
                    </a:cubicBezTo>
                    <a:cubicBezTo>
                      <a:pt x="287634" y="270456"/>
                      <a:pt x="287332" y="259590"/>
                      <a:pt x="286427" y="246308"/>
                    </a:cubicBezTo>
                    <a:cubicBezTo>
                      <a:pt x="282805" y="198616"/>
                      <a:pt x="274052" y="160885"/>
                      <a:pt x="259565" y="127984"/>
                    </a:cubicBezTo>
                    <a:cubicBezTo>
                      <a:pt x="241758" y="88140"/>
                      <a:pt x="214594" y="58257"/>
                      <a:pt x="176564" y="36825"/>
                    </a:cubicBezTo>
                    <a:cubicBezTo>
                      <a:pt x="134612" y="13281"/>
                      <a:pt x="90244" y="5433"/>
                      <a:pt x="36520" y="604"/>
                    </a:cubicBezTo>
                    <a:cubicBezTo>
                      <a:pt x="33200" y="302"/>
                      <a:pt x="30182" y="0"/>
                      <a:pt x="27768" y="0"/>
                    </a:cubicBezTo>
                    <a:cubicBezTo>
                      <a:pt x="0" y="0"/>
                      <a:pt x="0" y="22337"/>
                      <a:pt x="0" y="35618"/>
                    </a:cubicBezTo>
                    <a:cubicBezTo>
                      <a:pt x="0" y="79990"/>
                      <a:pt x="8753" y="122550"/>
                      <a:pt x="26258" y="161791"/>
                    </a:cubicBezTo>
                    <a:cubicBezTo>
                      <a:pt x="45877" y="204653"/>
                      <a:pt x="76662" y="236951"/>
                      <a:pt x="118313" y="257175"/>
                    </a:cubicBezTo>
                    <a:close/>
                    <a:moveTo>
                      <a:pt x="27768" y="11772"/>
                    </a:moveTo>
                    <a:cubicBezTo>
                      <a:pt x="27768" y="11772"/>
                      <a:pt x="28069" y="11772"/>
                      <a:pt x="28069" y="11772"/>
                    </a:cubicBezTo>
                    <a:cubicBezTo>
                      <a:pt x="27466" y="11772"/>
                      <a:pt x="26862" y="11772"/>
                      <a:pt x="26258" y="11772"/>
                    </a:cubicBezTo>
                    <a:cubicBezTo>
                      <a:pt x="27164" y="11772"/>
                      <a:pt x="27466" y="11772"/>
                      <a:pt x="2776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1" name="Freeform 1270">
                <a:extLst>
                  <a:ext uri="{FF2B5EF4-FFF2-40B4-BE49-F238E27FC236}">
                    <a16:creationId xmlns:a16="http://schemas.microsoft.com/office/drawing/2014/main" id="{EBB1AFAB-DCC0-224C-9B24-486D9F90E7F1}"/>
                  </a:ext>
                </a:extLst>
              </p:cNvPr>
              <p:cNvSpPr/>
              <p:nvPr/>
            </p:nvSpPr>
            <p:spPr>
              <a:xfrm>
                <a:off x="4076447" y="624524"/>
                <a:ext cx="289586" cy="289472"/>
              </a:xfrm>
              <a:custGeom>
                <a:avLst/>
                <a:gdLst>
                  <a:gd name="connsiteX0" fmla="*/ 2556 w 289586"/>
                  <a:gd name="connsiteY0" fmla="*/ 47994 h 289472"/>
                  <a:gd name="connsiteX1" fmla="*/ 16741 w 289586"/>
                  <a:gd name="connsiteY1" fmla="*/ 131002 h 289472"/>
                  <a:gd name="connsiteX2" fmla="*/ 90989 w 289586"/>
                  <a:gd name="connsiteY2" fmla="*/ 240272 h 289472"/>
                  <a:gd name="connsiteX3" fmla="*/ 262422 w 289586"/>
                  <a:gd name="connsiteY3" fmla="*/ 289473 h 289472"/>
                  <a:gd name="connsiteX4" fmla="*/ 266044 w 289586"/>
                  <a:gd name="connsiteY4" fmla="*/ 289473 h 289472"/>
                  <a:gd name="connsiteX5" fmla="*/ 285361 w 289586"/>
                  <a:gd name="connsiteY5" fmla="*/ 280719 h 289472"/>
                  <a:gd name="connsiteX6" fmla="*/ 289586 w 289586"/>
                  <a:gd name="connsiteY6" fmla="*/ 262306 h 289472"/>
                  <a:gd name="connsiteX7" fmla="*/ 289586 w 289586"/>
                  <a:gd name="connsiteY7" fmla="*/ 261703 h 289472"/>
                  <a:gd name="connsiteX8" fmla="*/ 289586 w 289586"/>
                  <a:gd name="connsiteY8" fmla="*/ 261099 h 289472"/>
                  <a:gd name="connsiteX9" fmla="*/ 263931 w 289586"/>
                  <a:gd name="connsiteY9" fmla="*/ 133115 h 289472"/>
                  <a:gd name="connsiteX10" fmla="*/ 214735 w 289586"/>
                  <a:gd name="connsiteY10" fmla="*/ 62181 h 289472"/>
                  <a:gd name="connsiteX11" fmla="*/ 25796 w 289586"/>
                  <a:gd name="connsiteY11" fmla="*/ 0 h 289472"/>
                  <a:gd name="connsiteX12" fmla="*/ 23683 w 289586"/>
                  <a:gd name="connsiteY12" fmla="*/ 0 h 289472"/>
                  <a:gd name="connsiteX13" fmla="*/ 5876 w 289586"/>
                  <a:gd name="connsiteY13" fmla="*/ 7244 h 289472"/>
                  <a:gd name="connsiteX14" fmla="*/ 141 w 289586"/>
                  <a:gd name="connsiteY14" fmla="*/ 27468 h 289472"/>
                  <a:gd name="connsiteX15" fmla="*/ 2556 w 289586"/>
                  <a:gd name="connsiteY15" fmla="*/ 47994 h 289472"/>
                  <a:gd name="connsiteX16" fmla="*/ 266950 w 289586"/>
                  <a:gd name="connsiteY16" fmla="*/ 277399 h 289472"/>
                  <a:gd name="connsiteX17" fmla="*/ 266346 w 289586"/>
                  <a:gd name="connsiteY17" fmla="*/ 277399 h 289472"/>
                  <a:gd name="connsiteX18" fmla="*/ 266044 w 289586"/>
                  <a:gd name="connsiteY18" fmla="*/ 277399 h 289472"/>
                  <a:gd name="connsiteX19" fmla="*/ 266950 w 289586"/>
                  <a:gd name="connsiteY19" fmla="*/ 277399 h 289472"/>
                  <a:gd name="connsiteX20" fmla="*/ 23985 w 289586"/>
                  <a:gd name="connsiteY20" fmla="*/ 12376 h 289472"/>
                  <a:gd name="connsiteX21" fmla="*/ 25494 w 289586"/>
                  <a:gd name="connsiteY21" fmla="*/ 12376 h 289472"/>
                  <a:gd name="connsiteX22" fmla="*/ 23080 w 289586"/>
                  <a:gd name="connsiteY22" fmla="*/ 12376 h 289472"/>
                  <a:gd name="connsiteX23" fmla="*/ 23985 w 289586"/>
                  <a:gd name="connsiteY23" fmla="*/ 12376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9586" h="289472">
                    <a:moveTo>
                      <a:pt x="2556" y="47994"/>
                    </a:moveTo>
                    <a:cubicBezTo>
                      <a:pt x="4970" y="75160"/>
                      <a:pt x="7687" y="103534"/>
                      <a:pt x="16741" y="131002"/>
                    </a:cubicBezTo>
                    <a:cubicBezTo>
                      <a:pt x="38774" y="197711"/>
                      <a:pt x="69560" y="225481"/>
                      <a:pt x="90989" y="240272"/>
                    </a:cubicBezTo>
                    <a:cubicBezTo>
                      <a:pt x="143506" y="277399"/>
                      <a:pt x="204473" y="285851"/>
                      <a:pt x="262422" y="289473"/>
                    </a:cubicBezTo>
                    <a:cubicBezTo>
                      <a:pt x="263630" y="289473"/>
                      <a:pt x="265139" y="289473"/>
                      <a:pt x="266044" y="289473"/>
                    </a:cubicBezTo>
                    <a:cubicBezTo>
                      <a:pt x="274797" y="289473"/>
                      <a:pt x="281437" y="286454"/>
                      <a:pt x="285361" y="280719"/>
                    </a:cubicBezTo>
                    <a:cubicBezTo>
                      <a:pt x="289284" y="275286"/>
                      <a:pt x="289586" y="268645"/>
                      <a:pt x="289586" y="262306"/>
                    </a:cubicBezTo>
                    <a:lnTo>
                      <a:pt x="289586" y="261703"/>
                    </a:lnTo>
                    <a:lnTo>
                      <a:pt x="289586" y="261099"/>
                    </a:lnTo>
                    <a:cubicBezTo>
                      <a:pt x="286568" y="219444"/>
                      <a:pt x="281739" y="175374"/>
                      <a:pt x="263931" y="133115"/>
                    </a:cubicBezTo>
                    <a:cubicBezTo>
                      <a:pt x="250953" y="102629"/>
                      <a:pt x="234957" y="79386"/>
                      <a:pt x="214735" y="62181"/>
                    </a:cubicBezTo>
                    <a:cubicBezTo>
                      <a:pt x="157993" y="12376"/>
                      <a:pt x="87669" y="3924"/>
                      <a:pt x="25796" y="0"/>
                    </a:cubicBezTo>
                    <a:cubicBezTo>
                      <a:pt x="24891" y="0"/>
                      <a:pt x="24287" y="0"/>
                      <a:pt x="23683" y="0"/>
                    </a:cubicBezTo>
                    <a:cubicBezTo>
                      <a:pt x="14327" y="0"/>
                      <a:pt x="8894" y="3924"/>
                      <a:pt x="5876" y="7244"/>
                    </a:cubicBezTo>
                    <a:cubicBezTo>
                      <a:pt x="2858" y="10867"/>
                      <a:pt x="-764" y="17205"/>
                      <a:pt x="141" y="27468"/>
                    </a:cubicBezTo>
                    <a:cubicBezTo>
                      <a:pt x="1047" y="34411"/>
                      <a:pt x="1952" y="41353"/>
                      <a:pt x="2556" y="47994"/>
                    </a:cubicBezTo>
                    <a:close/>
                    <a:moveTo>
                      <a:pt x="266950" y="277399"/>
                    </a:moveTo>
                    <a:cubicBezTo>
                      <a:pt x="266648" y="277399"/>
                      <a:pt x="266648" y="277399"/>
                      <a:pt x="266346" y="277399"/>
                    </a:cubicBezTo>
                    <a:cubicBezTo>
                      <a:pt x="266346" y="277399"/>
                      <a:pt x="266044" y="277399"/>
                      <a:pt x="266044" y="277399"/>
                    </a:cubicBezTo>
                    <a:cubicBezTo>
                      <a:pt x="266346" y="277399"/>
                      <a:pt x="266648" y="277399"/>
                      <a:pt x="266950" y="277399"/>
                    </a:cubicBezTo>
                    <a:close/>
                    <a:moveTo>
                      <a:pt x="23985" y="12376"/>
                    </a:moveTo>
                    <a:cubicBezTo>
                      <a:pt x="24589" y="12376"/>
                      <a:pt x="24891" y="12376"/>
                      <a:pt x="25494" y="12376"/>
                    </a:cubicBezTo>
                    <a:cubicBezTo>
                      <a:pt x="24589" y="12376"/>
                      <a:pt x="23985" y="12376"/>
                      <a:pt x="23080" y="12376"/>
                    </a:cubicBezTo>
                    <a:cubicBezTo>
                      <a:pt x="23382" y="12376"/>
                      <a:pt x="23683" y="12376"/>
                      <a:pt x="2398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2" name="Freeform 1271">
                <a:extLst>
                  <a:ext uri="{FF2B5EF4-FFF2-40B4-BE49-F238E27FC236}">
                    <a16:creationId xmlns:a16="http://schemas.microsoft.com/office/drawing/2014/main" id="{9833060C-B260-3143-ABE7-93C202F3DC63}"/>
                  </a:ext>
                </a:extLst>
              </p:cNvPr>
              <p:cNvSpPr/>
              <p:nvPr/>
            </p:nvSpPr>
            <p:spPr>
              <a:xfrm>
                <a:off x="3770544" y="625128"/>
                <a:ext cx="286488" cy="289170"/>
              </a:xfrm>
              <a:custGeom>
                <a:avLst/>
                <a:gdLst>
                  <a:gd name="connsiteX0" fmla="*/ 280088 w 286488"/>
                  <a:gd name="connsiteY0" fmla="*/ 6942 h 289170"/>
                  <a:gd name="connsiteX1" fmla="*/ 262281 w 286488"/>
                  <a:gd name="connsiteY1" fmla="*/ 0 h 289170"/>
                  <a:gd name="connsiteX2" fmla="*/ 257452 w 286488"/>
                  <a:gd name="connsiteY2" fmla="*/ 302 h 289170"/>
                  <a:gd name="connsiteX3" fmla="*/ 235419 w 286488"/>
                  <a:gd name="connsiteY3" fmla="*/ 2415 h 289170"/>
                  <a:gd name="connsiteX4" fmla="*/ 161473 w 286488"/>
                  <a:gd name="connsiteY4" fmla="*/ 14489 h 289170"/>
                  <a:gd name="connsiteX5" fmla="*/ 31088 w 286488"/>
                  <a:gd name="connsiteY5" fmla="*/ 116815 h 289170"/>
                  <a:gd name="connsiteX6" fmla="*/ 0 w 286488"/>
                  <a:gd name="connsiteY6" fmla="*/ 241479 h 289170"/>
                  <a:gd name="connsiteX7" fmla="*/ 0 w 286488"/>
                  <a:gd name="connsiteY7" fmla="*/ 241781 h 289170"/>
                  <a:gd name="connsiteX8" fmla="*/ 0 w 286488"/>
                  <a:gd name="connsiteY8" fmla="*/ 242083 h 289170"/>
                  <a:gd name="connsiteX9" fmla="*/ 0 w 286488"/>
                  <a:gd name="connsiteY9" fmla="*/ 247818 h 289170"/>
                  <a:gd name="connsiteX10" fmla="*/ 0 w 286488"/>
                  <a:gd name="connsiteY10" fmla="*/ 260797 h 289170"/>
                  <a:gd name="connsiteX11" fmla="*/ 0 w 286488"/>
                  <a:gd name="connsiteY11" fmla="*/ 261099 h 289170"/>
                  <a:gd name="connsiteX12" fmla="*/ 0 w 286488"/>
                  <a:gd name="connsiteY12" fmla="*/ 261401 h 289170"/>
                  <a:gd name="connsiteX13" fmla="*/ 25655 w 286488"/>
                  <a:gd name="connsiteY13" fmla="*/ 289171 h 289170"/>
                  <a:gd name="connsiteX14" fmla="*/ 31389 w 286488"/>
                  <a:gd name="connsiteY14" fmla="*/ 288869 h 289170"/>
                  <a:gd name="connsiteX15" fmla="*/ 138837 w 286488"/>
                  <a:gd name="connsiteY15" fmla="*/ 269249 h 289170"/>
                  <a:gd name="connsiteX16" fmla="*/ 223648 w 286488"/>
                  <a:gd name="connsiteY16" fmla="*/ 215822 h 289170"/>
                  <a:gd name="connsiteX17" fmla="*/ 286427 w 286488"/>
                  <a:gd name="connsiteY17" fmla="*/ 26865 h 289170"/>
                  <a:gd name="connsiteX18" fmla="*/ 280088 w 286488"/>
                  <a:gd name="connsiteY18" fmla="*/ 6942 h 289170"/>
                  <a:gd name="connsiteX19" fmla="*/ 25353 w 286488"/>
                  <a:gd name="connsiteY19" fmla="*/ 277097 h 289170"/>
                  <a:gd name="connsiteX20" fmla="*/ 25353 w 286488"/>
                  <a:gd name="connsiteY20" fmla="*/ 277097 h 289170"/>
                  <a:gd name="connsiteX21" fmla="*/ 26862 w 286488"/>
                  <a:gd name="connsiteY21" fmla="*/ 277097 h 289170"/>
                  <a:gd name="connsiteX22" fmla="*/ 25353 w 286488"/>
                  <a:gd name="connsiteY22" fmla="*/ 277097 h 289170"/>
                  <a:gd name="connsiteX23" fmla="*/ 258961 w 286488"/>
                  <a:gd name="connsiteY23" fmla="*/ 12074 h 289170"/>
                  <a:gd name="connsiteX24" fmla="*/ 262281 w 286488"/>
                  <a:gd name="connsiteY24" fmla="*/ 11772 h 289170"/>
                  <a:gd name="connsiteX25" fmla="*/ 262281 w 286488"/>
                  <a:gd name="connsiteY25" fmla="*/ 11772 h 289170"/>
                  <a:gd name="connsiteX26" fmla="*/ 258961 w 286488"/>
                  <a:gd name="connsiteY26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488" h="289170">
                    <a:moveTo>
                      <a:pt x="280088" y="6942"/>
                    </a:moveTo>
                    <a:cubicBezTo>
                      <a:pt x="277070" y="3622"/>
                      <a:pt x="271637" y="0"/>
                      <a:pt x="262281" y="0"/>
                    </a:cubicBezTo>
                    <a:cubicBezTo>
                      <a:pt x="260772" y="0"/>
                      <a:pt x="258961" y="0"/>
                      <a:pt x="257452" y="302"/>
                    </a:cubicBezTo>
                    <a:cubicBezTo>
                      <a:pt x="250208" y="1207"/>
                      <a:pt x="242663" y="1811"/>
                      <a:pt x="235419" y="2415"/>
                    </a:cubicBezTo>
                    <a:cubicBezTo>
                      <a:pt x="210972" y="4830"/>
                      <a:pt x="185921" y="7244"/>
                      <a:pt x="161473" y="14489"/>
                    </a:cubicBezTo>
                    <a:cubicBezTo>
                      <a:pt x="98695" y="33203"/>
                      <a:pt x="56139" y="66709"/>
                      <a:pt x="31088" y="116815"/>
                    </a:cubicBezTo>
                    <a:cubicBezTo>
                      <a:pt x="12073" y="154848"/>
                      <a:pt x="1509" y="196805"/>
                      <a:pt x="0" y="241479"/>
                    </a:cubicBezTo>
                    <a:lnTo>
                      <a:pt x="0" y="241781"/>
                    </a:lnTo>
                    <a:lnTo>
                      <a:pt x="0" y="242083"/>
                    </a:lnTo>
                    <a:cubicBezTo>
                      <a:pt x="0" y="243894"/>
                      <a:pt x="0" y="246007"/>
                      <a:pt x="0" y="247818"/>
                    </a:cubicBezTo>
                    <a:cubicBezTo>
                      <a:pt x="0" y="252044"/>
                      <a:pt x="0" y="256269"/>
                      <a:pt x="0" y="260797"/>
                    </a:cubicBezTo>
                    <a:lnTo>
                      <a:pt x="0" y="261099"/>
                    </a:lnTo>
                    <a:lnTo>
                      <a:pt x="0" y="261401"/>
                    </a:lnTo>
                    <a:cubicBezTo>
                      <a:pt x="906" y="270456"/>
                      <a:pt x="2415" y="289171"/>
                      <a:pt x="25655" y="289171"/>
                    </a:cubicBezTo>
                    <a:cubicBezTo>
                      <a:pt x="27466" y="289171"/>
                      <a:pt x="29277" y="289171"/>
                      <a:pt x="31389" y="288869"/>
                    </a:cubicBezTo>
                    <a:cubicBezTo>
                      <a:pt x="67004" y="285549"/>
                      <a:pt x="103524" y="281927"/>
                      <a:pt x="138837" y="269249"/>
                    </a:cubicBezTo>
                    <a:cubicBezTo>
                      <a:pt x="175961" y="255968"/>
                      <a:pt x="203728" y="238460"/>
                      <a:pt x="223648" y="215822"/>
                    </a:cubicBezTo>
                    <a:cubicBezTo>
                      <a:pt x="273449" y="159376"/>
                      <a:pt x="283408" y="88743"/>
                      <a:pt x="286427" y="26865"/>
                    </a:cubicBezTo>
                    <a:cubicBezTo>
                      <a:pt x="287030" y="16602"/>
                      <a:pt x="283107" y="10263"/>
                      <a:pt x="280088" y="6942"/>
                    </a:cubicBezTo>
                    <a:close/>
                    <a:moveTo>
                      <a:pt x="25353" y="277097"/>
                    </a:moveTo>
                    <a:cubicBezTo>
                      <a:pt x="25353" y="277097"/>
                      <a:pt x="25353" y="277097"/>
                      <a:pt x="25353" y="277097"/>
                    </a:cubicBezTo>
                    <a:cubicBezTo>
                      <a:pt x="25655" y="277097"/>
                      <a:pt x="26258" y="277097"/>
                      <a:pt x="26862" y="277097"/>
                    </a:cubicBezTo>
                    <a:cubicBezTo>
                      <a:pt x="26560" y="277097"/>
                      <a:pt x="25957" y="277097"/>
                      <a:pt x="25353" y="277097"/>
                    </a:cubicBezTo>
                    <a:close/>
                    <a:moveTo>
                      <a:pt x="258961" y="12074"/>
                    </a:moveTo>
                    <a:cubicBezTo>
                      <a:pt x="260168" y="11772"/>
                      <a:pt x="261376" y="11772"/>
                      <a:pt x="262281" y="11772"/>
                    </a:cubicBezTo>
                    <a:cubicBezTo>
                      <a:pt x="262281" y="11772"/>
                      <a:pt x="262281" y="11772"/>
                      <a:pt x="262281" y="11772"/>
                    </a:cubicBezTo>
                    <a:cubicBezTo>
                      <a:pt x="261376" y="11772"/>
                      <a:pt x="260168" y="11772"/>
                      <a:pt x="25896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3" name="Freeform 1272">
                <a:extLst>
                  <a:ext uri="{FF2B5EF4-FFF2-40B4-BE49-F238E27FC236}">
                    <a16:creationId xmlns:a16="http://schemas.microsoft.com/office/drawing/2014/main" id="{9B4A04AE-F7B4-304F-A897-237DDD53EAF0}"/>
                  </a:ext>
                </a:extLst>
              </p:cNvPr>
              <p:cNvSpPr/>
              <p:nvPr/>
            </p:nvSpPr>
            <p:spPr>
              <a:xfrm>
                <a:off x="4076577" y="309092"/>
                <a:ext cx="288373" cy="287359"/>
              </a:xfrm>
              <a:custGeom>
                <a:avLst/>
                <a:gdLst>
                  <a:gd name="connsiteX0" fmla="*/ 27779 w 288373"/>
                  <a:gd name="connsiteY0" fmla="*/ 287360 h 287359"/>
                  <a:gd name="connsiteX1" fmla="*/ 33815 w 288373"/>
                  <a:gd name="connsiteY1" fmla="*/ 287058 h 287359"/>
                  <a:gd name="connsiteX2" fmla="*/ 146394 w 288373"/>
                  <a:gd name="connsiteY2" fmla="*/ 266230 h 287359"/>
                  <a:gd name="connsiteX3" fmla="*/ 272554 w 288373"/>
                  <a:gd name="connsiteY3" fmla="*/ 130700 h 287359"/>
                  <a:gd name="connsiteX4" fmla="*/ 287344 w 288373"/>
                  <a:gd name="connsiteY4" fmla="*/ 47994 h 287359"/>
                  <a:gd name="connsiteX5" fmla="*/ 287344 w 288373"/>
                  <a:gd name="connsiteY5" fmla="*/ 47088 h 287359"/>
                  <a:gd name="connsiteX6" fmla="*/ 282212 w 288373"/>
                  <a:gd name="connsiteY6" fmla="*/ 8150 h 287359"/>
                  <a:gd name="connsiteX7" fmla="*/ 252634 w 288373"/>
                  <a:gd name="connsiteY7" fmla="*/ 0 h 287359"/>
                  <a:gd name="connsiteX8" fmla="*/ 242372 w 288373"/>
                  <a:gd name="connsiteY8" fmla="*/ 0 h 287359"/>
                  <a:gd name="connsiteX9" fmla="*/ 138848 w 288373"/>
                  <a:gd name="connsiteY9" fmla="*/ 21431 h 287359"/>
                  <a:gd name="connsiteX10" fmla="*/ 17215 w 288373"/>
                  <a:gd name="connsiteY10" fmla="*/ 152735 h 287359"/>
                  <a:gd name="connsiteX11" fmla="*/ 615 w 288373"/>
                  <a:gd name="connsiteY11" fmla="*/ 251440 h 287359"/>
                  <a:gd name="connsiteX12" fmla="*/ 5746 w 288373"/>
                  <a:gd name="connsiteY12" fmla="*/ 279814 h 287359"/>
                  <a:gd name="connsiteX13" fmla="*/ 27779 w 288373"/>
                  <a:gd name="connsiteY13" fmla="*/ 287360 h 287359"/>
                  <a:gd name="connsiteX14" fmla="*/ 252936 w 288373"/>
                  <a:gd name="connsiteY14" fmla="*/ 12376 h 287359"/>
                  <a:gd name="connsiteX15" fmla="*/ 253238 w 288373"/>
                  <a:gd name="connsiteY15" fmla="*/ 12376 h 287359"/>
                  <a:gd name="connsiteX16" fmla="*/ 252634 w 288373"/>
                  <a:gd name="connsiteY16" fmla="*/ 12376 h 287359"/>
                  <a:gd name="connsiteX17" fmla="*/ 252936 w 288373"/>
                  <a:gd name="connsiteY17" fmla="*/ 12376 h 287359"/>
                  <a:gd name="connsiteX18" fmla="*/ 28986 w 288373"/>
                  <a:gd name="connsiteY18" fmla="*/ 274984 h 287359"/>
                  <a:gd name="connsiteX19" fmla="*/ 27779 w 288373"/>
                  <a:gd name="connsiteY19" fmla="*/ 274984 h 287359"/>
                  <a:gd name="connsiteX20" fmla="*/ 27175 w 288373"/>
                  <a:gd name="connsiteY20" fmla="*/ 274984 h 287359"/>
                  <a:gd name="connsiteX21" fmla="*/ 28986 w 288373"/>
                  <a:gd name="connsiteY21" fmla="*/ 27498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373" h="287359">
                    <a:moveTo>
                      <a:pt x="27779" y="287360"/>
                    </a:moveTo>
                    <a:cubicBezTo>
                      <a:pt x="29590" y="287360"/>
                      <a:pt x="31401" y="287360"/>
                      <a:pt x="33815" y="287058"/>
                    </a:cubicBezTo>
                    <a:cubicBezTo>
                      <a:pt x="79692" y="284945"/>
                      <a:pt x="114401" y="278304"/>
                      <a:pt x="146394" y="266230"/>
                    </a:cubicBezTo>
                    <a:cubicBezTo>
                      <a:pt x="210983" y="241781"/>
                      <a:pt x="253238" y="196202"/>
                      <a:pt x="272554" y="130700"/>
                    </a:cubicBezTo>
                    <a:cubicBezTo>
                      <a:pt x="280100" y="105949"/>
                      <a:pt x="284627" y="79688"/>
                      <a:pt x="287344" y="47994"/>
                    </a:cubicBezTo>
                    <a:lnTo>
                      <a:pt x="287344" y="47088"/>
                    </a:lnTo>
                    <a:cubicBezTo>
                      <a:pt x="288853" y="27166"/>
                      <a:pt x="289758" y="16300"/>
                      <a:pt x="282212" y="8150"/>
                    </a:cubicBezTo>
                    <a:cubicBezTo>
                      <a:pt x="275271" y="604"/>
                      <a:pt x="264707" y="0"/>
                      <a:pt x="252634" y="0"/>
                    </a:cubicBezTo>
                    <a:cubicBezTo>
                      <a:pt x="249616" y="0"/>
                      <a:pt x="246296" y="0"/>
                      <a:pt x="242372" y="0"/>
                    </a:cubicBezTo>
                    <a:cubicBezTo>
                      <a:pt x="208568" y="604"/>
                      <a:pt x="173557" y="7848"/>
                      <a:pt x="138848" y="21431"/>
                    </a:cubicBezTo>
                    <a:cubicBezTo>
                      <a:pt x="78183" y="45277"/>
                      <a:pt x="37437" y="89347"/>
                      <a:pt x="17215" y="152735"/>
                    </a:cubicBezTo>
                    <a:cubicBezTo>
                      <a:pt x="6953" y="185335"/>
                      <a:pt x="3331" y="217935"/>
                      <a:pt x="615" y="251440"/>
                    </a:cubicBezTo>
                    <a:cubicBezTo>
                      <a:pt x="-290" y="261703"/>
                      <a:pt x="-1196" y="272267"/>
                      <a:pt x="5746" y="279814"/>
                    </a:cubicBezTo>
                    <a:cubicBezTo>
                      <a:pt x="11782" y="286454"/>
                      <a:pt x="20234" y="287360"/>
                      <a:pt x="27779" y="287360"/>
                    </a:cubicBezTo>
                    <a:close/>
                    <a:moveTo>
                      <a:pt x="252936" y="12376"/>
                    </a:moveTo>
                    <a:cubicBezTo>
                      <a:pt x="252936" y="12376"/>
                      <a:pt x="253238" y="12376"/>
                      <a:pt x="253238" y="12376"/>
                    </a:cubicBezTo>
                    <a:cubicBezTo>
                      <a:pt x="252936" y="12376"/>
                      <a:pt x="252936" y="12376"/>
                      <a:pt x="252634" y="12376"/>
                    </a:cubicBezTo>
                    <a:cubicBezTo>
                      <a:pt x="252634" y="12376"/>
                      <a:pt x="252634" y="12376"/>
                      <a:pt x="252936" y="12376"/>
                    </a:cubicBezTo>
                    <a:close/>
                    <a:moveTo>
                      <a:pt x="28986" y="274984"/>
                    </a:moveTo>
                    <a:cubicBezTo>
                      <a:pt x="28684" y="274984"/>
                      <a:pt x="28081" y="274984"/>
                      <a:pt x="27779" y="274984"/>
                    </a:cubicBezTo>
                    <a:cubicBezTo>
                      <a:pt x="27477" y="274984"/>
                      <a:pt x="27477" y="274984"/>
                      <a:pt x="27175" y="274984"/>
                    </a:cubicBezTo>
                    <a:cubicBezTo>
                      <a:pt x="27779" y="275286"/>
                      <a:pt x="28382" y="275286"/>
                      <a:pt x="28986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4" name="Freeform 1273">
                <a:extLst>
                  <a:ext uri="{FF2B5EF4-FFF2-40B4-BE49-F238E27FC236}">
                    <a16:creationId xmlns:a16="http://schemas.microsoft.com/office/drawing/2014/main" id="{EFCDC4C5-2A39-A94F-AEDD-CF4DC1CA8E5D}"/>
                  </a:ext>
                </a:extLst>
              </p:cNvPr>
              <p:cNvSpPr/>
              <p:nvPr/>
            </p:nvSpPr>
            <p:spPr>
              <a:xfrm>
                <a:off x="3762015" y="1251766"/>
                <a:ext cx="286866" cy="286756"/>
              </a:xfrm>
              <a:custGeom>
                <a:avLst/>
                <a:gdLst>
                  <a:gd name="connsiteX0" fmla="*/ 40522 w 286866"/>
                  <a:gd name="connsiteY0" fmla="*/ 286756 h 286756"/>
                  <a:gd name="connsiteX1" fmla="*/ 53500 w 286866"/>
                  <a:gd name="connsiteY1" fmla="*/ 286454 h 286756"/>
                  <a:gd name="connsiteX2" fmla="*/ 53500 w 286866"/>
                  <a:gd name="connsiteY2" fmla="*/ 286454 h 286756"/>
                  <a:gd name="connsiteX3" fmla="*/ 53500 w 286866"/>
                  <a:gd name="connsiteY3" fmla="*/ 286454 h 286756"/>
                  <a:gd name="connsiteX4" fmla="*/ 155515 w 286866"/>
                  <a:gd name="connsiteY4" fmla="*/ 262910 h 286756"/>
                  <a:gd name="connsiteX5" fmla="*/ 258436 w 286866"/>
                  <a:gd name="connsiteY5" fmla="*/ 165715 h 286756"/>
                  <a:gd name="connsiteX6" fmla="*/ 286807 w 286866"/>
                  <a:gd name="connsiteY6" fmla="*/ 37731 h 286756"/>
                  <a:gd name="connsiteX7" fmla="*/ 279261 w 286866"/>
                  <a:gd name="connsiteY7" fmla="*/ 6942 h 286756"/>
                  <a:gd name="connsiteX8" fmla="*/ 257530 w 286866"/>
                  <a:gd name="connsiteY8" fmla="*/ 0 h 286756"/>
                  <a:gd name="connsiteX9" fmla="*/ 248174 w 286866"/>
                  <a:gd name="connsiteY9" fmla="*/ 302 h 286756"/>
                  <a:gd name="connsiteX10" fmla="*/ 120806 w 286866"/>
                  <a:gd name="connsiteY10" fmla="*/ 30487 h 286756"/>
                  <a:gd name="connsiteX11" fmla="*/ 35089 w 286866"/>
                  <a:gd name="connsiteY11" fmla="*/ 112891 h 286756"/>
                  <a:gd name="connsiteX12" fmla="*/ 1587 w 286866"/>
                  <a:gd name="connsiteY12" fmla="*/ 236649 h 286756"/>
                  <a:gd name="connsiteX13" fmla="*/ 6718 w 286866"/>
                  <a:gd name="connsiteY13" fmla="*/ 277097 h 286756"/>
                  <a:gd name="connsiteX14" fmla="*/ 40522 w 286866"/>
                  <a:gd name="connsiteY14" fmla="*/ 286756 h 286756"/>
                  <a:gd name="connsiteX15" fmla="*/ 257832 w 286866"/>
                  <a:gd name="connsiteY15" fmla="*/ 11772 h 286756"/>
                  <a:gd name="connsiteX16" fmla="*/ 259643 w 286866"/>
                  <a:gd name="connsiteY16" fmla="*/ 11772 h 286756"/>
                  <a:gd name="connsiteX17" fmla="*/ 257530 w 286866"/>
                  <a:gd name="connsiteY17" fmla="*/ 11772 h 286756"/>
                  <a:gd name="connsiteX18" fmla="*/ 257832 w 286866"/>
                  <a:gd name="connsiteY18" fmla="*/ 11772 h 286756"/>
                  <a:gd name="connsiteX19" fmla="*/ 41729 w 286866"/>
                  <a:gd name="connsiteY19" fmla="*/ 274682 h 286756"/>
                  <a:gd name="connsiteX20" fmla="*/ 40522 w 286866"/>
                  <a:gd name="connsiteY20" fmla="*/ 274682 h 286756"/>
                  <a:gd name="connsiteX21" fmla="*/ 40220 w 286866"/>
                  <a:gd name="connsiteY21" fmla="*/ 274682 h 286756"/>
                  <a:gd name="connsiteX22" fmla="*/ 41729 w 286866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66" h="286756">
                    <a:moveTo>
                      <a:pt x="40522" y="286756"/>
                    </a:moveTo>
                    <a:cubicBezTo>
                      <a:pt x="44144" y="286756"/>
                      <a:pt x="48369" y="286756"/>
                      <a:pt x="53500" y="286454"/>
                    </a:cubicBezTo>
                    <a:lnTo>
                      <a:pt x="53500" y="286454"/>
                    </a:lnTo>
                    <a:lnTo>
                      <a:pt x="53500" y="286454"/>
                    </a:lnTo>
                    <a:cubicBezTo>
                      <a:pt x="87002" y="284643"/>
                      <a:pt x="123220" y="276493"/>
                      <a:pt x="155515" y="262910"/>
                    </a:cubicBezTo>
                    <a:cubicBezTo>
                      <a:pt x="203203" y="243290"/>
                      <a:pt x="237912" y="210388"/>
                      <a:pt x="258436" y="165715"/>
                    </a:cubicBezTo>
                    <a:cubicBezTo>
                      <a:pt x="276846" y="126173"/>
                      <a:pt x="286505" y="83008"/>
                      <a:pt x="286807" y="37731"/>
                    </a:cubicBezTo>
                    <a:cubicBezTo>
                      <a:pt x="287108" y="24752"/>
                      <a:pt x="286505" y="14187"/>
                      <a:pt x="279261" y="6942"/>
                    </a:cubicBezTo>
                    <a:cubicBezTo>
                      <a:pt x="273225" y="604"/>
                      <a:pt x="264774" y="0"/>
                      <a:pt x="257530" y="0"/>
                    </a:cubicBezTo>
                    <a:cubicBezTo>
                      <a:pt x="255116" y="0"/>
                      <a:pt x="252097" y="0"/>
                      <a:pt x="248174" y="302"/>
                    </a:cubicBezTo>
                    <a:cubicBezTo>
                      <a:pt x="197166" y="3320"/>
                      <a:pt x="156723" y="12678"/>
                      <a:pt x="120806" y="30487"/>
                    </a:cubicBezTo>
                    <a:cubicBezTo>
                      <a:pt x="83984" y="48296"/>
                      <a:pt x="55009" y="76066"/>
                      <a:pt x="35089" y="112891"/>
                    </a:cubicBezTo>
                    <a:cubicBezTo>
                      <a:pt x="13056" y="153943"/>
                      <a:pt x="6115" y="198314"/>
                      <a:pt x="1587" y="236649"/>
                    </a:cubicBezTo>
                    <a:cubicBezTo>
                      <a:pt x="-827" y="255062"/>
                      <a:pt x="-1431" y="268042"/>
                      <a:pt x="6718" y="277097"/>
                    </a:cubicBezTo>
                    <a:cubicBezTo>
                      <a:pt x="14264" y="285247"/>
                      <a:pt x="25129" y="286756"/>
                      <a:pt x="40522" y="286756"/>
                    </a:cubicBezTo>
                    <a:close/>
                    <a:moveTo>
                      <a:pt x="257832" y="11772"/>
                    </a:moveTo>
                    <a:cubicBezTo>
                      <a:pt x="258436" y="11772"/>
                      <a:pt x="259039" y="11772"/>
                      <a:pt x="259643" y="11772"/>
                    </a:cubicBezTo>
                    <a:cubicBezTo>
                      <a:pt x="259039" y="11772"/>
                      <a:pt x="258134" y="11772"/>
                      <a:pt x="257530" y="11772"/>
                    </a:cubicBezTo>
                    <a:cubicBezTo>
                      <a:pt x="257530" y="11772"/>
                      <a:pt x="257832" y="11772"/>
                      <a:pt x="257832" y="11772"/>
                    </a:cubicBezTo>
                    <a:close/>
                    <a:moveTo>
                      <a:pt x="41729" y="274682"/>
                    </a:moveTo>
                    <a:cubicBezTo>
                      <a:pt x="41427" y="274682"/>
                      <a:pt x="40824" y="274682"/>
                      <a:pt x="40522" y="274682"/>
                    </a:cubicBezTo>
                    <a:cubicBezTo>
                      <a:pt x="40522" y="274682"/>
                      <a:pt x="40220" y="274682"/>
                      <a:pt x="40220" y="274682"/>
                    </a:cubicBezTo>
                    <a:cubicBezTo>
                      <a:pt x="40824" y="274682"/>
                      <a:pt x="41427" y="274682"/>
                      <a:pt x="4172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5" name="Freeform 1274">
                <a:extLst>
                  <a:ext uri="{FF2B5EF4-FFF2-40B4-BE49-F238E27FC236}">
                    <a16:creationId xmlns:a16="http://schemas.microsoft.com/office/drawing/2014/main" id="{9805C297-B8BC-334D-BCC0-F83A8E417430}"/>
                  </a:ext>
                </a:extLst>
              </p:cNvPr>
              <p:cNvSpPr/>
              <p:nvPr/>
            </p:nvSpPr>
            <p:spPr>
              <a:xfrm>
                <a:off x="3770544" y="309696"/>
                <a:ext cx="286340" cy="286756"/>
              </a:xfrm>
              <a:custGeom>
                <a:avLst/>
                <a:gdLst>
                  <a:gd name="connsiteX0" fmla="*/ 253830 w 286340"/>
                  <a:gd name="connsiteY0" fmla="*/ 0 h 286756"/>
                  <a:gd name="connsiteX1" fmla="*/ 251717 w 286340"/>
                  <a:gd name="connsiteY1" fmla="*/ 0 h 286756"/>
                  <a:gd name="connsiteX2" fmla="*/ 102317 w 286340"/>
                  <a:gd name="connsiteY2" fmla="*/ 38033 h 286756"/>
                  <a:gd name="connsiteX3" fmla="*/ 36520 w 286340"/>
                  <a:gd name="connsiteY3" fmla="*/ 105043 h 286756"/>
                  <a:gd name="connsiteX4" fmla="*/ 0 w 286340"/>
                  <a:gd name="connsiteY4" fmla="*/ 233631 h 286756"/>
                  <a:gd name="connsiteX5" fmla="*/ 0 w 286340"/>
                  <a:gd name="connsiteY5" fmla="*/ 233933 h 286756"/>
                  <a:gd name="connsiteX6" fmla="*/ 0 w 286340"/>
                  <a:gd name="connsiteY6" fmla="*/ 234235 h 286756"/>
                  <a:gd name="connsiteX7" fmla="*/ 0 w 286340"/>
                  <a:gd name="connsiteY7" fmla="*/ 249931 h 286756"/>
                  <a:gd name="connsiteX8" fmla="*/ 0 w 286340"/>
                  <a:gd name="connsiteY8" fmla="*/ 250232 h 286756"/>
                  <a:gd name="connsiteX9" fmla="*/ 0 w 286340"/>
                  <a:gd name="connsiteY9" fmla="*/ 250534 h 286756"/>
                  <a:gd name="connsiteX10" fmla="*/ 28673 w 286340"/>
                  <a:gd name="connsiteY10" fmla="*/ 286756 h 286756"/>
                  <a:gd name="connsiteX11" fmla="*/ 40444 w 286340"/>
                  <a:gd name="connsiteY11" fmla="*/ 286152 h 286756"/>
                  <a:gd name="connsiteX12" fmla="*/ 40746 w 286340"/>
                  <a:gd name="connsiteY12" fmla="*/ 286152 h 286756"/>
                  <a:gd name="connsiteX13" fmla="*/ 125557 w 286340"/>
                  <a:gd name="connsiteY13" fmla="*/ 271664 h 286756"/>
                  <a:gd name="connsiteX14" fmla="*/ 257754 w 286340"/>
                  <a:gd name="connsiteY14" fmla="*/ 161489 h 286756"/>
                  <a:gd name="connsiteX15" fmla="*/ 286125 w 286340"/>
                  <a:gd name="connsiteY15" fmla="*/ 31694 h 286756"/>
                  <a:gd name="connsiteX16" fmla="*/ 280390 w 286340"/>
                  <a:gd name="connsiteY16" fmla="*/ 7546 h 286756"/>
                  <a:gd name="connsiteX17" fmla="*/ 253830 w 286340"/>
                  <a:gd name="connsiteY17" fmla="*/ 0 h 286756"/>
                  <a:gd name="connsiteX18" fmla="*/ 28673 w 286340"/>
                  <a:gd name="connsiteY18" fmla="*/ 274682 h 286756"/>
                  <a:gd name="connsiteX19" fmla="*/ 28371 w 286340"/>
                  <a:gd name="connsiteY19" fmla="*/ 274682 h 286756"/>
                  <a:gd name="connsiteX20" fmla="*/ 31389 w 286340"/>
                  <a:gd name="connsiteY20" fmla="*/ 274682 h 286756"/>
                  <a:gd name="connsiteX21" fmla="*/ 28673 w 286340"/>
                  <a:gd name="connsiteY21" fmla="*/ 274682 h 286756"/>
                  <a:gd name="connsiteX22" fmla="*/ 247794 w 286340"/>
                  <a:gd name="connsiteY22" fmla="*/ 12074 h 286756"/>
                  <a:gd name="connsiteX23" fmla="*/ 251717 w 286340"/>
                  <a:gd name="connsiteY23" fmla="*/ 12074 h 286756"/>
                  <a:gd name="connsiteX24" fmla="*/ 253830 w 286340"/>
                  <a:gd name="connsiteY24" fmla="*/ 12074 h 286756"/>
                  <a:gd name="connsiteX25" fmla="*/ 247794 w 286340"/>
                  <a:gd name="connsiteY25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40" h="286756">
                    <a:moveTo>
                      <a:pt x="253830" y="0"/>
                    </a:moveTo>
                    <a:lnTo>
                      <a:pt x="251717" y="0"/>
                    </a:lnTo>
                    <a:cubicBezTo>
                      <a:pt x="196485" y="0"/>
                      <a:pt x="146081" y="12979"/>
                      <a:pt x="102317" y="38033"/>
                    </a:cubicBezTo>
                    <a:cubicBezTo>
                      <a:pt x="74248" y="54333"/>
                      <a:pt x="52215" y="76971"/>
                      <a:pt x="36520" y="105043"/>
                    </a:cubicBezTo>
                    <a:cubicBezTo>
                      <a:pt x="15091" y="143076"/>
                      <a:pt x="2415" y="187750"/>
                      <a:pt x="0" y="233631"/>
                    </a:cubicBezTo>
                    <a:lnTo>
                      <a:pt x="0" y="233933"/>
                    </a:lnTo>
                    <a:lnTo>
                      <a:pt x="0" y="234235"/>
                    </a:lnTo>
                    <a:lnTo>
                      <a:pt x="0" y="249931"/>
                    </a:lnTo>
                    <a:lnTo>
                      <a:pt x="0" y="250232"/>
                    </a:lnTo>
                    <a:lnTo>
                      <a:pt x="0" y="250534"/>
                    </a:lnTo>
                    <a:cubicBezTo>
                      <a:pt x="302" y="265023"/>
                      <a:pt x="906" y="286756"/>
                      <a:pt x="28673" y="286756"/>
                    </a:cubicBezTo>
                    <a:cubicBezTo>
                      <a:pt x="31691" y="286756"/>
                      <a:pt x="35615" y="286454"/>
                      <a:pt x="40444" y="286152"/>
                    </a:cubicBezTo>
                    <a:lnTo>
                      <a:pt x="40746" y="286152"/>
                    </a:lnTo>
                    <a:cubicBezTo>
                      <a:pt x="68815" y="283436"/>
                      <a:pt x="97488" y="280719"/>
                      <a:pt x="125557" y="271664"/>
                    </a:cubicBezTo>
                    <a:cubicBezTo>
                      <a:pt x="190448" y="251138"/>
                      <a:pt x="233910" y="215218"/>
                      <a:pt x="257754" y="161489"/>
                    </a:cubicBezTo>
                    <a:cubicBezTo>
                      <a:pt x="274052" y="124965"/>
                      <a:pt x="283107" y="83914"/>
                      <a:pt x="286125" y="31694"/>
                    </a:cubicBezTo>
                    <a:cubicBezTo>
                      <a:pt x="286728" y="23242"/>
                      <a:pt x="286427" y="14187"/>
                      <a:pt x="280390" y="7546"/>
                    </a:cubicBezTo>
                    <a:cubicBezTo>
                      <a:pt x="273750" y="604"/>
                      <a:pt x="263790" y="0"/>
                      <a:pt x="253830" y="0"/>
                    </a:cubicBezTo>
                    <a:close/>
                    <a:moveTo>
                      <a:pt x="28673" y="274682"/>
                    </a:moveTo>
                    <a:cubicBezTo>
                      <a:pt x="28673" y="274682"/>
                      <a:pt x="28371" y="274682"/>
                      <a:pt x="28371" y="274682"/>
                    </a:cubicBezTo>
                    <a:cubicBezTo>
                      <a:pt x="29277" y="274682"/>
                      <a:pt x="30182" y="274682"/>
                      <a:pt x="31389" y="274682"/>
                    </a:cubicBezTo>
                    <a:cubicBezTo>
                      <a:pt x="30182" y="274682"/>
                      <a:pt x="29578" y="274682"/>
                      <a:pt x="28673" y="274682"/>
                    </a:cubicBezTo>
                    <a:close/>
                    <a:moveTo>
                      <a:pt x="247794" y="12074"/>
                    </a:moveTo>
                    <a:cubicBezTo>
                      <a:pt x="249001" y="12074"/>
                      <a:pt x="250208" y="12074"/>
                      <a:pt x="251717" y="12074"/>
                    </a:cubicBezTo>
                    <a:cubicBezTo>
                      <a:pt x="252321" y="12074"/>
                      <a:pt x="253226" y="12074"/>
                      <a:pt x="253830" y="12074"/>
                    </a:cubicBezTo>
                    <a:cubicBezTo>
                      <a:pt x="251717" y="12074"/>
                      <a:pt x="249906" y="12074"/>
                      <a:pt x="24779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6" name="Freeform 1275">
                <a:extLst>
                  <a:ext uri="{FF2B5EF4-FFF2-40B4-BE49-F238E27FC236}">
                    <a16:creationId xmlns:a16="http://schemas.microsoft.com/office/drawing/2014/main" id="{0BB2D0A4-1B94-5047-B8E5-424C7A3A6E1D}"/>
                  </a:ext>
                </a:extLst>
              </p:cNvPr>
              <p:cNvSpPr/>
              <p:nvPr/>
            </p:nvSpPr>
            <p:spPr>
              <a:xfrm>
                <a:off x="3770498" y="2505645"/>
                <a:ext cx="286031" cy="286454"/>
              </a:xfrm>
              <a:custGeom>
                <a:avLst/>
                <a:gdLst>
                  <a:gd name="connsiteX0" fmla="*/ 46 w 286031"/>
                  <a:gd name="connsiteY0" fmla="*/ 252647 h 286454"/>
                  <a:gd name="connsiteX1" fmla="*/ 27512 w 286031"/>
                  <a:gd name="connsiteY1" fmla="*/ 286454 h 286454"/>
                  <a:gd name="connsiteX2" fmla="*/ 35359 w 286031"/>
                  <a:gd name="connsiteY2" fmla="*/ 286153 h 286454"/>
                  <a:gd name="connsiteX3" fmla="*/ 136167 w 286031"/>
                  <a:gd name="connsiteY3" fmla="*/ 268042 h 286454"/>
                  <a:gd name="connsiteX4" fmla="*/ 267156 w 286031"/>
                  <a:gd name="connsiteY4" fmla="*/ 137039 h 286454"/>
                  <a:gd name="connsiteX5" fmla="*/ 284360 w 286031"/>
                  <a:gd name="connsiteY5" fmla="*/ 50409 h 286454"/>
                  <a:gd name="connsiteX6" fmla="*/ 279833 w 286031"/>
                  <a:gd name="connsiteY6" fmla="*/ 9659 h 286454"/>
                  <a:gd name="connsiteX7" fmla="*/ 241804 w 286031"/>
                  <a:gd name="connsiteY7" fmla="*/ 0 h 286454"/>
                  <a:gd name="connsiteX8" fmla="*/ 226713 w 286031"/>
                  <a:gd name="connsiteY8" fmla="*/ 302 h 286454"/>
                  <a:gd name="connsiteX9" fmla="*/ 134356 w 286031"/>
                  <a:gd name="connsiteY9" fmla="*/ 22337 h 286454"/>
                  <a:gd name="connsiteX10" fmla="*/ 37774 w 286031"/>
                  <a:gd name="connsiteY10" fmla="*/ 103232 h 286454"/>
                  <a:gd name="connsiteX11" fmla="*/ 46 w 286031"/>
                  <a:gd name="connsiteY11" fmla="*/ 252647 h 286454"/>
                  <a:gd name="connsiteX12" fmla="*/ 241804 w 286031"/>
                  <a:gd name="connsiteY12" fmla="*/ 11772 h 286454"/>
                  <a:gd name="connsiteX13" fmla="*/ 242407 w 286031"/>
                  <a:gd name="connsiteY13" fmla="*/ 11772 h 286454"/>
                  <a:gd name="connsiteX14" fmla="*/ 240295 w 286031"/>
                  <a:gd name="connsiteY14" fmla="*/ 11772 h 286454"/>
                  <a:gd name="connsiteX15" fmla="*/ 241804 w 286031"/>
                  <a:gd name="connsiteY15" fmla="*/ 11772 h 286454"/>
                  <a:gd name="connsiteX16" fmla="*/ 27814 w 286031"/>
                  <a:gd name="connsiteY16" fmla="*/ 274380 h 286454"/>
                  <a:gd name="connsiteX17" fmla="*/ 27814 w 286031"/>
                  <a:gd name="connsiteY17" fmla="*/ 274380 h 286454"/>
                  <a:gd name="connsiteX18" fmla="*/ 25399 w 286031"/>
                  <a:gd name="connsiteY18" fmla="*/ 274380 h 286454"/>
                  <a:gd name="connsiteX19" fmla="*/ 27814 w 286031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031" h="286454">
                    <a:moveTo>
                      <a:pt x="46" y="252647"/>
                    </a:moveTo>
                    <a:cubicBezTo>
                      <a:pt x="348" y="265325"/>
                      <a:pt x="650" y="286454"/>
                      <a:pt x="27512" y="286454"/>
                    </a:cubicBezTo>
                    <a:cubicBezTo>
                      <a:pt x="29625" y="286454"/>
                      <a:pt x="32341" y="286454"/>
                      <a:pt x="35359" y="286153"/>
                    </a:cubicBezTo>
                    <a:cubicBezTo>
                      <a:pt x="67956" y="283436"/>
                      <a:pt x="102363" y="279814"/>
                      <a:pt x="136167" y="268042"/>
                    </a:cubicBezTo>
                    <a:cubicBezTo>
                      <a:pt x="201963" y="245101"/>
                      <a:pt x="245727" y="200729"/>
                      <a:pt x="267156" y="137039"/>
                    </a:cubicBezTo>
                    <a:cubicBezTo>
                      <a:pt x="275306" y="112288"/>
                      <a:pt x="280738" y="85725"/>
                      <a:pt x="284360" y="50409"/>
                    </a:cubicBezTo>
                    <a:cubicBezTo>
                      <a:pt x="286473" y="31392"/>
                      <a:pt x="287982" y="19017"/>
                      <a:pt x="279833" y="9659"/>
                    </a:cubicBezTo>
                    <a:cubicBezTo>
                      <a:pt x="271986" y="604"/>
                      <a:pt x="258404" y="0"/>
                      <a:pt x="241804" y="0"/>
                    </a:cubicBezTo>
                    <a:cubicBezTo>
                      <a:pt x="236974" y="0"/>
                      <a:pt x="231844" y="0"/>
                      <a:pt x="226713" y="302"/>
                    </a:cubicBezTo>
                    <a:cubicBezTo>
                      <a:pt x="201963" y="906"/>
                      <a:pt x="166651" y="9357"/>
                      <a:pt x="134356" y="22337"/>
                    </a:cubicBezTo>
                    <a:cubicBezTo>
                      <a:pt x="90894" y="39844"/>
                      <a:pt x="58298" y="67312"/>
                      <a:pt x="37774" y="103232"/>
                    </a:cubicBezTo>
                    <a:cubicBezTo>
                      <a:pt x="11516" y="148812"/>
                      <a:pt x="-859" y="199220"/>
                      <a:pt x="46" y="252647"/>
                    </a:cubicBezTo>
                    <a:close/>
                    <a:moveTo>
                      <a:pt x="241804" y="11772"/>
                    </a:moveTo>
                    <a:cubicBezTo>
                      <a:pt x="242106" y="11772"/>
                      <a:pt x="242407" y="11772"/>
                      <a:pt x="242407" y="11772"/>
                    </a:cubicBezTo>
                    <a:cubicBezTo>
                      <a:pt x="241804" y="11772"/>
                      <a:pt x="240898" y="11772"/>
                      <a:pt x="240295" y="11772"/>
                    </a:cubicBezTo>
                    <a:cubicBezTo>
                      <a:pt x="240596" y="12074"/>
                      <a:pt x="241200" y="11772"/>
                      <a:pt x="241804" y="11772"/>
                    </a:cubicBezTo>
                    <a:close/>
                    <a:moveTo>
                      <a:pt x="27814" y="274380"/>
                    </a:moveTo>
                    <a:cubicBezTo>
                      <a:pt x="27814" y="274380"/>
                      <a:pt x="27512" y="274380"/>
                      <a:pt x="27814" y="274380"/>
                    </a:cubicBezTo>
                    <a:cubicBezTo>
                      <a:pt x="26908" y="274380"/>
                      <a:pt x="26305" y="274380"/>
                      <a:pt x="25399" y="274380"/>
                    </a:cubicBezTo>
                    <a:cubicBezTo>
                      <a:pt x="26305" y="274380"/>
                      <a:pt x="26908" y="274380"/>
                      <a:pt x="2781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7" name="Freeform 1276">
                <a:extLst>
                  <a:ext uri="{FF2B5EF4-FFF2-40B4-BE49-F238E27FC236}">
                    <a16:creationId xmlns:a16="http://schemas.microsoft.com/office/drawing/2014/main" id="{E896456B-C18A-574A-B27E-235F0052B496}"/>
                  </a:ext>
                </a:extLst>
              </p:cNvPr>
              <p:cNvSpPr/>
              <p:nvPr/>
            </p:nvSpPr>
            <p:spPr>
              <a:xfrm>
                <a:off x="3770769" y="2187496"/>
                <a:ext cx="286449" cy="286454"/>
              </a:xfrm>
              <a:custGeom>
                <a:avLst/>
                <a:gdLst>
                  <a:gd name="connsiteX0" fmla="*/ 28448 w 286449"/>
                  <a:gd name="connsiteY0" fmla="*/ 286454 h 286454"/>
                  <a:gd name="connsiteX1" fmla="*/ 32372 w 286449"/>
                  <a:gd name="connsiteY1" fmla="*/ 286454 h 286454"/>
                  <a:gd name="connsiteX2" fmla="*/ 173019 w 286449"/>
                  <a:gd name="connsiteY2" fmla="*/ 252647 h 286454"/>
                  <a:gd name="connsiteX3" fmla="*/ 253907 w 286449"/>
                  <a:gd name="connsiteY3" fmla="*/ 168733 h 286454"/>
                  <a:gd name="connsiteX4" fmla="*/ 284994 w 286449"/>
                  <a:gd name="connsiteY4" fmla="*/ 49201 h 286454"/>
                  <a:gd name="connsiteX5" fmla="*/ 279863 w 286449"/>
                  <a:gd name="connsiteY5" fmla="*/ 9357 h 286454"/>
                  <a:gd name="connsiteX6" fmla="*/ 248172 w 286449"/>
                  <a:gd name="connsiteY6" fmla="*/ 0 h 286454"/>
                  <a:gd name="connsiteX7" fmla="*/ 236100 w 286449"/>
                  <a:gd name="connsiteY7" fmla="*/ 302 h 286454"/>
                  <a:gd name="connsiteX8" fmla="*/ 141328 w 286449"/>
                  <a:gd name="connsiteY8" fmla="*/ 19922 h 286454"/>
                  <a:gd name="connsiteX9" fmla="*/ 37805 w 286449"/>
                  <a:gd name="connsiteY9" fmla="*/ 102930 h 286454"/>
                  <a:gd name="connsiteX10" fmla="*/ 77 w 286449"/>
                  <a:gd name="connsiteY10" fmla="*/ 255062 h 286454"/>
                  <a:gd name="connsiteX11" fmla="*/ 28448 w 286449"/>
                  <a:gd name="connsiteY11" fmla="*/ 286454 h 286454"/>
                  <a:gd name="connsiteX12" fmla="*/ 248474 w 286449"/>
                  <a:gd name="connsiteY12" fmla="*/ 11772 h 286454"/>
                  <a:gd name="connsiteX13" fmla="*/ 248474 w 286449"/>
                  <a:gd name="connsiteY13" fmla="*/ 11772 h 286454"/>
                  <a:gd name="connsiteX14" fmla="*/ 247267 w 286449"/>
                  <a:gd name="connsiteY14" fmla="*/ 11772 h 286454"/>
                  <a:gd name="connsiteX15" fmla="*/ 248474 w 286449"/>
                  <a:gd name="connsiteY15" fmla="*/ 11772 h 286454"/>
                  <a:gd name="connsiteX16" fmla="*/ 28750 w 286449"/>
                  <a:gd name="connsiteY16" fmla="*/ 274380 h 286454"/>
                  <a:gd name="connsiteX17" fmla="*/ 28750 w 286449"/>
                  <a:gd name="connsiteY17" fmla="*/ 274380 h 286454"/>
                  <a:gd name="connsiteX18" fmla="*/ 27241 w 286449"/>
                  <a:gd name="connsiteY18" fmla="*/ 274380 h 286454"/>
                  <a:gd name="connsiteX19" fmla="*/ 28750 w 286449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49" h="286454">
                    <a:moveTo>
                      <a:pt x="28448" y="286454"/>
                    </a:moveTo>
                    <a:cubicBezTo>
                      <a:pt x="29655" y="286454"/>
                      <a:pt x="31164" y="286454"/>
                      <a:pt x="32372" y="286454"/>
                    </a:cubicBezTo>
                    <a:cubicBezTo>
                      <a:pt x="87303" y="284945"/>
                      <a:pt x="133481" y="274078"/>
                      <a:pt x="173019" y="252647"/>
                    </a:cubicBezTo>
                    <a:cubicBezTo>
                      <a:pt x="208332" y="233933"/>
                      <a:pt x="235496" y="205559"/>
                      <a:pt x="253907" y="168733"/>
                    </a:cubicBezTo>
                    <a:cubicBezTo>
                      <a:pt x="274129" y="128286"/>
                      <a:pt x="280467" y="86027"/>
                      <a:pt x="284994" y="49201"/>
                    </a:cubicBezTo>
                    <a:cubicBezTo>
                      <a:pt x="287107" y="31392"/>
                      <a:pt x="288012" y="18413"/>
                      <a:pt x="279863" y="9357"/>
                    </a:cubicBezTo>
                    <a:cubicBezTo>
                      <a:pt x="272016" y="604"/>
                      <a:pt x="259340" y="0"/>
                      <a:pt x="248172" y="0"/>
                    </a:cubicBezTo>
                    <a:cubicBezTo>
                      <a:pt x="244852" y="0"/>
                      <a:pt x="240929" y="0"/>
                      <a:pt x="236100" y="302"/>
                    </a:cubicBezTo>
                    <a:cubicBezTo>
                      <a:pt x="207125" y="1207"/>
                      <a:pt x="174227" y="8150"/>
                      <a:pt x="141328" y="19922"/>
                    </a:cubicBezTo>
                    <a:cubicBezTo>
                      <a:pt x="95150" y="36222"/>
                      <a:pt x="60139" y="64294"/>
                      <a:pt x="37805" y="102930"/>
                    </a:cubicBezTo>
                    <a:cubicBezTo>
                      <a:pt x="11848" y="148208"/>
                      <a:pt x="-1130" y="199220"/>
                      <a:pt x="77" y="255062"/>
                    </a:cubicBezTo>
                    <a:cubicBezTo>
                      <a:pt x="379" y="270758"/>
                      <a:pt x="2793" y="286454"/>
                      <a:pt x="28448" y="286454"/>
                    </a:cubicBezTo>
                    <a:close/>
                    <a:moveTo>
                      <a:pt x="248474" y="11772"/>
                    </a:moveTo>
                    <a:cubicBezTo>
                      <a:pt x="248474" y="11772"/>
                      <a:pt x="248474" y="11772"/>
                      <a:pt x="248474" y="11772"/>
                    </a:cubicBezTo>
                    <a:cubicBezTo>
                      <a:pt x="248172" y="11772"/>
                      <a:pt x="247871" y="11772"/>
                      <a:pt x="247267" y="11772"/>
                    </a:cubicBezTo>
                    <a:cubicBezTo>
                      <a:pt x="247569" y="11772"/>
                      <a:pt x="247871" y="11772"/>
                      <a:pt x="248474" y="11772"/>
                    </a:cubicBezTo>
                    <a:close/>
                    <a:moveTo>
                      <a:pt x="28750" y="274380"/>
                    </a:moveTo>
                    <a:cubicBezTo>
                      <a:pt x="28448" y="274380"/>
                      <a:pt x="28448" y="274380"/>
                      <a:pt x="28750" y="274380"/>
                    </a:cubicBezTo>
                    <a:cubicBezTo>
                      <a:pt x="28146" y="274380"/>
                      <a:pt x="27543" y="274380"/>
                      <a:pt x="27241" y="274380"/>
                    </a:cubicBezTo>
                    <a:cubicBezTo>
                      <a:pt x="27543" y="274380"/>
                      <a:pt x="28146" y="274380"/>
                      <a:pt x="2875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8" name="Freeform 1277">
                <a:extLst>
                  <a:ext uri="{FF2B5EF4-FFF2-40B4-BE49-F238E27FC236}">
                    <a16:creationId xmlns:a16="http://schemas.microsoft.com/office/drawing/2014/main" id="{7C73ABB0-4B3D-C240-B875-C624A87C547C}"/>
                  </a:ext>
                </a:extLst>
              </p:cNvPr>
              <p:cNvSpPr/>
              <p:nvPr/>
            </p:nvSpPr>
            <p:spPr>
              <a:xfrm>
                <a:off x="4076674" y="1252067"/>
                <a:ext cx="288709" cy="286454"/>
              </a:xfrm>
              <a:custGeom>
                <a:avLst/>
                <a:gdLst>
                  <a:gd name="connsiteX0" fmla="*/ 39453 w 288709"/>
                  <a:gd name="connsiteY0" fmla="*/ 286454 h 286454"/>
                  <a:gd name="connsiteX1" fmla="*/ 48508 w 288709"/>
                  <a:gd name="connsiteY1" fmla="*/ 286454 h 286454"/>
                  <a:gd name="connsiteX2" fmla="*/ 48508 w 288709"/>
                  <a:gd name="connsiteY2" fmla="*/ 286454 h 286454"/>
                  <a:gd name="connsiteX3" fmla="*/ 48508 w 288709"/>
                  <a:gd name="connsiteY3" fmla="*/ 286454 h 286454"/>
                  <a:gd name="connsiteX4" fmla="*/ 135734 w 288709"/>
                  <a:gd name="connsiteY4" fmla="*/ 270155 h 286454"/>
                  <a:gd name="connsiteX5" fmla="*/ 268836 w 288709"/>
                  <a:gd name="connsiteY5" fmla="*/ 141265 h 286454"/>
                  <a:gd name="connsiteX6" fmla="*/ 288454 w 288709"/>
                  <a:gd name="connsiteY6" fmla="*/ 29279 h 286454"/>
                  <a:gd name="connsiteX7" fmla="*/ 283022 w 288709"/>
                  <a:gd name="connsiteY7" fmla="*/ 7546 h 286454"/>
                  <a:gd name="connsiteX8" fmla="*/ 260083 w 288709"/>
                  <a:gd name="connsiteY8" fmla="*/ 0 h 286454"/>
                  <a:gd name="connsiteX9" fmla="*/ 257971 w 288709"/>
                  <a:gd name="connsiteY9" fmla="*/ 0 h 286454"/>
                  <a:gd name="connsiteX10" fmla="*/ 257971 w 288709"/>
                  <a:gd name="connsiteY10" fmla="*/ 0 h 286454"/>
                  <a:gd name="connsiteX11" fmla="*/ 257971 w 288709"/>
                  <a:gd name="connsiteY11" fmla="*/ 0 h 286454"/>
                  <a:gd name="connsiteX12" fmla="*/ 123661 w 288709"/>
                  <a:gd name="connsiteY12" fmla="*/ 28977 h 286454"/>
                  <a:gd name="connsiteX13" fmla="*/ 24966 w 288709"/>
                  <a:gd name="connsiteY13" fmla="*/ 133417 h 286454"/>
                  <a:gd name="connsiteX14" fmla="*/ 1424 w 288709"/>
                  <a:gd name="connsiteY14" fmla="*/ 240272 h 286454"/>
                  <a:gd name="connsiteX15" fmla="*/ 1424 w 288709"/>
                  <a:gd name="connsiteY15" fmla="*/ 240272 h 286454"/>
                  <a:gd name="connsiteX16" fmla="*/ 1424 w 288709"/>
                  <a:gd name="connsiteY16" fmla="*/ 240272 h 286454"/>
                  <a:gd name="connsiteX17" fmla="*/ 821 w 288709"/>
                  <a:gd name="connsiteY17" fmla="*/ 246308 h 286454"/>
                  <a:gd name="connsiteX18" fmla="*/ 5951 w 288709"/>
                  <a:gd name="connsiteY18" fmla="*/ 277399 h 286454"/>
                  <a:gd name="connsiteX19" fmla="*/ 39453 w 288709"/>
                  <a:gd name="connsiteY19" fmla="*/ 286454 h 286454"/>
                  <a:gd name="connsiteX20" fmla="*/ 260687 w 288709"/>
                  <a:gd name="connsiteY20" fmla="*/ 12074 h 286454"/>
                  <a:gd name="connsiteX21" fmla="*/ 261290 w 288709"/>
                  <a:gd name="connsiteY21" fmla="*/ 12074 h 286454"/>
                  <a:gd name="connsiteX22" fmla="*/ 258876 w 288709"/>
                  <a:gd name="connsiteY22" fmla="*/ 12074 h 286454"/>
                  <a:gd name="connsiteX23" fmla="*/ 260687 w 288709"/>
                  <a:gd name="connsiteY23" fmla="*/ 12074 h 286454"/>
                  <a:gd name="connsiteX24" fmla="*/ 40359 w 288709"/>
                  <a:gd name="connsiteY24" fmla="*/ 274380 h 286454"/>
                  <a:gd name="connsiteX25" fmla="*/ 39755 w 288709"/>
                  <a:gd name="connsiteY25" fmla="*/ 274380 h 286454"/>
                  <a:gd name="connsiteX26" fmla="*/ 39152 w 288709"/>
                  <a:gd name="connsiteY26" fmla="*/ 274380 h 286454"/>
                  <a:gd name="connsiteX27" fmla="*/ 40359 w 288709"/>
                  <a:gd name="connsiteY27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709" h="286454">
                    <a:moveTo>
                      <a:pt x="39453" y="286454"/>
                    </a:moveTo>
                    <a:cubicBezTo>
                      <a:pt x="42170" y="286454"/>
                      <a:pt x="45188" y="286454"/>
                      <a:pt x="48508" y="286454"/>
                    </a:cubicBezTo>
                    <a:lnTo>
                      <a:pt x="48508" y="286454"/>
                    </a:lnTo>
                    <a:lnTo>
                      <a:pt x="48508" y="286454"/>
                    </a:lnTo>
                    <a:cubicBezTo>
                      <a:pt x="77483" y="285247"/>
                      <a:pt x="107665" y="279512"/>
                      <a:pt x="135734" y="270155"/>
                    </a:cubicBezTo>
                    <a:cubicBezTo>
                      <a:pt x="201530" y="248421"/>
                      <a:pt x="246502" y="204955"/>
                      <a:pt x="268836" y="141265"/>
                    </a:cubicBezTo>
                    <a:cubicBezTo>
                      <a:pt x="281513" y="105345"/>
                      <a:pt x="285436" y="67614"/>
                      <a:pt x="288454" y="29279"/>
                    </a:cubicBezTo>
                    <a:cubicBezTo>
                      <a:pt x="289058" y="22639"/>
                      <a:pt x="289058" y="13885"/>
                      <a:pt x="283022" y="7546"/>
                    </a:cubicBezTo>
                    <a:cubicBezTo>
                      <a:pt x="276985" y="906"/>
                      <a:pt x="267931" y="0"/>
                      <a:pt x="260083" y="0"/>
                    </a:cubicBezTo>
                    <a:cubicBezTo>
                      <a:pt x="259480" y="0"/>
                      <a:pt x="258876" y="0"/>
                      <a:pt x="257971" y="0"/>
                    </a:cubicBezTo>
                    <a:lnTo>
                      <a:pt x="257971" y="0"/>
                    </a:lnTo>
                    <a:lnTo>
                      <a:pt x="257971" y="0"/>
                    </a:lnTo>
                    <a:cubicBezTo>
                      <a:pt x="205152" y="1811"/>
                      <a:pt x="162596" y="10867"/>
                      <a:pt x="123661" y="28977"/>
                    </a:cubicBezTo>
                    <a:cubicBezTo>
                      <a:pt x="78086" y="50107"/>
                      <a:pt x="44886" y="85423"/>
                      <a:pt x="24966" y="133417"/>
                    </a:cubicBezTo>
                    <a:cubicBezTo>
                      <a:pt x="10177" y="169639"/>
                      <a:pt x="5046" y="206163"/>
                      <a:pt x="1424" y="240272"/>
                    </a:cubicBezTo>
                    <a:lnTo>
                      <a:pt x="1424" y="240272"/>
                    </a:lnTo>
                    <a:lnTo>
                      <a:pt x="1424" y="240272"/>
                    </a:lnTo>
                    <a:cubicBezTo>
                      <a:pt x="1122" y="242384"/>
                      <a:pt x="1122" y="244497"/>
                      <a:pt x="821" y="246308"/>
                    </a:cubicBezTo>
                    <a:cubicBezTo>
                      <a:pt x="-387" y="259288"/>
                      <a:pt x="-1292" y="269853"/>
                      <a:pt x="5951" y="277399"/>
                    </a:cubicBezTo>
                    <a:cubicBezTo>
                      <a:pt x="12893" y="285247"/>
                      <a:pt x="23155" y="286454"/>
                      <a:pt x="39453" y="286454"/>
                    </a:cubicBezTo>
                    <a:close/>
                    <a:moveTo>
                      <a:pt x="260687" y="12074"/>
                    </a:moveTo>
                    <a:cubicBezTo>
                      <a:pt x="260989" y="12074"/>
                      <a:pt x="260989" y="12074"/>
                      <a:pt x="261290" y="12074"/>
                    </a:cubicBezTo>
                    <a:cubicBezTo>
                      <a:pt x="260687" y="12074"/>
                      <a:pt x="259781" y="12074"/>
                      <a:pt x="258876" y="12074"/>
                    </a:cubicBezTo>
                    <a:cubicBezTo>
                      <a:pt x="259480" y="12074"/>
                      <a:pt x="260083" y="12074"/>
                      <a:pt x="260687" y="12074"/>
                    </a:cubicBezTo>
                    <a:close/>
                    <a:moveTo>
                      <a:pt x="40359" y="274380"/>
                    </a:moveTo>
                    <a:cubicBezTo>
                      <a:pt x="40057" y="274380"/>
                      <a:pt x="39755" y="274380"/>
                      <a:pt x="39755" y="274380"/>
                    </a:cubicBezTo>
                    <a:cubicBezTo>
                      <a:pt x="39453" y="274380"/>
                      <a:pt x="39152" y="274380"/>
                      <a:pt x="39152" y="274380"/>
                    </a:cubicBezTo>
                    <a:cubicBezTo>
                      <a:pt x="39152" y="274380"/>
                      <a:pt x="39755" y="274380"/>
                      <a:pt x="4035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79" name="Freeform 1278">
                <a:extLst>
                  <a:ext uri="{FF2B5EF4-FFF2-40B4-BE49-F238E27FC236}">
                    <a16:creationId xmlns:a16="http://schemas.microsoft.com/office/drawing/2014/main" id="{EB763617-D584-6F45-B10B-717C3400AA64}"/>
                  </a:ext>
                </a:extLst>
              </p:cNvPr>
              <p:cNvSpPr/>
              <p:nvPr/>
            </p:nvSpPr>
            <p:spPr>
              <a:xfrm>
                <a:off x="5025148" y="3757109"/>
                <a:ext cx="287089" cy="286454"/>
              </a:xfrm>
              <a:custGeom>
                <a:avLst/>
                <a:gdLst>
                  <a:gd name="connsiteX0" fmla="*/ 281053 w 287089"/>
                  <a:gd name="connsiteY0" fmla="*/ 7244 h 286454"/>
                  <a:gd name="connsiteX1" fmla="*/ 256002 w 287089"/>
                  <a:gd name="connsiteY1" fmla="*/ 0 h 286454"/>
                  <a:gd name="connsiteX2" fmla="*/ 253587 w 287089"/>
                  <a:gd name="connsiteY2" fmla="*/ 0 h 286454"/>
                  <a:gd name="connsiteX3" fmla="*/ 136180 w 287089"/>
                  <a:gd name="connsiteY3" fmla="*/ 22639 h 286454"/>
                  <a:gd name="connsiteX4" fmla="*/ 52877 w 287089"/>
                  <a:gd name="connsiteY4" fmla="*/ 82707 h 286454"/>
                  <a:gd name="connsiteX5" fmla="*/ 59 w 287089"/>
                  <a:gd name="connsiteY5" fmla="*/ 236649 h 286454"/>
                  <a:gd name="connsiteX6" fmla="*/ 59 w 287089"/>
                  <a:gd name="connsiteY6" fmla="*/ 237253 h 286454"/>
                  <a:gd name="connsiteX7" fmla="*/ 59 w 287089"/>
                  <a:gd name="connsiteY7" fmla="*/ 237857 h 286454"/>
                  <a:gd name="connsiteX8" fmla="*/ 59 w 287089"/>
                  <a:gd name="connsiteY8" fmla="*/ 247214 h 286454"/>
                  <a:gd name="connsiteX9" fmla="*/ 7906 w 287089"/>
                  <a:gd name="connsiteY9" fmla="*/ 278908 h 286454"/>
                  <a:gd name="connsiteX10" fmla="*/ 32957 w 287089"/>
                  <a:gd name="connsiteY10" fmla="*/ 286454 h 286454"/>
                  <a:gd name="connsiteX11" fmla="*/ 39597 w 287089"/>
                  <a:gd name="connsiteY11" fmla="*/ 286454 h 286454"/>
                  <a:gd name="connsiteX12" fmla="*/ 125314 w 287089"/>
                  <a:gd name="connsiteY12" fmla="*/ 272268 h 286454"/>
                  <a:gd name="connsiteX13" fmla="*/ 211634 w 287089"/>
                  <a:gd name="connsiteY13" fmla="*/ 226386 h 286454"/>
                  <a:gd name="connsiteX14" fmla="*/ 287089 w 287089"/>
                  <a:gd name="connsiteY14" fmla="*/ 30789 h 286454"/>
                  <a:gd name="connsiteX15" fmla="*/ 281053 w 287089"/>
                  <a:gd name="connsiteY15" fmla="*/ 7244 h 286454"/>
                  <a:gd name="connsiteX16" fmla="*/ 32957 w 287089"/>
                  <a:gd name="connsiteY16" fmla="*/ 274682 h 286454"/>
                  <a:gd name="connsiteX17" fmla="*/ 31750 w 287089"/>
                  <a:gd name="connsiteY17" fmla="*/ 274682 h 286454"/>
                  <a:gd name="connsiteX18" fmla="*/ 34164 w 287089"/>
                  <a:gd name="connsiteY18" fmla="*/ 274682 h 286454"/>
                  <a:gd name="connsiteX19" fmla="*/ 32957 w 287089"/>
                  <a:gd name="connsiteY19" fmla="*/ 274682 h 286454"/>
                  <a:gd name="connsiteX20" fmla="*/ 252682 w 287089"/>
                  <a:gd name="connsiteY20" fmla="*/ 12074 h 286454"/>
                  <a:gd name="connsiteX21" fmla="*/ 253587 w 287089"/>
                  <a:gd name="connsiteY21" fmla="*/ 12074 h 286454"/>
                  <a:gd name="connsiteX22" fmla="*/ 256002 w 287089"/>
                  <a:gd name="connsiteY22" fmla="*/ 12074 h 286454"/>
                  <a:gd name="connsiteX23" fmla="*/ 252682 w 287089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89" h="286454">
                    <a:moveTo>
                      <a:pt x="281053" y="7244"/>
                    </a:moveTo>
                    <a:cubicBezTo>
                      <a:pt x="274715" y="604"/>
                      <a:pt x="265660" y="0"/>
                      <a:pt x="256002" y="0"/>
                    </a:cubicBezTo>
                    <a:cubicBezTo>
                      <a:pt x="255398" y="0"/>
                      <a:pt x="254492" y="0"/>
                      <a:pt x="253587" y="0"/>
                    </a:cubicBezTo>
                    <a:cubicBezTo>
                      <a:pt x="213143" y="0"/>
                      <a:pt x="173605" y="7546"/>
                      <a:pt x="136180" y="22639"/>
                    </a:cubicBezTo>
                    <a:cubicBezTo>
                      <a:pt x="99056" y="38033"/>
                      <a:pt x="72496" y="57049"/>
                      <a:pt x="52877" y="82707"/>
                    </a:cubicBezTo>
                    <a:cubicBezTo>
                      <a:pt x="15452" y="130701"/>
                      <a:pt x="5190" y="187448"/>
                      <a:pt x="59" y="236649"/>
                    </a:cubicBezTo>
                    <a:lnTo>
                      <a:pt x="59" y="237253"/>
                    </a:lnTo>
                    <a:lnTo>
                      <a:pt x="59" y="237857"/>
                    </a:lnTo>
                    <a:lnTo>
                      <a:pt x="59" y="247214"/>
                    </a:lnTo>
                    <a:cubicBezTo>
                      <a:pt x="-243" y="259892"/>
                      <a:pt x="361" y="271362"/>
                      <a:pt x="7906" y="278908"/>
                    </a:cubicBezTo>
                    <a:cubicBezTo>
                      <a:pt x="14546" y="285549"/>
                      <a:pt x="23903" y="286454"/>
                      <a:pt x="32957" y="286454"/>
                    </a:cubicBezTo>
                    <a:cubicBezTo>
                      <a:pt x="34768" y="286454"/>
                      <a:pt x="36881" y="286454"/>
                      <a:pt x="39597" y="286454"/>
                    </a:cubicBezTo>
                    <a:cubicBezTo>
                      <a:pt x="70081" y="285247"/>
                      <a:pt x="98754" y="280417"/>
                      <a:pt x="125314" y="272268"/>
                    </a:cubicBezTo>
                    <a:cubicBezTo>
                      <a:pt x="163041" y="260797"/>
                      <a:pt x="189601" y="246611"/>
                      <a:pt x="211634" y="226386"/>
                    </a:cubicBezTo>
                    <a:cubicBezTo>
                      <a:pt x="272602" y="170243"/>
                      <a:pt x="284071" y="95988"/>
                      <a:pt x="287089" y="30789"/>
                    </a:cubicBezTo>
                    <a:cubicBezTo>
                      <a:pt x="287089" y="22941"/>
                      <a:pt x="287089" y="13583"/>
                      <a:pt x="281053" y="7244"/>
                    </a:cubicBezTo>
                    <a:close/>
                    <a:moveTo>
                      <a:pt x="32957" y="274682"/>
                    </a:moveTo>
                    <a:cubicBezTo>
                      <a:pt x="32655" y="274682"/>
                      <a:pt x="32354" y="274682"/>
                      <a:pt x="31750" y="274682"/>
                    </a:cubicBezTo>
                    <a:cubicBezTo>
                      <a:pt x="32354" y="274682"/>
                      <a:pt x="33259" y="274682"/>
                      <a:pt x="34164" y="274682"/>
                    </a:cubicBezTo>
                    <a:cubicBezTo>
                      <a:pt x="33863" y="274380"/>
                      <a:pt x="33259" y="274682"/>
                      <a:pt x="32957" y="274682"/>
                    </a:cubicBezTo>
                    <a:close/>
                    <a:moveTo>
                      <a:pt x="252682" y="12074"/>
                    </a:moveTo>
                    <a:cubicBezTo>
                      <a:pt x="252983" y="12074"/>
                      <a:pt x="253286" y="12074"/>
                      <a:pt x="253587" y="12074"/>
                    </a:cubicBezTo>
                    <a:cubicBezTo>
                      <a:pt x="254492" y="12074"/>
                      <a:pt x="255096" y="12074"/>
                      <a:pt x="256002" y="12074"/>
                    </a:cubicBezTo>
                    <a:cubicBezTo>
                      <a:pt x="254795" y="12074"/>
                      <a:pt x="253587" y="12074"/>
                      <a:pt x="2526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0" name="Freeform 1279">
                <a:extLst>
                  <a:ext uri="{FF2B5EF4-FFF2-40B4-BE49-F238E27FC236}">
                    <a16:creationId xmlns:a16="http://schemas.microsoft.com/office/drawing/2014/main" id="{07B8F507-5B41-E443-982D-1A13590C737A}"/>
                  </a:ext>
                </a:extLst>
              </p:cNvPr>
              <p:cNvSpPr/>
              <p:nvPr/>
            </p:nvSpPr>
            <p:spPr>
              <a:xfrm>
                <a:off x="5025134" y="2505645"/>
                <a:ext cx="286876" cy="286756"/>
              </a:xfrm>
              <a:custGeom>
                <a:avLst/>
                <a:gdLst>
                  <a:gd name="connsiteX0" fmla="*/ 72 w 286876"/>
                  <a:gd name="connsiteY0" fmla="*/ 38939 h 286756"/>
                  <a:gd name="connsiteX1" fmla="*/ 20898 w 286876"/>
                  <a:gd name="connsiteY1" fmla="*/ 144887 h 286756"/>
                  <a:gd name="connsiteX2" fmla="*/ 109029 w 286876"/>
                  <a:gd name="connsiteY2" fmla="*/ 250233 h 286756"/>
                  <a:gd name="connsiteX3" fmla="*/ 253600 w 286876"/>
                  <a:gd name="connsiteY3" fmla="*/ 286454 h 286756"/>
                  <a:gd name="connsiteX4" fmla="*/ 259637 w 286876"/>
                  <a:gd name="connsiteY4" fmla="*/ 286756 h 286756"/>
                  <a:gd name="connsiteX5" fmla="*/ 280160 w 286876"/>
                  <a:gd name="connsiteY5" fmla="*/ 280116 h 286756"/>
                  <a:gd name="connsiteX6" fmla="*/ 286800 w 286876"/>
                  <a:gd name="connsiteY6" fmla="*/ 253251 h 286756"/>
                  <a:gd name="connsiteX7" fmla="*/ 269899 w 286876"/>
                  <a:gd name="connsiteY7" fmla="*/ 151528 h 286756"/>
                  <a:gd name="connsiteX8" fmla="*/ 188709 w 286876"/>
                  <a:gd name="connsiteY8" fmla="*/ 41353 h 286756"/>
                  <a:gd name="connsiteX9" fmla="*/ 51985 w 286876"/>
                  <a:gd name="connsiteY9" fmla="*/ 0 h 286756"/>
                  <a:gd name="connsiteX10" fmla="*/ 51683 w 286876"/>
                  <a:gd name="connsiteY10" fmla="*/ 0 h 286756"/>
                  <a:gd name="connsiteX11" fmla="*/ 51381 w 286876"/>
                  <a:gd name="connsiteY11" fmla="*/ 0 h 286756"/>
                  <a:gd name="connsiteX12" fmla="*/ 37800 w 286876"/>
                  <a:gd name="connsiteY12" fmla="*/ 0 h 286756"/>
                  <a:gd name="connsiteX13" fmla="*/ 37800 w 286876"/>
                  <a:gd name="connsiteY13" fmla="*/ 0 h 286756"/>
                  <a:gd name="connsiteX14" fmla="*/ 37800 w 286876"/>
                  <a:gd name="connsiteY14" fmla="*/ 0 h 286756"/>
                  <a:gd name="connsiteX15" fmla="*/ 7919 w 286876"/>
                  <a:gd name="connsiteY15" fmla="*/ 8150 h 286756"/>
                  <a:gd name="connsiteX16" fmla="*/ 72 w 286876"/>
                  <a:gd name="connsiteY16" fmla="*/ 38939 h 286756"/>
                  <a:gd name="connsiteX17" fmla="*/ 259938 w 286876"/>
                  <a:gd name="connsiteY17" fmla="*/ 274682 h 286756"/>
                  <a:gd name="connsiteX18" fmla="*/ 259637 w 286876"/>
                  <a:gd name="connsiteY18" fmla="*/ 274682 h 286756"/>
                  <a:gd name="connsiteX19" fmla="*/ 258128 w 286876"/>
                  <a:gd name="connsiteY19" fmla="*/ 274682 h 286756"/>
                  <a:gd name="connsiteX20" fmla="*/ 259938 w 286876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6" h="286756">
                    <a:moveTo>
                      <a:pt x="72" y="38939"/>
                    </a:moveTo>
                    <a:cubicBezTo>
                      <a:pt x="977" y="76066"/>
                      <a:pt x="7919" y="111684"/>
                      <a:pt x="20898" y="144887"/>
                    </a:cubicBezTo>
                    <a:cubicBezTo>
                      <a:pt x="39309" y="192278"/>
                      <a:pt x="68887" y="227896"/>
                      <a:pt x="109029" y="250233"/>
                    </a:cubicBezTo>
                    <a:cubicBezTo>
                      <a:pt x="158829" y="278003"/>
                      <a:pt x="212553" y="284040"/>
                      <a:pt x="253600" y="286454"/>
                    </a:cubicBezTo>
                    <a:cubicBezTo>
                      <a:pt x="256015" y="286454"/>
                      <a:pt x="257826" y="286756"/>
                      <a:pt x="259637" y="286756"/>
                    </a:cubicBezTo>
                    <a:cubicBezTo>
                      <a:pt x="266578" y="286756"/>
                      <a:pt x="274426" y="285851"/>
                      <a:pt x="280160" y="280116"/>
                    </a:cubicBezTo>
                    <a:cubicBezTo>
                      <a:pt x="286800" y="273475"/>
                      <a:pt x="287102" y="263514"/>
                      <a:pt x="286800" y="253251"/>
                    </a:cubicBezTo>
                    <a:cubicBezTo>
                      <a:pt x="286197" y="217633"/>
                      <a:pt x="280462" y="183222"/>
                      <a:pt x="269899" y="151528"/>
                    </a:cubicBezTo>
                    <a:cubicBezTo>
                      <a:pt x="252997" y="100516"/>
                      <a:pt x="226437" y="64596"/>
                      <a:pt x="188709" y="41353"/>
                    </a:cubicBezTo>
                    <a:cubicBezTo>
                      <a:pt x="149473" y="17205"/>
                      <a:pt x="104502" y="3622"/>
                      <a:pt x="51985" y="0"/>
                    </a:cubicBezTo>
                    <a:lnTo>
                      <a:pt x="51683" y="0"/>
                    </a:lnTo>
                    <a:lnTo>
                      <a:pt x="51381" y="0"/>
                    </a:lnTo>
                    <a:lnTo>
                      <a:pt x="37800" y="0"/>
                    </a:lnTo>
                    <a:lnTo>
                      <a:pt x="37800" y="0"/>
                    </a:lnTo>
                    <a:lnTo>
                      <a:pt x="37800" y="0"/>
                    </a:lnTo>
                    <a:cubicBezTo>
                      <a:pt x="25123" y="302"/>
                      <a:pt x="15163" y="906"/>
                      <a:pt x="7919" y="8150"/>
                    </a:cubicBezTo>
                    <a:cubicBezTo>
                      <a:pt x="72" y="15394"/>
                      <a:pt x="-230" y="25959"/>
                      <a:pt x="72" y="38939"/>
                    </a:cubicBezTo>
                    <a:close/>
                    <a:moveTo>
                      <a:pt x="259938" y="274682"/>
                    </a:moveTo>
                    <a:cubicBezTo>
                      <a:pt x="259637" y="274682"/>
                      <a:pt x="259637" y="274682"/>
                      <a:pt x="259637" y="274682"/>
                    </a:cubicBezTo>
                    <a:cubicBezTo>
                      <a:pt x="259335" y="274682"/>
                      <a:pt x="258731" y="274682"/>
                      <a:pt x="258128" y="274682"/>
                    </a:cubicBezTo>
                    <a:cubicBezTo>
                      <a:pt x="258731" y="274682"/>
                      <a:pt x="259335" y="274682"/>
                      <a:pt x="25993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1" name="Freeform 1280">
                <a:extLst>
                  <a:ext uri="{FF2B5EF4-FFF2-40B4-BE49-F238E27FC236}">
                    <a16:creationId xmlns:a16="http://schemas.microsoft.com/office/drawing/2014/main" id="{38CB21CC-0594-2E4C-B754-2E0F73054FA2}"/>
                  </a:ext>
                </a:extLst>
              </p:cNvPr>
              <p:cNvSpPr/>
              <p:nvPr/>
            </p:nvSpPr>
            <p:spPr>
              <a:xfrm>
                <a:off x="5025296" y="4383143"/>
                <a:ext cx="286337" cy="286756"/>
              </a:xfrm>
              <a:custGeom>
                <a:avLst/>
                <a:gdLst>
                  <a:gd name="connsiteX0" fmla="*/ 286337 w 286337"/>
                  <a:gd name="connsiteY0" fmla="*/ 256270 h 286756"/>
                  <a:gd name="connsiteX1" fmla="*/ 258268 w 286337"/>
                  <a:gd name="connsiteY1" fmla="*/ 123758 h 286756"/>
                  <a:gd name="connsiteX2" fmla="*/ 177984 w 286337"/>
                  <a:gd name="connsiteY2" fmla="*/ 35920 h 286756"/>
                  <a:gd name="connsiteX3" fmla="*/ 44580 w 286337"/>
                  <a:gd name="connsiteY3" fmla="*/ 302 h 286756"/>
                  <a:gd name="connsiteX4" fmla="*/ 33714 w 286337"/>
                  <a:gd name="connsiteY4" fmla="*/ 0 h 286756"/>
                  <a:gd name="connsiteX5" fmla="*/ 8361 w 286337"/>
                  <a:gd name="connsiteY5" fmla="*/ 8150 h 286756"/>
                  <a:gd name="connsiteX6" fmla="*/ 514 w 286337"/>
                  <a:gd name="connsiteY6" fmla="*/ 57653 h 286756"/>
                  <a:gd name="connsiteX7" fmla="*/ 18322 w 286337"/>
                  <a:gd name="connsiteY7" fmla="*/ 140661 h 286756"/>
                  <a:gd name="connsiteX8" fmla="*/ 83514 w 286337"/>
                  <a:gd name="connsiteY8" fmla="*/ 234537 h 286756"/>
                  <a:gd name="connsiteX9" fmla="*/ 257060 w 286337"/>
                  <a:gd name="connsiteY9" fmla="*/ 286756 h 286756"/>
                  <a:gd name="connsiteX10" fmla="*/ 259173 w 286337"/>
                  <a:gd name="connsiteY10" fmla="*/ 286756 h 286756"/>
                  <a:gd name="connsiteX11" fmla="*/ 279395 w 286337"/>
                  <a:gd name="connsiteY11" fmla="*/ 280116 h 286756"/>
                  <a:gd name="connsiteX12" fmla="*/ 286337 w 286337"/>
                  <a:gd name="connsiteY12" fmla="*/ 256270 h 286756"/>
                  <a:gd name="connsiteX13" fmla="*/ 33714 w 286337"/>
                  <a:gd name="connsiteY13" fmla="*/ 12074 h 286756"/>
                  <a:gd name="connsiteX14" fmla="*/ 33714 w 286337"/>
                  <a:gd name="connsiteY14" fmla="*/ 12074 h 286756"/>
                  <a:gd name="connsiteX15" fmla="*/ 33714 w 286337"/>
                  <a:gd name="connsiteY15" fmla="*/ 12074 h 286756"/>
                  <a:gd name="connsiteX16" fmla="*/ 33714 w 286337"/>
                  <a:gd name="connsiteY16" fmla="*/ 12074 h 286756"/>
                  <a:gd name="connsiteX17" fmla="*/ 259475 w 286337"/>
                  <a:gd name="connsiteY17" fmla="*/ 274682 h 286756"/>
                  <a:gd name="connsiteX18" fmla="*/ 257664 w 286337"/>
                  <a:gd name="connsiteY18" fmla="*/ 274682 h 286756"/>
                  <a:gd name="connsiteX19" fmla="*/ 259475 w 286337"/>
                  <a:gd name="connsiteY19" fmla="*/ 274682 h 286756"/>
                  <a:gd name="connsiteX20" fmla="*/ 259475 w 286337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37" h="286756">
                    <a:moveTo>
                      <a:pt x="286337" y="256270"/>
                    </a:moveTo>
                    <a:cubicBezTo>
                      <a:pt x="284828" y="203446"/>
                      <a:pt x="276075" y="161187"/>
                      <a:pt x="258268" y="123758"/>
                    </a:cubicBezTo>
                    <a:cubicBezTo>
                      <a:pt x="239253" y="83914"/>
                      <a:pt x="212995" y="55238"/>
                      <a:pt x="177984" y="35920"/>
                    </a:cubicBezTo>
                    <a:cubicBezTo>
                      <a:pt x="139955" y="15092"/>
                      <a:pt x="96493" y="3622"/>
                      <a:pt x="44580" y="302"/>
                    </a:cubicBezTo>
                    <a:cubicBezTo>
                      <a:pt x="40052" y="0"/>
                      <a:pt x="36732" y="0"/>
                      <a:pt x="33714" y="0"/>
                    </a:cubicBezTo>
                    <a:cubicBezTo>
                      <a:pt x="24961" y="0"/>
                      <a:pt x="15303" y="906"/>
                      <a:pt x="8361" y="8150"/>
                    </a:cubicBezTo>
                    <a:cubicBezTo>
                      <a:pt x="-391" y="17206"/>
                      <a:pt x="-693" y="30789"/>
                      <a:pt x="514" y="57653"/>
                    </a:cubicBezTo>
                    <a:cubicBezTo>
                      <a:pt x="1721" y="80896"/>
                      <a:pt x="8361" y="112891"/>
                      <a:pt x="18322" y="140661"/>
                    </a:cubicBezTo>
                    <a:cubicBezTo>
                      <a:pt x="34016" y="183222"/>
                      <a:pt x="54540" y="213105"/>
                      <a:pt x="83514" y="234537"/>
                    </a:cubicBezTo>
                    <a:cubicBezTo>
                      <a:pt x="129391" y="268343"/>
                      <a:pt x="184322" y="284945"/>
                      <a:pt x="257060" y="286756"/>
                    </a:cubicBezTo>
                    <a:cubicBezTo>
                      <a:pt x="257966" y="286756"/>
                      <a:pt x="258570" y="286756"/>
                      <a:pt x="259173" y="286756"/>
                    </a:cubicBezTo>
                    <a:cubicBezTo>
                      <a:pt x="266115" y="286756"/>
                      <a:pt x="273962" y="285851"/>
                      <a:pt x="279395" y="280116"/>
                    </a:cubicBezTo>
                    <a:cubicBezTo>
                      <a:pt x="286035" y="274079"/>
                      <a:pt x="286337" y="265023"/>
                      <a:pt x="286337" y="256270"/>
                    </a:cubicBezTo>
                    <a:close/>
                    <a:moveTo>
                      <a:pt x="33714" y="12074"/>
                    </a:moveTo>
                    <a:cubicBezTo>
                      <a:pt x="33714" y="12074"/>
                      <a:pt x="33714" y="12074"/>
                      <a:pt x="33714" y="12074"/>
                    </a:cubicBezTo>
                    <a:cubicBezTo>
                      <a:pt x="33714" y="12074"/>
                      <a:pt x="33714" y="12074"/>
                      <a:pt x="33714" y="12074"/>
                    </a:cubicBezTo>
                    <a:cubicBezTo>
                      <a:pt x="33714" y="12074"/>
                      <a:pt x="33714" y="12074"/>
                      <a:pt x="33714" y="12074"/>
                    </a:cubicBezTo>
                    <a:close/>
                    <a:moveTo>
                      <a:pt x="259475" y="274682"/>
                    </a:moveTo>
                    <a:cubicBezTo>
                      <a:pt x="258871" y="274682"/>
                      <a:pt x="258268" y="274682"/>
                      <a:pt x="257664" y="274682"/>
                    </a:cubicBezTo>
                    <a:cubicBezTo>
                      <a:pt x="258268" y="274682"/>
                      <a:pt x="259173" y="274682"/>
                      <a:pt x="259475" y="274682"/>
                    </a:cubicBezTo>
                    <a:cubicBezTo>
                      <a:pt x="259777" y="274682"/>
                      <a:pt x="259777" y="274682"/>
                      <a:pt x="2594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2" name="Freeform 1281">
                <a:extLst>
                  <a:ext uri="{FF2B5EF4-FFF2-40B4-BE49-F238E27FC236}">
                    <a16:creationId xmlns:a16="http://schemas.microsoft.com/office/drawing/2014/main" id="{AA997DA0-F161-394C-8E06-5D418E95390A}"/>
                  </a:ext>
                </a:extLst>
              </p:cNvPr>
              <p:cNvSpPr/>
              <p:nvPr/>
            </p:nvSpPr>
            <p:spPr>
              <a:xfrm>
                <a:off x="4707405" y="603"/>
                <a:ext cx="287059" cy="287058"/>
              </a:xfrm>
              <a:custGeom>
                <a:avLst/>
                <a:gdLst>
                  <a:gd name="connsiteX0" fmla="*/ 25641 w 287059"/>
                  <a:gd name="connsiteY0" fmla="*/ 154546 h 287058"/>
                  <a:gd name="connsiteX1" fmla="*/ 133692 w 287059"/>
                  <a:gd name="connsiteY1" fmla="*/ 262005 h 287058"/>
                  <a:gd name="connsiteX2" fmla="*/ 238423 w 287059"/>
                  <a:gd name="connsiteY2" fmla="*/ 286152 h 287058"/>
                  <a:gd name="connsiteX3" fmla="*/ 254721 w 287059"/>
                  <a:gd name="connsiteY3" fmla="*/ 287058 h 287058"/>
                  <a:gd name="connsiteX4" fmla="*/ 278565 w 287059"/>
                  <a:gd name="connsiteY4" fmla="*/ 278908 h 287058"/>
                  <a:gd name="connsiteX5" fmla="*/ 286714 w 287059"/>
                  <a:gd name="connsiteY5" fmla="*/ 233329 h 287058"/>
                  <a:gd name="connsiteX6" fmla="*/ 286714 w 287059"/>
                  <a:gd name="connsiteY6" fmla="*/ 233329 h 287058"/>
                  <a:gd name="connsiteX7" fmla="*/ 286714 w 287059"/>
                  <a:gd name="connsiteY7" fmla="*/ 233329 h 287058"/>
                  <a:gd name="connsiteX8" fmla="*/ 262569 w 287059"/>
                  <a:gd name="connsiteY8" fmla="*/ 129493 h 287058"/>
                  <a:gd name="connsiteX9" fmla="*/ 203412 w 287059"/>
                  <a:gd name="connsiteY9" fmla="*/ 51012 h 287058"/>
                  <a:gd name="connsiteX10" fmla="*/ 29263 w 287059"/>
                  <a:gd name="connsiteY10" fmla="*/ 0 h 287058"/>
                  <a:gd name="connsiteX11" fmla="*/ 6324 w 287059"/>
                  <a:gd name="connsiteY11" fmla="*/ 7546 h 287058"/>
                  <a:gd name="connsiteX12" fmla="*/ 288 w 287059"/>
                  <a:gd name="connsiteY12" fmla="*/ 35618 h 287058"/>
                  <a:gd name="connsiteX13" fmla="*/ 25641 w 287059"/>
                  <a:gd name="connsiteY13" fmla="*/ 154546 h 287058"/>
                  <a:gd name="connsiteX14" fmla="*/ 255325 w 287059"/>
                  <a:gd name="connsiteY14" fmla="*/ 274984 h 287058"/>
                  <a:gd name="connsiteX15" fmla="*/ 255325 w 287059"/>
                  <a:gd name="connsiteY15" fmla="*/ 274984 h 287058"/>
                  <a:gd name="connsiteX16" fmla="*/ 254721 w 287059"/>
                  <a:gd name="connsiteY16" fmla="*/ 274984 h 287058"/>
                  <a:gd name="connsiteX17" fmla="*/ 255325 w 287059"/>
                  <a:gd name="connsiteY17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7059" h="287058">
                    <a:moveTo>
                      <a:pt x="25641" y="154546"/>
                    </a:moveTo>
                    <a:cubicBezTo>
                      <a:pt x="47070" y="205257"/>
                      <a:pt x="82383" y="240573"/>
                      <a:pt x="133692" y="262005"/>
                    </a:cubicBezTo>
                    <a:cubicBezTo>
                      <a:pt x="171118" y="277701"/>
                      <a:pt x="209449" y="283134"/>
                      <a:pt x="238423" y="286152"/>
                    </a:cubicBezTo>
                    <a:cubicBezTo>
                      <a:pt x="245667" y="286756"/>
                      <a:pt x="250798" y="287058"/>
                      <a:pt x="254721" y="287058"/>
                    </a:cubicBezTo>
                    <a:cubicBezTo>
                      <a:pt x="262267" y="287058"/>
                      <a:pt x="271623" y="286152"/>
                      <a:pt x="278565" y="278908"/>
                    </a:cubicBezTo>
                    <a:cubicBezTo>
                      <a:pt x="287318" y="269853"/>
                      <a:pt x="287620" y="255666"/>
                      <a:pt x="286714" y="233329"/>
                    </a:cubicBezTo>
                    <a:lnTo>
                      <a:pt x="286714" y="233329"/>
                    </a:lnTo>
                    <a:lnTo>
                      <a:pt x="286714" y="233329"/>
                    </a:lnTo>
                    <a:cubicBezTo>
                      <a:pt x="285205" y="207974"/>
                      <a:pt x="279773" y="169639"/>
                      <a:pt x="262569" y="129493"/>
                    </a:cubicBezTo>
                    <a:cubicBezTo>
                      <a:pt x="247779" y="94780"/>
                      <a:pt x="228463" y="69123"/>
                      <a:pt x="203412" y="51012"/>
                    </a:cubicBezTo>
                    <a:cubicBezTo>
                      <a:pt x="156932" y="16904"/>
                      <a:pt x="100190" y="0"/>
                      <a:pt x="29263" y="0"/>
                    </a:cubicBezTo>
                    <a:cubicBezTo>
                      <a:pt x="21415" y="0"/>
                      <a:pt x="12360" y="906"/>
                      <a:pt x="6324" y="7546"/>
                    </a:cubicBezTo>
                    <a:cubicBezTo>
                      <a:pt x="-618" y="15092"/>
                      <a:pt x="-316" y="25959"/>
                      <a:pt x="288" y="35618"/>
                    </a:cubicBezTo>
                    <a:cubicBezTo>
                      <a:pt x="3910" y="74557"/>
                      <a:pt x="9041" y="115910"/>
                      <a:pt x="25641" y="154546"/>
                    </a:cubicBezTo>
                    <a:close/>
                    <a:moveTo>
                      <a:pt x="255325" y="274984"/>
                    </a:moveTo>
                    <a:cubicBezTo>
                      <a:pt x="255023" y="274984"/>
                      <a:pt x="255023" y="274984"/>
                      <a:pt x="255325" y="274984"/>
                    </a:cubicBezTo>
                    <a:cubicBezTo>
                      <a:pt x="255023" y="274984"/>
                      <a:pt x="254721" y="274984"/>
                      <a:pt x="254721" y="274984"/>
                    </a:cubicBezTo>
                    <a:cubicBezTo>
                      <a:pt x="254721" y="274984"/>
                      <a:pt x="255023" y="274984"/>
                      <a:pt x="25532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A37AD7B9-3E0B-1B4F-A25D-7066C1B046FC}"/>
                  </a:ext>
                </a:extLst>
              </p:cNvPr>
              <p:cNvSpPr/>
              <p:nvPr/>
            </p:nvSpPr>
            <p:spPr>
              <a:xfrm>
                <a:off x="5024603" y="1878705"/>
                <a:ext cx="287096" cy="286756"/>
              </a:xfrm>
              <a:custGeom>
                <a:avLst/>
                <a:gdLst>
                  <a:gd name="connsiteX0" fmla="*/ 280390 w 287096"/>
                  <a:gd name="connsiteY0" fmla="*/ 7546 h 286756"/>
                  <a:gd name="connsiteX1" fmla="*/ 255641 w 287096"/>
                  <a:gd name="connsiteY1" fmla="*/ 0 h 286756"/>
                  <a:gd name="connsiteX2" fmla="*/ 250510 w 287096"/>
                  <a:gd name="connsiteY2" fmla="*/ 0 h 286756"/>
                  <a:gd name="connsiteX3" fmla="*/ 128877 w 287096"/>
                  <a:gd name="connsiteY3" fmla="*/ 25657 h 286756"/>
                  <a:gd name="connsiteX4" fmla="*/ 45273 w 287096"/>
                  <a:gd name="connsiteY4" fmla="*/ 93573 h 286756"/>
                  <a:gd name="connsiteX5" fmla="*/ 0 w 287096"/>
                  <a:gd name="connsiteY5" fmla="*/ 239970 h 286756"/>
                  <a:gd name="connsiteX6" fmla="*/ 0 w 287096"/>
                  <a:gd name="connsiteY6" fmla="*/ 240573 h 286756"/>
                  <a:gd name="connsiteX7" fmla="*/ 0 w 287096"/>
                  <a:gd name="connsiteY7" fmla="*/ 241177 h 286756"/>
                  <a:gd name="connsiteX8" fmla="*/ 0 w 287096"/>
                  <a:gd name="connsiteY8" fmla="*/ 253251 h 286756"/>
                  <a:gd name="connsiteX9" fmla="*/ 0 w 287096"/>
                  <a:gd name="connsiteY9" fmla="*/ 253553 h 286756"/>
                  <a:gd name="connsiteX10" fmla="*/ 0 w 287096"/>
                  <a:gd name="connsiteY10" fmla="*/ 253855 h 286756"/>
                  <a:gd name="connsiteX11" fmla="*/ 7848 w 287096"/>
                  <a:gd name="connsiteY11" fmla="*/ 280115 h 286756"/>
                  <a:gd name="connsiteX12" fmla="*/ 35011 w 287096"/>
                  <a:gd name="connsiteY12" fmla="*/ 286756 h 286756"/>
                  <a:gd name="connsiteX13" fmla="*/ 134612 w 287096"/>
                  <a:gd name="connsiteY13" fmla="*/ 270155 h 286756"/>
                  <a:gd name="connsiteX14" fmla="*/ 249906 w 287096"/>
                  <a:gd name="connsiteY14" fmla="*/ 180203 h 286756"/>
                  <a:gd name="connsiteX15" fmla="*/ 286728 w 287096"/>
                  <a:gd name="connsiteY15" fmla="*/ 35316 h 286756"/>
                  <a:gd name="connsiteX16" fmla="*/ 280390 w 287096"/>
                  <a:gd name="connsiteY16" fmla="*/ 7546 h 286756"/>
                  <a:gd name="connsiteX17" fmla="*/ 255339 w 287096"/>
                  <a:gd name="connsiteY17" fmla="*/ 12074 h 286756"/>
                  <a:gd name="connsiteX18" fmla="*/ 255641 w 287096"/>
                  <a:gd name="connsiteY18" fmla="*/ 12074 h 286756"/>
                  <a:gd name="connsiteX19" fmla="*/ 257150 w 287096"/>
                  <a:gd name="connsiteY19" fmla="*/ 12074 h 286756"/>
                  <a:gd name="connsiteX20" fmla="*/ 255339 w 287096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96" h="286756">
                    <a:moveTo>
                      <a:pt x="280390" y="7546"/>
                    </a:moveTo>
                    <a:cubicBezTo>
                      <a:pt x="273750" y="604"/>
                      <a:pt x="264092" y="0"/>
                      <a:pt x="255641" y="0"/>
                    </a:cubicBezTo>
                    <a:cubicBezTo>
                      <a:pt x="254132" y="0"/>
                      <a:pt x="252321" y="0"/>
                      <a:pt x="250510" y="0"/>
                    </a:cubicBezTo>
                    <a:cubicBezTo>
                      <a:pt x="205237" y="1811"/>
                      <a:pt x="165397" y="9961"/>
                      <a:pt x="128877" y="25657"/>
                    </a:cubicBezTo>
                    <a:cubicBezTo>
                      <a:pt x="92960" y="41051"/>
                      <a:pt x="64891" y="63690"/>
                      <a:pt x="45273" y="93573"/>
                    </a:cubicBezTo>
                    <a:cubicBezTo>
                      <a:pt x="11771" y="143076"/>
                      <a:pt x="3622" y="197711"/>
                      <a:pt x="0" y="239970"/>
                    </a:cubicBezTo>
                    <a:lnTo>
                      <a:pt x="0" y="240573"/>
                    </a:lnTo>
                    <a:lnTo>
                      <a:pt x="0" y="241177"/>
                    </a:lnTo>
                    <a:lnTo>
                      <a:pt x="0" y="253251"/>
                    </a:lnTo>
                    <a:lnTo>
                      <a:pt x="0" y="253553"/>
                    </a:lnTo>
                    <a:lnTo>
                      <a:pt x="0" y="253855"/>
                    </a:lnTo>
                    <a:cubicBezTo>
                      <a:pt x="302" y="265023"/>
                      <a:pt x="1207" y="273777"/>
                      <a:pt x="7848" y="280115"/>
                    </a:cubicBezTo>
                    <a:cubicBezTo>
                      <a:pt x="14487" y="286454"/>
                      <a:pt x="23542" y="286756"/>
                      <a:pt x="35011" y="286756"/>
                    </a:cubicBezTo>
                    <a:cubicBezTo>
                      <a:pt x="67909" y="286454"/>
                      <a:pt x="101412" y="281021"/>
                      <a:pt x="134612" y="270155"/>
                    </a:cubicBezTo>
                    <a:cubicBezTo>
                      <a:pt x="186524" y="253251"/>
                      <a:pt x="225459" y="222764"/>
                      <a:pt x="249906" y="180203"/>
                    </a:cubicBezTo>
                    <a:cubicBezTo>
                      <a:pt x="272543" y="140058"/>
                      <a:pt x="284616" y="92667"/>
                      <a:pt x="286728" y="35316"/>
                    </a:cubicBezTo>
                    <a:cubicBezTo>
                      <a:pt x="287634" y="24751"/>
                      <a:pt x="287332" y="14489"/>
                      <a:pt x="280390" y="7546"/>
                    </a:cubicBezTo>
                    <a:close/>
                    <a:moveTo>
                      <a:pt x="255339" y="12074"/>
                    </a:moveTo>
                    <a:cubicBezTo>
                      <a:pt x="255339" y="12074"/>
                      <a:pt x="255641" y="12074"/>
                      <a:pt x="255641" y="12074"/>
                    </a:cubicBezTo>
                    <a:cubicBezTo>
                      <a:pt x="256245" y="12074"/>
                      <a:pt x="256546" y="12074"/>
                      <a:pt x="257150" y="12074"/>
                    </a:cubicBezTo>
                    <a:cubicBezTo>
                      <a:pt x="256546" y="12074"/>
                      <a:pt x="255943" y="12074"/>
                      <a:pt x="25533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53A933BD-EBB5-204A-B35F-99AA7CF44AD2}"/>
                  </a:ext>
                </a:extLst>
              </p:cNvPr>
              <p:cNvSpPr/>
              <p:nvPr/>
            </p:nvSpPr>
            <p:spPr>
              <a:xfrm>
                <a:off x="5025207" y="2186289"/>
                <a:ext cx="286187" cy="287359"/>
              </a:xfrm>
              <a:custGeom>
                <a:avLst/>
                <a:gdLst>
                  <a:gd name="connsiteX0" fmla="*/ 0 w 286187"/>
                  <a:gd name="connsiteY0" fmla="*/ 253251 h 287359"/>
                  <a:gd name="connsiteX1" fmla="*/ 0 w 286187"/>
                  <a:gd name="connsiteY1" fmla="*/ 253251 h 287359"/>
                  <a:gd name="connsiteX2" fmla="*/ 7545 w 286187"/>
                  <a:gd name="connsiteY2" fmla="*/ 279814 h 287359"/>
                  <a:gd name="connsiteX3" fmla="*/ 34105 w 286187"/>
                  <a:gd name="connsiteY3" fmla="*/ 287360 h 287359"/>
                  <a:gd name="connsiteX4" fmla="*/ 38935 w 286187"/>
                  <a:gd name="connsiteY4" fmla="*/ 287360 h 287359"/>
                  <a:gd name="connsiteX5" fmla="*/ 86320 w 286187"/>
                  <a:gd name="connsiteY5" fmla="*/ 281625 h 287359"/>
                  <a:gd name="connsiteX6" fmla="*/ 214895 w 286187"/>
                  <a:gd name="connsiteY6" fmla="*/ 223670 h 287359"/>
                  <a:gd name="connsiteX7" fmla="*/ 286124 w 286187"/>
                  <a:gd name="connsiteY7" fmla="*/ 28374 h 287359"/>
                  <a:gd name="connsiteX8" fmla="*/ 280088 w 286187"/>
                  <a:gd name="connsiteY8" fmla="*/ 7546 h 287359"/>
                  <a:gd name="connsiteX9" fmla="*/ 255339 w 286187"/>
                  <a:gd name="connsiteY9" fmla="*/ 0 h 287359"/>
                  <a:gd name="connsiteX10" fmla="*/ 250208 w 286187"/>
                  <a:gd name="connsiteY10" fmla="*/ 0 h 287359"/>
                  <a:gd name="connsiteX11" fmla="*/ 148495 w 286187"/>
                  <a:gd name="connsiteY11" fmla="*/ 17507 h 287359"/>
                  <a:gd name="connsiteX12" fmla="*/ 39840 w 286187"/>
                  <a:gd name="connsiteY12" fmla="*/ 100818 h 287359"/>
                  <a:gd name="connsiteX13" fmla="*/ 0 w 286187"/>
                  <a:gd name="connsiteY13" fmla="*/ 240875 h 287359"/>
                  <a:gd name="connsiteX14" fmla="*/ 0 w 286187"/>
                  <a:gd name="connsiteY14" fmla="*/ 241479 h 287359"/>
                  <a:gd name="connsiteX15" fmla="*/ 0 w 286187"/>
                  <a:gd name="connsiteY15" fmla="*/ 242083 h 287359"/>
                  <a:gd name="connsiteX16" fmla="*/ 0 w 286187"/>
                  <a:gd name="connsiteY16" fmla="*/ 253251 h 287359"/>
                  <a:gd name="connsiteX17" fmla="*/ 0 w 286187"/>
                  <a:gd name="connsiteY17" fmla="*/ 253251 h 287359"/>
                  <a:gd name="connsiteX18" fmla="*/ 250208 w 286187"/>
                  <a:gd name="connsiteY18" fmla="*/ 12678 h 287359"/>
                  <a:gd name="connsiteX19" fmla="*/ 255037 w 286187"/>
                  <a:gd name="connsiteY19" fmla="*/ 12678 h 287359"/>
                  <a:gd name="connsiteX20" fmla="*/ 245681 w 286187"/>
                  <a:gd name="connsiteY20" fmla="*/ 12678 h 287359"/>
                  <a:gd name="connsiteX21" fmla="*/ 250208 w 286187"/>
                  <a:gd name="connsiteY21" fmla="*/ 12678 h 287359"/>
                  <a:gd name="connsiteX22" fmla="*/ 39840 w 286187"/>
                  <a:gd name="connsiteY22" fmla="*/ 275588 h 287359"/>
                  <a:gd name="connsiteX23" fmla="*/ 38935 w 286187"/>
                  <a:gd name="connsiteY23" fmla="*/ 275588 h 287359"/>
                  <a:gd name="connsiteX24" fmla="*/ 34407 w 286187"/>
                  <a:gd name="connsiteY24" fmla="*/ 275588 h 287359"/>
                  <a:gd name="connsiteX25" fmla="*/ 39840 w 286187"/>
                  <a:gd name="connsiteY25" fmla="*/ 275588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187" h="287359">
                    <a:moveTo>
                      <a:pt x="0" y="253251"/>
                    </a:moveTo>
                    <a:lnTo>
                      <a:pt x="0" y="253251"/>
                    </a:lnTo>
                    <a:cubicBezTo>
                      <a:pt x="302" y="264419"/>
                      <a:pt x="905" y="273475"/>
                      <a:pt x="7545" y="279814"/>
                    </a:cubicBezTo>
                    <a:cubicBezTo>
                      <a:pt x="13884" y="286152"/>
                      <a:pt x="22636" y="287058"/>
                      <a:pt x="34105" y="287360"/>
                    </a:cubicBezTo>
                    <a:cubicBezTo>
                      <a:pt x="35917" y="287360"/>
                      <a:pt x="37426" y="287360"/>
                      <a:pt x="38935" y="287360"/>
                    </a:cubicBezTo>
                    <a:cubicBezTo>
                      <a:pt x="55233" y="287360"/>
                      <a:pt x="70928" y="284341"/>
                      <a:pt x="86320" y="281625"/>
                    </a:cubicBezTo>
                    <a:cubicBezTo>
                      <a:pt x="125255" y="274984"/>
                      <a:pt x="175357" y="262307"/>
                      <a:pt x="214895" y="223670"/>
                    </a:cubicBezTo>
                    <a:cubicBezTo>
                      <a:pt x="274354" y="166319"/>
                      <a:pt x="284314" y="92969"/>
                      <a:pt x="286124" y="28374"/>
                    </a:cubicBezTo>
                    <a:cubicBezTo>
                      <a:pt x="286427" y="21431"/>
                      <a:pt x="285823" y="13281"/>
                      <a:pt x="280088" y="7546"/>
                    </a:cubicBezTo>
                    <a:cubicBezTo>
                      <a:pt x="273750" y="906"/>
                      <a:pt x="264394" y="302"/>
                      <a:pt x="255339" y="0"/>
                    </a:cubicBezTo>
                    <a:cubicBezTo>
                      <a:pt x="253528" y="0"/>
                      <a:pt x="252019" y="0"/>
                      <a:pt x="250208" y="0"/>
                    </a:cubicBezTo>
                    <a:cubicBezTo>
                      <a:pt x="216404" y="0"/>
                      <a:pt x="182299" y="6037"/>
                      <a:pt x="148495" y="17507"/>
                    </a:cubicBezTo>
                    <a:cubicBezTo>
                      <a:pt x="98996" y="34411"/>
                      <a:pt x="63382" y="61577"/>
                      <a:pt x="39840" y="100818"/>
                    </a:cubicBezTo>
                    <a:cubicBezTo>
                      <a:pt x="17204" y="138850"/>
                      <a:pt x="4829" y="182015"/>
                      <a:pt x="0" y="240875"/>
                    </a:cubicBezTo>
                    <a:lnTo>
                      <a:pt x="0" y="241479"/>
                    </a:lnTo>
                    <a:lnTo>
                      <a:pt x="0" y="242083"/>
                    </a:lnTo>
                    <a:lnTo>
                      <a:pt x="0" y="253251"/>
                    </a:lnTo>
                    <a:lnTo>
                      <a:pt x="0" y="253251"/>
                    </a:lnTo>
                    <a:close/>
                    <a:moveTo>
                      <a:pt x="250208" y="12678"/>
                    </a:moveTo>
                    <a:cubicBezTo>
                      <a:pt x="251717" y="12678"/>
                      <a:pt x="253528" y="12678"/>
                      <a:pt x="255037" y="12678"/>
                    </a:cubicBezTo>
                    <a:cubicBezTo>
                      <a:pt x="252019" y="12678"/>
                      <a:pt x="249001" y="12678"/>
                      <a:pt x="245681" y="12678"/>
                    </a:cubicBezTo>
                    <a:cubicBezTo>
                      <a:pt x="247190" y="12678"/>
                      <a:pt x="248699" y="12678"/>
                      <a:pt x="250208" y="12678"/>
                    </a:cubicBezTo>
                    <a:close/>
                    <a:moveTo>
                      <a:pt x="39840" y="275588"/>
                    </a:moveTo>
                    <a:cubicBezTo>
                      <a:pt x="39538" y="275588"/>
                      <a:pt x="39237" y="275588"/>
                      <a:pt x="38935" y="275588"/>
                    </a:cubicBezTo>
                    <a:cubicBezTo>
                      <a:pt x="37426" y="275588"/>
                      <a:pt x="35917" y="275588"/>
                      <a:pt x="34407" y="275588"/>
                    </a:cubicBezTo>
                    <a:cubicBezTo>
                      <a:pt x="36218" y="275588"/>
                      <a:pt x="38029" y="275588"/>
                      <a:pt x="39840" y="27558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EC835E8D-BE76-B748-BD3E-FFB531117FCB}"/>
                  </a:ext>
                </a:extLst>
              </p:cNvPr>
              <p:cNvSpPr/>
              <p:nvPr/>
            </p:nvSpPr>
            <p:spPr>
              <a:xfrm>
                <a:off x="5025605" y="1560858"/>
                <a:ext cx="286404" cy="286756"/>
              </a:xfrm>
              <a:custGeom>
                <a:avLst/>
                <a:gdLst>
                  <a:gd name="connsiteX0" fmla="*/ 16805 w 286404"/>
                  <a:gd name="connsiteY0" fmla="*/ 135228 h 286756"/>
                  <a:gd name="connsiteX1" fmla="*/ 92260 w 286404"/>
                  <a:gd name="connsiteY1" fmla="*/ 241177 h 286756"/>
                  <a:gd name="connsiteX2" fmla="*/ 238642 w 286404"/>
                  <a:gd name="connsiteY2" fmla="*/ 286756 h 286756"/>
                  <a:gd name="connsiteX3" fmla="*/ 239246 w 286404"/>
                  <a:gd name="connsiteY3" fmla="*/ 286756 h 286756"/>
                  <a:gd name="connsiteX4" fmla="*/ 239850 w 286404"/>
                  <a:gd name="connsiteY4" fmla="*/ 286756 h 286756"/>
                  <a:gd name="connsiteX5" fmla="*/ 249206 w 286404"/>
                  <a:gd name="connsiteY5" fmla="*/ 286756 h 286756"/>
                  <a:gd name="connsiteX6" fmla="*/ 279388 w 286404"/>
                  <a:gd name="connsiteY6" fmla="*/ 278908 h 286756"/>
                  <a:gd name="connsiteX7" fmla="*/ 286330 w 286404"/>
                  <a:gd name="connsiteY7" fmla="*/ 249931 h 286756"/>
                  <a:gd name="connsiteX8" fmla="*/ 281501 w 286404"/>
                  <a:gd name="connsiteY8" fmla="*/ 203446 h 286756"/>
                  <a:gd name="connsiteX9" fmla="*/ 219024 w 286404"/>
                  <a:gd name="connsiteY9" fmla="*/ 67010 h 286756"/>
                  <a:gd name="connsiteX10" fmla="*/ 41253 w 286404"/>
                  <a:gd name="connsiteY10" fmla="*/ 302 h 286756"/>
                  <a:gd name="connsiteX11" fmla="*/ 30387 w 286404"/>
                  <a:gd name="connsiteY11" fmla="*/ 0 h 286756"/>
                  <a:gd name="connsiteX12" fmla="*/ 7147 w 286404"/>
                  <a:gd name="connsiteY12" fmla="*/ 7546 h 286756"/>
                  <a:gd name="connsiteX13" fmla="*/ 205 w 286404"/>
                  <a:gd name="connsiteY13" fmla="*/ 40448 h 286756"/>
                  <a:gd name="connsiteX14" fmla="*/ 16805 w 286404"/>
                  <a:gd name="connsiteY14" fmla="*/ 135228 h 286756"/>
                  <a:gd name="connsiteX15" fmla="*/ 30387 w 286404"/>
                  <a:gd name="connsiteY15" fmla="*/ 12074 h 286756"/>
                  <a:gd name="connsiteX16" fmla="*/ 31293 w 286404"/>
                  <a:gd name="connsiteY16" fmla="*/ 12074 h 286756"/>
                  <a:gd name="connsiteX17" fmla="*/ 28878 w 286404"/>
                  <a:gd name="connsiteY17" fmla="*/ 12074 h 286756"/>
                  <a:gd name="connsiteX18" fmla="*/ 30387 w 286404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404" h="286756">
                    <a:moveTo>
                      <a:pt x="16805" y="135228"/>
                    </a:moveTo>
                    <a:cubicBezTo>
                      <a:pt x="32198" y="182317"/>
                      <a:pt x="56947" y="217029"/>
                      <a:pt x="92260" y="241177"/>
                    </a:cubicBezTo>
                    <a:cubicBezTo>
                      <a:pt x="139948" y="273475"/>
                      <a:pt x="192766" y="282228"/>
                      <a:pt x="238642" y="286756"/>
                    </a:cubicBezTo>
                    <a:lnTo>
                      <a:pt x="239246" y="286756"/>
                    </a:lnTo>
                    <a:lnTo>
                      <a:pt x="239850" y="286756"/>
                    </a:lnTo>
                    <a:lnTo>
                      <a:pt x="249206" y="286756"/>
                    </a:lnTo>
                    <a:cubicBezTo>
                      <a:pt x="262486" y="286756"/>
                      <a:pt x="272446" y="286153"/>
                      <a:pt x="279388" y="278908"/>
                    </a:cubicBezTo>
                    <a:cubicBezTo>
                      <a:pt x="286330" y="271966"/>
                      <a:pt x="286632" y="261703"/>
                      <a:pt x="286330" y="249931"/>
                    </a:cubicBezTo>
                    <a:cubicBezTo>
                      <a:pt x="286028" y="236046"/>
                      <a:pt x="284519" y="221255"/>
                      <a:pt x="281501" y="203446"/>
                    </a:cubicBezTo>
                    <a:cubicBezTo>
                      <a:pt x="274559" y="161791"/>
                      <a:pt x="260977" y="108364"/>
                      <a:pt x="219024" y="67010"/>
                    </a:cubicBezTo>
                    <a:cubicBezTo>
                      <a:pt x="165602" y="15092"/>
                      <a:pt x="99202" y="4226"/>
                      <a:pt x="41253" y="302"/>
                    </a:cubicBezTo>
                    <a:cubicBezTo>
                      <a:pt x="36725" y="0"/>
                      <a:pt x="33405" y="0"/>
                      <a:pt x="30387" y="0"/>
                    </a:cubicBezTo>
                    <a:cubicBezTo>
                      <a:pt x="22540" y="0"/>
                      <a:pt x="13485" y="906"/>
                      <a:pt x="7147" y="7546"/>
                    </a:cubicBezTo>
                    <a:cubicBezTo>
                      <a:pt x="-97" y="15092"/>
                      <a:pt x="-398" y="25959"/>
                      <a:pt x="205" y="40448"/>
                    </a:cubicBezTo>
                    <a:cubicBezTo>
                      <a:pt x="1111" y="73349"/>
                      <a:pt x="6845" y="105345"/>
                      <a:pt x="16805" y="135228"/>
                    </a:cubicBezTo>
                    <a:close/>
                    <a:moveTo>
                      <a:pt x="30387" y="12074"/>
                    </a:moveTo>
                    <a:cubicBezTo>
                      <a:pt x="30689" y="12074"/>
                      <a:pt x="30991" y="12074"/>
                      <a:pt x="31293" y="12074"/>
                    </a:cubicBezTo>
                    <a:cubicBezTo>
                      <a:pt x="30387" y="12074"/>
                      <a:pt x="29482" y="12074"/>
                      <a:pt x="28878" y="12074"/>
                    </a:cubicBezTo>
                    <a:cubicBezTo>
                      <a:pt x="29180" y="12074"/>
                      <a:pt x="29784" y="12074"/>
                      <a:pt x="303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C6DBE19D-1B38-844B-B404-94D8F5517149}"/>
                  </a:ext>
                </a:extLst>
              </p:cNvPr>
              <p:cNvSpPr/>
              <p:nvPr/>
            </p:nvSpPr>
            <p:spPr>
              <a:xfrm>
                <a:off x="5025207" y="2812927"/>
                <a:ext cx="286730" cy="288868"/>
              </a:xfrm>
              <a:custGeom>
                <a:avLst/>
                <a:gdLst>
                  <a:gd name="connsiteX0" fmla="*/ 280390 w 286730"/>
                  <a:gd name="connsiteY0" fmla="*/ 6037 h 288868"/>
                  <a:gd name="connsiteX1" fmla="*/ 263488 w 286730"/>
                  <a:gd name="connsiteY1" fmla="*/ 0 h 288868"/>
                  <a:gd name="connsiteX2" fmla="*/ 250812 w 286730"/>
                  <a:gd name="connsiteY2" fmla="*/ 906 h 288868"/>
                  <a:gd name="connsiteX3" fmla="*/ 250812 w 286730"/>
                  <a:gd name="connsiteY3" fmla="*/ 906 h 288868"/>
                  <a:gd name="connsiteX4" fmla="*/ 250812 w 286730"/>
                  <a:gd name="connsiteY4" fmla="*/ 906 h 288868"/>
                  <a:gd name="connsiteX5" fmla="*/ 236626 w 286730"/>
                  <a:gd name="connsiteY5" fmla="*/ 1811 h 288868"/>
                  <a:gd name="connsiteX6" fmla="*/ 236324 w 286730"/>
                  <a:gd name="connsiteY6" fmla="*/ 1811 h 288868"/>
                  <a:gd name="connsiteX7" fmla="*/ 236022 w 286730"/>
                  <a:gd name="connsiteY7" fmla="*/ 1811 h 288868"/>
                  <a:gd name="connsiteX8" fmla="*/ 134913 w 286730"/>
                  <a:gd name="connsiteY8" fmla="*/ 23846 h 288868"/>
                  <a:gd name="connsiteX9" fmla="*/ 31389 w 286730"/>
                  <a:gd name="connsiteY9" fmla="*/ 116815 h 288868"/>
                  <a:gd name="connsiteX10" fmla="*/ 0 w 286730"/>
                  <a:gd name="connsiteY10" fmla="*/ 240875 h 288868"/>
                  <a:gd name="connsiteX11" fmla="*/ 0 w 286730"/>
                  <a:gd name="connsiteY11" fmla="*/ 241479 h 288868"/>
                  <a:gd name="connsiteX12" fmla="*/ 0 w 286730"/>
                  <a:gd name="connsiteY12" fmla="*/ 242082 h 288868"/>
                  <a:gd name="connsiteX13" fmla="*/ 0 w 286730"/>
                  <a:gd name="connsiteY13" fmla="*/ 251742 h 288868"/>
                  <a:gd name="connsiteX14" fmla="*/ 27767 w 286730"/>
                  <a:gd name="connsiteY14" fmla="*/ 288869 h 288868"/>
                  <a:gd name="connsiteX15" fmla="*/ 40142 w 286730"/>
                  <a:gd name="connsiteY15" fmla="*/ 287964 h 288868"/>
                  <a:gd name="connsiteX16" fmla="*/ 62476 w 286730"/>
                  <a:gd name="connsiteY16" fmla="*/ 285549 h 288868"/>
                  <a:gd name="connsiteX17" fmla="*/ 104429 w 286730"/>
                  <a:gd name="connsiteY17" fmla="*/ 279210 h 288868"/>
                  <a:gd name="connsiteX18" fmla="*/ 245379 w 286730"/>
                  <a:gd name="connsiteY18" fmla="*/ 188052 h 288868"/>
                  <a:gd name="connsiteX19" fmla="*/ 286728 w 286730"/>
                  <a:gd name="connsiteY19" fmla="*/ 32600 h 288868"/>
                  <a:gd name="connsiteX20" fmla="*/ 280390 w 286730"/>
                  <a:gd name="connsiteY20" fmla="*/ 6037 h 288868"/>
                  <a:gd name="connsiteX21" fmla="*/ 27465 w 286730"/>
                  <a:gd name="connsiteY21" fmla="*/ 276493 h 288868"/>
                  <a:gd name="connsiteX22" fmla="*/ 27465 w 286730"/>
                  <a:gd name="connsiteY22" fmla="*/ 276493 h 288868"/>
                  <a:gd name="connsiteX23" fmla="*/ 30182 w 286730"/>
                  <a:gd name="connsiteY23" fmla="*/ 276493 h 288868"/>
                  <a:gd name="connsiteX24" fmla="*/ 27465 w 286730"/>
                  <a:gd name="connsiteY24" fmla="*/ 276493 h 288868"/>
                  <a:gd name="connsiteX25" fmla="*/ 262583 w 286730"/>
                  <a:gd name="connsiteY25" fmla="*/ 12074 h 288868"/>
                  <a:gd name="connsiteX26" fmla="*/ 263488 w 286730"/>
                  <a:gd name="connsiteY26" fmla="*/ 12074 h 288868"/>
                  <a:gd name="connsiteX27" fmla="*/ 264092 w 286730"/>
                  <a:gd name="connsiteY27" fmla="*/ 12074 h 288868"/>
                  <a:gd name="connsiteX28" fmla="*/ 262583 w 286730"/>
                  <a:gd name="connsiteY28" fmla="*/ 12074 h 2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730" h="288868">
                    <a:moveTo>
                      <a:pt x="280390" y="6037"/>
                    </a:moveTo>
                    <a:cubicBezTo>
                      <a:pt x="275259" y="604"/>
                      <a:pt x="268317" y="0"/>
                      <a:pt x="263488" y="0"/>
                    </a:cubicBezTo>
                    <a:cubicBezTo>
                      <a:pt x="260168" y="0"/>
                      <a:pt x="256546" y="302"/>
                      <a:pt x="250812" y="906"/>
                    </a:cubicBezTo>
                    <a:lnTo>
                      <a:pt x="250812" y="906"/>
                    </a:lnTo>
                    <a:lnTo>
                      <a:pt x="250812" y="906"/>
                    </a:lnTo>
                    <a:cubicBezTo>
                      <a:pt x="246284" y="1509"/>
                      <a:pt x="241154" y="1811"/>
                      <a:pt x="236626" y="1811"/>
                    </a:cubicBezTo>
                    <a:lnTo>
                      <a:pt x="236324" y="1811"/>
                    </a:lnTo>
                    <a:lnTo>
                      <a:pt x="236022" y="1811"/>
                    </a:lnTo>
                    <a:cubicBezTo>
                      <a:pt x="202822" y="2717"/>
                      <a:pt x="169924" y="9961"/>
                      <a:pt x="134913" y="23846"/>
                    </a:cubicBezTo>
                    <a:cubicBezTo>
                      <a:pt x="87528" y="42862"/>
                      <a:pt x="52517" y="74255"/>
                      <a:pt x="31389" y="116815"/>
                    </a:cubicBezTo>
                    <a:cubicBezTo>
                      <a:pt x="13884" y="151528"/>
                      <a:pt x="3923" y="191070"/>
                      <a:pt x="0" y="240875"/>
                    </a:cubicBezTo>
                    <a:lnTo>
                      <a:pt x="0" y="241479"/>
                    </a:lnTo>
                    <a:lnTo>
                      <a:pt x="0" y="242082"/>
                    </a:lnTo>
                    <a:lnTo>
                      <a:pt x="0" y="251742"/>
                    </a:lnTo>
                    <a:cubicBezTo>
                      <a:pt x="0" y="264721"/>
                      <a:pt x="0" y="288869"/>
                      <a:pt x="27767" y="288869"/>
                    </a:cubicBezTo>
                    <a:cubicBezTo>
                      <a:pt x="31087" y="288869"/>
                      <a:pt x="35011" y="288567"/>
                      <a:pt x="40142" y="287964"/>
                    </a:cubicBezTo>
                    <a:cubicBezTo>
                      <a:pt x="47385" y="286756"/>
                      <a:pt x="54629" y="286152"/>
                      <a:pt x="62476" y="285549"/>
                    </a:cubicBezTo>
                    <a:cubicBezTo>
                      <a:pt x="76058" y="284341"/>
                      <a:pt x="90244" y="282832"/>
                      <a:pt x="104429" y="279210"/>
                    </a:cubicBezTo>
                    <a:cubicBezTo>
                      <a:pt x="151211" y="267438"/>
                      <a:pt x="209161" y="246610"/>
                      <a:pt x="245379" y="188052"/>
                    </a:cubicBezTo>
                    <a:cubicBezTo>
                      <a:pt x="271939" y="144887"/>
                      <a:pt x="284917" y="95384"/>
                      <a:pt x="286728" y="32600"/>
                    </a:cubicBezTo>
                    <a:cubicBezTo>
                      <a:pt x="286728" y="22639"/>
                      <a:pt x="287030" y="12677"/>
                      <a:pt x="280390" y="6037"/>
                    </a:cubicBezTo>
                    <a:close/>
                    <a:moveTo>
                      <a:pt x="27465" y="276493"/>
                    </a:moveTo>
                    <a:cubicBezTo>
                      <a:pt x="27465" y="276493"/>
                      <a:pt x="27465" y="276493"/>
                      <a:pt x="27465" y="276493"/>
                    </a:cubicBezTo>
                    <a:cubicBezTo>
                      <a:pt x="28371" y="276493"/>
                      <a:pt x="29276" y="276493"/>
                      <a:pt x="30182" y="276493"/>
                    </a:cubicBezTo>
                    <a:cubicBezTo>
                      <a:pt x="29578" y="276493"/>
                      <a:pt x="28371" y="276493"/>
                      <a:pt x="27465" y="276493"/>
                    </a:cubicBezTo>
                    <a:close/>
                    <a:moveTo>
                      <a:pt x="262583" y="12074"/>
                    </a:moveTo>
                    <a:cubicBezTo>
                      <a:pt x="262884" y="12074"/>
                      <a:pt x="263186" y="12074"/>
                      <a:pt x="263488" y="12074"/>
                    </a:cubicBezTo>
                    <a:cubicBezTo>
                      <a:pt x="263790" y="12074"/>
                      <a:pt x="263790" y="12074"/>
                      <a:pt x="264092" y="12074"/>
                    </a:cubicBezTo>
                    <a:cubicBezTo>
                      <a:pt x="263488" y="12074"/>
                      <a:pt x="263186" y="12074"/>
                      <a:pt x="26258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7" name="Freeform 1286">
                <a:extLst>
                  <a:ext uri="{FF2B5EF4-FFF2-40B4-BE49-F238E27FC236}">
                    <a16:creationId xmlns:a16="http://schemas.microsoft.com/office/drawing/2014/main" id="{1FEC3D27-5689-CE44-BAF9-8AF31793BB3C}"/>
                  </a:ext>
                </a:extLst>
              </p:cNvPr>
              <p:cNvSpPr/>
              <p:nvPr/>
            </p:nvSpPr>
            <p:spPr>
              <a:xfrm>
                <a:off x="5025146" y="309092"/>
                <a:ext cx="287347" cy="287359"/>
              </a:xfrm>
              <a:custGeom>
                <a:avLst/>
                <a:gdLst>
                  <a:gd name="connsiteX0" fmla="*/ 280752 w 287347"/>
                  <a:gd name="connsiteY0" fmla="*/ 9357 h 287359"/>
                  <a:gd name="connsiteX1" fmla="*/ 246948 w 287347"/>
                  <a:gd name="connsiteY1" fmla="*/ 0 h 287359"/>
                  <a:gd name="connsiteX2" fmla="*/ 239705 w 287347"/>
                  <a:gd name="connsiteY2" fmla="*/ 0 h 287359"/>
                  <a:gd name="connsiteX3" fmla="*/ 237592 w 287347"/>
                  <a:gd name="connsiteY3" fmla="*/ 0 h 287359"/>
                  <a:gd name="connsiteX4" fmla="*/ 188093 w 287347"/>
                  <a:gd name="connsiteY4" fmla="*/ 6641 h 287359"/>
                  <a:gd name="connsiteX5" fmla="*/ 22998 w 287347"/>
                  <a:gd name="connsiteY5" fmla="*/ 134323 h 287359"/>
                  <a:gd name="connsiteX6" fmla="*/ 60 w 287347"/>
                  <a:gd name="connsiteY6" fmla="*/ 251440 h 287359"/>
                  <a:gd name="connsiteX7" fmla="*/ 7304 w 287347"/>
                  <a:gd name="connsiteY7" fmla="*/ 280115 h 287359"/>
                  <a:gd name="connsiteX8" fmla="*/ 29035 w 287347"/>
                  <a:gd name="connsiteY8" fmla="*/ 287360 h 287359"/>
                  <a:gd name="connsiteX9" fmla="*/ 36278 w 287347"/>
                  <a:gd name="connsiteY9" fmla="*/ 287058 h 287359"/>
                  <a:gd name="connsiteX10" fmla="*/ 150970 w 287347"/>
                  <a:gd name="connsiteY10" fmla="*/ 263514 h 287359"/>
                  <a:gd name="connsiteX11" fmla="*/ 246345 w 287347"/>
                  <a:gd name="connsiteY11" fmla="*/ 185335 h 287359"/>
                  <a:gd name="connsiteX12" fmla="*/ 286487 w 287347"/>
                  <a:gd name="connsiteY12" fmla="*/ 45881 h 287359"/>
                  <a:gd name="connsiteX13" fmla="*/ 280752 w 287347"/>
                  <a:gd name="connsiteY13" fmla="*/ 9357 h 287359"/>
                  <a:gd name="connsiteX14" fmla="*/ 29035 w 287347"/>
                  <a:gd name="connsiteY14" fmla="*/ 275286 h 287359"/>
                  <a:gd name="connsiteX15" fmla="*/ 29035 w 287347"/>
                  <a:gd name="connsiteY15" fmla="*/ 275286 h 287359"/>
                  <a:gd name="connsiteX16" fmla="*/ 30846 w 287347"/>
                  <a:gd name="connsiteY16" fmla="*/ 275286 h 287359"/>
                  <a:gd name="connsiteX17" fmla="*/ 29035 w 287347"/>
                  <a:gd name="connsiteY17" fmla="*/ 275286 h 287359"/>
                  <a:gd name="connsiteX18" fmla="*/ 235479 w 287347"/>
                  <a:gd name="connsiteY18" fmla="*/ 12376 h 287359"/>
                  <a:gd name="connsiteX19" fmla="*/ 237592 w 287347"/>
                  <a:gd name="connsiteY19" fmla="*/ 12376 h 287359"/>
                  <a:gd name="connsiteX20" fmla="*/ 239705 w 287347"/>
                  <a:gd name="connsiteY20" fmla="*/ 12376 h 287359"/>
                  <a:gd name="connsiteX21" fmla="*/ 235479 w 287347"/>
                  <a:gd name="connsiteY21" fmla="*/ 12376 h 287359"/>
                  <a:gd name="connsiteX22" fmla="*/ 246345 w 287347"/>
                  <a:gd name="connsiteY22" fmla="*/ 12376 h 287359"/>
                  <a:gd name="connsiteX23" fmla="*/ 246948 w 287347"/>
                  <a:gd name="connsiteY23" fmla="*/ 12376 h 287359"/>
                  <a:gd name="connsiteX24" fmla="*/ 247250 w 287347"/>
                  <a:gd name="connsiteY24" fmla="*/ 12376 h 287359"/>
                  <a:gd name="connsiteX25" fmla="*/ 246345 w 287347"/>
                  <a:gd name="connsiteY25" fmla="*/ 1237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347" h="287359">
                    <a:moveTo>
                      <a:pt x="280752" y="9357"/>
                    </a:moveTo>
                    <a:cubicBezTo>
                      <a:pt x="272905" y="906"/>
                      <a:pt x="260832" y="0"/>
                      <a:pt x="246948" y="0"/>
                    </a:cubicBezTo>
                    <a:cubicBezTo>
                      <a:pt x="244534" y="0"/>
                      <a:pt x="242119" y="0"/>
                      <a:pt x="239705" y="0"/>
                    </a:cubicBezTo>
                    <a:cubicBezTo>
                      <a:pt x="239101" y="0"/>
                      <a:pt x="238196" y="0"/>
                      <a:pt x="237592" y="0"/>
                    </a:cubicBezTo>
                    <a:cubicBezTo>
                      <a:pt x="220992" y="0"/>
                      <a:pt x="203184" y="3320"/>
                      <a:pt x="188093" y="6641"/>
                    </a:cubicBezTo>
                    <a:cubicBezTo>
                      <a:pt x="103584" y="24148"/>
                      <a:pt x="49559" y="65803"/>
                      <a:pt x="22998" y="134323"/>
                    </a:cubicBezTo>
                    <a:cubicBezTo>
                      <a:pt x="8511" y="171450"/>
                      <a:pt x="664" y="210690"/>
                      <a:pt x="60" y="251440"/>
                    </a:cubicBezTo>
                    <a:cubicBezTo>
                      <a:pt x="-242" y="262608"/>
                      <a:pt x="362" y="272871"/>
                      <a:pt x="7304" y="280115"/>
                    </a:cubicBezTo>
                    <a:cubicBezTo>
                      <a:pt x="13340" y="286454"/>
                      <a:pt x="21791" y="287360"/>
                      <a:pt x="29035" y="287360"/>
                    </a:cubicBezTo>
                    <a:cubicBezTo>
                      <a:pt x="31147" y="287360"/>
                      <a:pt x="33562" y="287360"/>
                      <a:pt x="36278" y="287058"/>
                    </a:cubicBezTo>
                    <a:cubicBezTo>
                      <a:pt x="82457" y="284040"/>
                      <a:pt x="118675" y="276493"/>
                      <a:pt x="150970" y="263514"/>
                    </a:cubicBezTo>
                    <a:cubicBezTo>
                      <a:pt x="192017" y="246912"/>
                      <a:pt x="224312" y="220651"/>
                      <a:pt x="246345" y="185335"/>
                    </a:cubicBezTo>
                    <a:cubicBezTo>
                      <a:pt x="274716" y="139756"/>
                      <a:pt x="282563" y="89347"/>
                      <a:pt x="286487" y="45881"/>
                    </a:cubicBezTo>
                    <a:cubicBezTo>
                      <a:pt x="287996" y="30789"/>
                      <a:pt x="288298" y="18111"/>
                      <a:pt x="280752" y="9357"/>
                    </a:cubicBezTo>
                    <a:close/>
                    <a:moveTo>
                      <a:pt x="29035" y="275286"/>
                    </a:moveTo>
                    <a:cubicBezTo>
                      <a:pt x="29035" y="275286"/>
                      <a:pt x="29035" y="275286"/>
                      <a:pt x="29035" y="275286"/>
                    </a:cubicBezTo>
                    <a:cubicBezTo>
                      <a:pt x="29336" y="275286"/>
                      <a:pt x="30242" y="275286"/>
                      <a:pt x="30846" y="275286"/>
                    </a:cubicBezTo>
                    <a:cubicBezTo>
                      <a:pt x="30544" y="275286"/>
                      <a:pt x="29638" y="275286"/>
                      <a:pt x="29035" y="275286"/>
                    </a:cubicBezTo>
                    <a:close/>
                    <a:moveTo>
                      <a:pt x="235479" y="12376"/>
                    </a:moveTo>
                    <a:cubicBezTo>
                      <a:pt x="236083" y="12376"/>
                      <a:pt x="236687" y="12376"/>
                      <a:pt x="237592" y="12376"/>
                    </a:cubicBezTo>
                    <a:cubicBezTo>
                      <a:pt x="238196" y="12376"/>
                      <a:pt x="239101" y="12376"/>
                      <a:pt x="239705" y="12376"/>
                    </a:cubicBezTo>
                    <a:cubicBezTo>
                      <a:pt x="238196" y="12376"/>
                      <a:pt x="236988" y="12376"/>
                      <a:pt x="235479" y="12376"/>
                    </a:cubicBezTo>
                    <a:close/>
                    <a:moveTo>
                      <a:pt x="246345" y="12376"/>
                    </a:moveTo>
                    <a:cubicBezTo>
                      <a:pt x="246646" y="12376"/>
                      <a:pt x="246646" y="12376"/>
                      <a:pt x="246948" y="12376"/>
                    </a:cubicBezTo>
                    <a:cubicBezTo>
                      <a:pt x="246948" y="12376"/>
                      <a:pt x="247250" y="12376"/>
                      <a:pt x="247250" y="12376"/>
                    </a:cubicBezTo>
                    <a:cubicBezTo>
                      <a:pt x="246948" y="12376"/>
                      <a:pt x="246646" y="12376"/>
                      <a:pt x="24634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8" name="Freeform 1287">
                <a:extLst>
                  <a:ext uri="{FF2B5EF4-FFF2-40B4-BE49-F238E27FC236}">
                    <a16:creationId xmlns:a16="http://schemas.microsoft.com/office/drawing/2014/main" id="{F19552DC-774B-EC48-87A1-738DB03D14E0}"/>
                  </a:ext>
                </a:extLst>
              </p:cNvPr>
              <p:cNvSpPr/>
              <p:nvPr/>
            </p:nvSpPr>
            <p:spPr>
              <a:xfrm>
                <a:off x="5025923" y="933315"/>
                <a:ext cx="286691" cy="287359"/>
              </a:xfrm>
              <a:custGeom>
                <a:avLst/>
                <a:gdLst>
                  <a:gd name="connsiteX0" fmla="*/ 259754 w 286691"/>
                  <a:gd name="connsiteY0" fmla="*/ 0 h 287359"/>
                  <a:gd name="connsiteX1" fmla="*/ 251303 w 286691"/>
                  <a:gd name="connsiteY1" fmla="*/ 604 h 287359"/>
                  <a:gd name="connsiteX2" fmla="*/ 243153 w 286691"/>
                  <a:gd name="connsiteY2" fmla="*/ 1509 h 287359"/>
                  <a:gd name="connsiteX3" fmla="*/ 162266 w 286691"/>
                  <a:gd name="connsiteY3" fmla="*/ 14791 h 287359"/>
                  <a:gd name="connsiteX4" fmla="*/ 14073 w 286691"/>
                  <a:gd name="connsiteY4" fmla="*/ 161187 h 287359"/>
                  <a:gd name="connsiteX5" fmla="*/ 491 w 286691"/>
                  <a:gd name="connsiteY5" fmla="*/ 237253 h 287359"/>
                  <a:gd name="connsiteX6" fmla="*/ 7734 w 286691"/>
                  <a:gd name="connsiteY6" fmla="*/ 278002 h 287359"/>
                  <a:gd name="connsiteX7" fmla="*/ 45764 w 286691"/>
                  <a:gd name="connsiteY7" fmla="*/ 287360 h 287359"/>
                  <a:gd name="connsiteX8" fmla="*/ 60553 w 286691"/>
                  <a:gd name="connsiteY8" fmla="*/ 287058 h 287359"/>
                  <a:gd name="connsiteX9" fmla="*/ 60553 w 286691"/>
                  <a:gd name="connsiteY9" fmla="*/ 287058 h 287359"/>
                  <a:gd name="connsiteX10" fmla="*/ 60553 w 286691"/>
                  <a:gd name="connsiteY10" fmla="*/ 287058 h 287359"/>
                  <a:gd name="connsiteX11" fmla="*/ 161964 w 286691"/>
                  <a:gd name="connsiteY11" fmla="*/ 260495 h 287359"/>
                  <a:gd name="connsiteX12" fmla="*/ 245266 w 286691"/>
                  <a:gd name="connsiteY12" fmla="*/ 188354 h 287359"/>
                  <a:gd name="connsiteX13" fmla="*/ 286616 w 286691"/>
                  <a:gd name="connsiteY13" fmla="*/ 32901 h 287359"/>
                  <a:gd name="connsiteX14" fmla="*/ 279976 w 286691"/>
                  <a:gd name="connsiteY14" fmla="*/ 6942 h 287359"/>
                  <a:gd name="connsiteX15" fmla="*/ 259754 w 286691"/>
                  <a:gd name="connsiteY15" fmla="*/ 0 h 287359"/>
                  <a:gd name="connsiteX16" fmla="*/ 44858 w 286691"/>
                  <a:gd name="connsiteY16" fmla="*/ 274984 h 287359"/>
                  <a:gd name="connsiteX17" fmla="*/ 44255 w 286691"/>
                  <a:gd name="connsiteY17" fmla="*/ 274984 h 287359"/>
                  <a:gd name="connsiteX18" fmla="*/ 46367 w 286691"/>
                  <a:gd name="connsiteY18" fmla="*/ 274984 h 287359"/>
                  <a:gd name="connsiteX19" fmla="*/ 44858 w 286691"/>
                  <a:gd name="connsiteY19" fmla="*/ 274984 h 287359"/>
                  <a:gd name="connsiteX20" fmla="*/ 259150 w 286691"/>
                  <a:gd name="connsiteY20" fmla="*/ 12074 h 287359"/>
                  <a:gd name="connsiteX21" fmla="*/ 259754 w 286691"/>
                  <a:gd name="connsiteY21" fmla="*/ 12074 h 287359"/>
                  <a:gd name="connsiteX22" fmla="*/ 260659 w 286691"/>
                  <a:gd name="connsiteY22" fmla="*/ 12074 h 287359"/>
                  <a:gd name="connsiteX23" fmla="*/ 259150 w 286691"/>
                  <a:gd name="connsiteY23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91" h="287359">
                    <a:moveTo>
                      <a:pt x="259754" y="0"/>
                    </a:moveTo>
                    <a:cubicBezTo>
                      <a:pt x="257339" y="0"/>
                      <a:pt x="254623" y="302"/>
                      <a:pt x="251303" y="604"/>
                    </a:cubicBezTo>
                    <a:cubicBezTo>
                      <a:pt x="248586" y="906"/>
                      <a:pt x="245870" y="1207"/>
                      <a:pt x="243153" y="1509"/>
                    </a:cubicBezTo>
                    <a:cubicBezTo>
                      <a:pt x="216594" y="4226"/>
                      <a:pt x="189128" y="6942"/>
                      <a:pt x="162266" y="14791"/>
                    </a:cubicBezTo>
                    <a:cubicBezTo>
                      <a:pt x="85604" y="36825"/>
                      <a:pt x="35804" y="86027"/>
                      <a:pt x="14073" y="161187"/>
                    </a:cubicBezTo>
                    <a:cubicBezTo>
                      <a:pt x="6225" y="188354"/>
                      <a:pt x="1698" y="213105"/>
                      <a:pt x="491" y="237253"/>
                    </a:cubicBezTo>
                    <a:cubicBezTo>
                      <a:pt x="-415" y="255666"/>
                      <a:pt x="-1018" y="268645"/>
                      <a:pt x="7734" y="278002"/>
                    </a:cubicBezTo>
                    <a:cubicBezTo>
                      <a:pt x="16186" y="286756"/>
                      <a:pt x="29164" y="287360"/>
                      <a:pt x="45764" y="287360"/>
                    </a:cubicBezTo>
                    <a:cubicBezTo>
                      <a:pt x="50291" y="287360"/>
                      <a:pt x="55724" y="287360"/>
                      <a:pt x="60553" y="287058"/>
                    </a:cubicBezTo>
                    <a:lnTo>
                      <a:pt x="60553" y="287058"/>
                    </a:lnTo>
                    <a:lnTo>
                      <a:pt x="60553" y="287058"/>
                    </a:lnTo>
                    <a:cubicBezTo>
                      <a:pt x="90433" y="286152"/>
                      <a:pt x="128462" y="276191"/>
                      <a:pt x="161964" y="260495"/>
                    </a:cubicBezTo>
                    <a:cubicBezTo>
                      <a:pt x="198786" y="243592"/>
                      <a:pt x="226252" y="220048"/>
                      <a:pt x="245266" y="188354"/>
                    </a:cubicBezTo>
                    <a:cubicBezTo>
                      <a:pt x="271525" y="144585"/>
                      <a:pt x="284805" y="95082"/>
                      <a:pt x="286616" y="32901"/>
                    </a:cubicBezTo>
                    <a:cubicBezTo>
                      <a:pt x="286917" y="24148"/>
                      <a:pt x="286616" y="13885"/>
                      <a:pt x="279976" y="6942"/>
                    </a:cubicBezTo>
                    <a:cubicBezTo>
                      <a:pt x="273335" y="604"/>
                      <a:pt x="265186" y="0"/>
                      <a:pt x="259754" y="0"/>
                    </a:cubicBezTo>
                    <a:close/>
                    <a:moveTo>
                      <a:pt x="44858" y="274984"/>
                    </a:moveTo>
                    <a:cubicBezTo>
                      <a:pt x="44557" y="274984"/>
                      <a:pt x="44557" y="274984"/>
                      <a:pt x="44255" y="274984"/>
                    </a:cubicBezTo>
                    <a:cubicBezTo>
                      <a:pt x="44858" y="274984"/>
                      <a:pt x="45462" y="274984"/>
                      <a:pt x="46367" y="274984"/>
                    </a:cubicBezTo>
                    <a:cubicBezTo>
                      <a:pt x="45764" y="274984"/>
                      <a:pt x="45462" y="274984"/>
                      <a:pt x="44858" y="274984"/>
                    </a:cubicBezTo>
                    <a:close/>
                    <a:moveTo>
                      <a:pt x="259150" y="12074"/>
                    </a:moveTo>
                    <a:cubicBezTo>
                      <a:pt x="259452" y="12074"/>
                      <a:pt x="259452" y="12074"/>
                      <a:pt x="259754" y="12074"/>
                    </a:cubicBezTo>
                    <a:cubicBezTo>
                      <a:pt x="260056" y="12074"/>
                      <a:pt x="260357" y="12074"/>
                      <a:pt x="260659" y="12074"/>
                    </a:cubicBezTo>
                    <a:cubicBezTo>
                      <a:pt x="260056" y="12074"/>
                      <a:pt x="259754" y="12074"/>
                      <a:pt x="25915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A5961AE5-F898-204F-801F-5C5B55D80D79}"/>
                  </a:ext>
                </a:extLst>
              </p:cNvPr>
              <p:cNvSpPr/>
              <p:nvPr/>
            </p:nvSpPr>
            <p:spPr>
              <a:xfrm>
                <a:off x="5025434" y="301"/>
                <a:ext cx="286408" cy="287058"/>
              </a:xfrm>
              <a:custGeom>
                <a:avLst/>
                <a:gdLst>
                  <a:gd name="connsiteX0" fmla="*/ 30558 w 286408"/>
                  <a:gd name="connsiteY0" fmla="*/ 287058 h 287058"/>
                  <a:gd name="connsiteX1" fmla="*/ 40518 w 286408"/>
                  <a:gd name="connsiteY1" fmla="*/ 286756 h 287058"/>
                  <a:gd name="connsiteX2" fmla="*/ 161245 w 286408"/>
                  <a:gd name="connsiteY2" fmla="*/ 259288 h 287058"/>
                  <a:gd name="connsiteX3" fmla="*/ 250886 w 286408"/>
                  <a:gd name="connsiteY3" fmla="*/ 177487 h 287058"/>
                  <a:gd name="connsiteX4" fmla="*/ 286199 w 286408"/>
                  <a:gd name="connsiteY4" fmla="*/ 36826 h 287058"/>
                  <a:gd name="connsiteX5" fmla="*/ 279860 w 286408"/>
                  <a:gd name="connsiteY5" fmla="*/ 8150 h 287058"/>
                  <a:gd name="connsiteX6" fmla="*/ 249377 w 286408"/>
                  <a:gd name="connsiteY6" fmla="*/ 0 h 287058"/>
                  <a:gd name="connsiteX7" fmla="*/ 249377 w 286408"/>
                  <a:gd name="connsiteY7" fmla="*/ 0 h 287058"/>
                  <a:gd name="connsiteX8" fmla="*/ 249377 w 286408"/>
                  <a:gd name="connsiteY8" fmla="*/ 0 h 287058"/>
                  <a:gd name="connsiteX9" fmla="*/ 149776 w 286408"/>
                  <a:gd name="connsiteY9" fmla="*/ 17205 h 287058"/>
                  <a:gd name="connsiteX10" fmla="*/ 41725 w 286408"/>
                  <a:gd name="connsiteY10" fmla="*/ 98101 h 287058"/>
                  <a:gd name="connsiteX11" fmla="*/ 376 w 286408"/>
                  <a:gd name="connsiteY11" fmla="*/ 239366 h 287058"/>
                  <a:gd name="connsiteX12" fmla="*/ 376 w 286408"/>
                  <a:gd name="connsiteY12" fmla="*/ 239970 h 287058"/>
                  <a:gd name="connsiteX13" fmla="*/ 376 w 286408"/>
                  <a:gd name="connsiteY13" fmla="*/ 240573 h 287058"/>
                  <a:gd name="connsiteX14" fmla="*/ 376 w 286408"/>
                  <a:gd name="connsiteY14" fmla="*/ 243290 h 287058"/>
                  <a:gd name="connsiteX15" fmla="*/ 74 w 286408"/>
                  <a:gd name="connsiteY15" fmla="*/ 247516 h 287058"/>
                  <a:gd name="connsiteX16" fmla="*/ 7318 w 286408"/>
                  <a:gd name="connsiteY16" fmla="*/ 280116 h 287058"/>
                  <a:gd name="connsiteX17" fmla="*/ 30558 w 286408"/>
                  <a:gd name="connsiteY17" fmla="*/ 287058 h 287058"/>
                  <a:gd name="connsiteX18" fmla="*/ 30859 w 286408"/>
                  <a:gd name="connsiteY18" fmla="*/ 274984 h 287058"/>
                  <a:gd name="connsiteX19" fmla="*/ 30859 w 286408"/>
                  <a:gd name="connsiteY19" fmla="*/ 274984 h 287058"/>
                  <a:gd name="connsiteX20" fmla="*/ 27539 w 286408"/>
                  <a:gd name="connsiteY20" fmla="*/ 274984 h 287058"/>
                  <a:gd name="connsiteX21" fmla="*/ 30859 w 286408"/>
                  <a:gd name="connsiteY21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408" h="287058">
                    <a:moveTo>
                      <a:pt x="30558" y="287058"/>
                    </a:moveTo>
                    <a:cubicBezTo>
                      <a:pt x="33274" y="287058"/>
                      <a:pt x="36292" y="287058"/>
                      <a:pt x="40518" y="286756"/>
                    </a:cubicBezTo>
                    <a:cubicBezTo>
                      <a:pt x="86394" y="284040"/>
                      <a:pt x="125932" y="274984"/>
                      <a:pt x="161245" y="259288"/>
                    </a:cubicBezTo>
                    <a:cubicBezTo>
                      <a:pt x="200180" y="241781"/>
                      <a:pt x="230362" y="214313"/>
                      <a:pt x="250886" y="177487"/>
                    </a:cubicBezTo>
                    <a:cubicBezTo>
                      <a:pt x="272013" y="138549"/>
                      <a:pt x="283784" y="92668"/>
                      <a:pt x="286199" y="36826"/>
                    </a:cubicBezTo>
                    <a:cubicBezTo>
                      <a:pt x="286802" y="25355"/>
                      <a:pt x="286500" y="15394"/>
                      <a:pt x="279860" y="8150"/>
                    </a:cubicBezTo>
                    <a:cubicBezTo>
                      <a:pt x="272919" y="906"/>
                      <a:pt x="263260" y="302"/>
                      <a:pt x="249377" y="0"/>
                    </a:cubicBezTo>
                    <a:lnTo>
                      <a:pt x="249377" y="0"/>
                    </a:lnTo>
                    <a:lnTo>
                      <a:pt x="249377" y="0"/>
                    </a:lnTo>
                    <a:cubicBezTo>
                      <a:pt x="217082" y="0"/>
                      <a:pt x="184787" y="5735"/>
                      <a:pt x="149776" y="17205"/>
                    </a:cubicBezTo>
                    <a:cubicBezTo>
                      <a:pt x="100882" y="33807"/>
                      <a:pt x="65569" y="60370"/>
                      <a:pt x="41725" y="98101"/>
                    </a:cubicBezTo>
                    <a:cubicBezTo>
                      <a:pt x="11845" y="146095"/>
                      <a:pt x="3998" y="198616"/>
                      <a:pt x="376" y="239366"/>
                    </a:cubicBezTo>
                    <a:lnTo>
                      <a:pt x="376" y="239970"/>
                    </a:lnTo>
                    <a:lnTo>
                      <a:pt x="376" y="240573"/>
                    </a:lnTo>
                    <a:cubicBezTo>
                      <a:pt x="376" y="241479"/>
                      <a:pt x="376" y="242384"/>
                      <a:pt x="376" y="243290"/>
                    </a:cubicBezTo>
                    <a:cubicBezTo>
                      <a:pt x="376" y="244497"/>
                      <a:pt x="74" y="246007"/>
                      <a:pt x="74" y="247516"/>
                    </a:cubicBezTo>
                    <a:cubicBezTo>
                      <a:pt x="-228" y="262005"/>
                      <a:pt x="74" y="272569"/>
                      <a:pt x="7318" y="280116"/>
                    </a:cubicBezTo>
                    <a:cubicBezTo>
                      <a:pt x="13354" y="286152"/>
                      <a:pt x="22710" y="287058"/>
                      <a:pt x="30558" y="287058"/>
                    </a:cubicBezTo>
                    <a:close/>
                    <a:moveTo>
                      <a:pt x="30859" y="274984"/>
                    </a:moveTo>
                    <a:cubicBezTo>
                      <a:pt x="30859" y="274984"/>
                      <a:pt x="30859" y="274984"/>
                      <a:pt x="30859" y="274984"/>
                    </a:cubicBezTo>
                    <a:cubicBezTo>
                      <a:pt x="29652" y="274984"/>
                      <a:pt x="28445" y="274984"/>
                      <a:pt x="27539" y="274984"/>
                    </a:cubicBezTo>
                    <a:cubicBezTo>
                      <a:pt x="28445" y="274984"/>
                      <a:pt x="29652" y="274984"/>
                      <a:pt x="30859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0" name="Freeform 1289">
                <a:extLst>
                  <a:ext uri="{FF2B5EF4-FFF2-40B4-BE49-F238E27FC236}">
                    <a16:creationId xmlns:a16="http://schemas.microsoft.com/office/drawing/2014/main" id="{B8EC8032-BD3C-934E-9A89-32D218B3FBC2}"/>
                  </a:ext>
                </a:extLst>
              </p:cNvPr>
              <p:cNvSpPr/>
              <p:nvPr/>
            </p:nvSpPr>
            <p:spPr>
              <a:xfrm>
                <a:off x="5025147" y="4065296"/>
                <a:ext cx="286581" cy="287057"/>
              </a:xfrm>
              <a:custGeom>
                <a:avLst/>
                <a:gdLst>
                  <a:gd name="connsiteX0" fmla="*/ 279846 w 286581"/>
                  <a:gd name="connsiteY0" fmla="*/ 7244 h 287057"/>
                  <a:gd name="connsiteX1" fmla="*/ 256002 w 286581"/>
                  <a:gd name="connsiteY1" fmla="*/ 0 h 287057"/>
                  <a:gd name="connsiteX2" fmla="*/ 250871 w 286581"/>
                  <a:gd name="connsiteY2" fmla="*/ 0 h 287057"/>
                  <a:gd name="connsiteX3" fmla="*/ 118674 w 286581"/>
                  <a:gd name="connsiteY3" fmla="*/ 30487 h 287057"/>
                  <a:gd name="connsiteX4" fmla="*/ 45333 w 286581"/>
                  <a:gd name="connsiteY4" fmla="*/ 92667 h 287057"/>
                  <a:gd name="connsiteX5" fmla="*/ 60 w 286581"/>
                  <a:gd name="connsiteY5" fmla="*/ 239366 h 287057"/>
                  <a:gd name="connsiteX6" fmla="*/ 60 w 286581"/>
                  <a:gd name="connsiteY6" fmla="*/ 239970 h 287057"/>
                  <a:gd name="connsiteX7" fmla="*/ 60 w 286581"/>
                  <a:gd name="connsiteY7" fmla="*/ 240573 h 287057"/>
                  <a:gd name="connsiteX8" fmla="*/ 60 w 286581"/>
                  <a:gd name="connsiteY8" fmla="*/ 248119 h 287057"/>
                  <a:gd name="connsiteX9" fmla="*/ 7605 w 286581"/>
                  <a:gd name="connsiteY9" fmla="*/ 279512 h 287057"/>
                  <a:gd name="connsiteX10" fmla="*/ 33260 w 286581"/>
                  <a:gd name="connsiteY10" fmla="*/ 287058 h 287057"/>
                  <a:gd name="connsiteX11" fmla="*/ 38994 w 286581"/>
                  <a:gd name="connsiteY11" fmla="*/ 287058 h 287057"/>
                  <a:gd name="connsiteX12" fmla="*/ 136180 w 286581"/>
                  <a:gd name="connsiteY12" fmla="*/ 269852 h 287057"/>
                  <a:gd name="connsiteX13" fmla="*/ 250268 w 286581"/>
                  <a:gd name="connsiteY13" fmla="*/ 178694 h 287057"/>
                  <a:gd name="connsiteX14" fmla="*/ 286486 w 286581"/>
                  <a:gd name="connsiteY14" fmla="*/ 35920 h 287057"/>
                  <a:gd name="connsiteX15" fmla="*/ 279846 w 286581"/>
                  <a:gd name="connsiteY15" fmla="*/ 7244 h 287057"/>
                  <a:gd name="connsiteX16" fmla="*/ 33260 w 286581"/>
                  <a:gd name="connsiteY16" fmla="*/ 274682 h 287057"/>
                  <a:gd name="connsiteX17" fmla="*/ 31751 w 286581"/>
                  <a:gd name="connsiteY17" fmla="*/ 274682 h 287057"/>
                  <a:gd name="connsiteX18" fmla="*/ 34165 w 286581"/>
                  <a:gd name="connsiteY18" fmla="*/ 274682 h 287057"/>
                  <a:gd name="connsiteX19" fmla="*/ 33260 w 286581"/>
                  <a:gd name="connsiteY19" fmla="*/ 274682 h 287057"/>
                  <a:gd name="connsiteX20" fmla="*/ 255097 w 286581"/>
                  <a:gd name="connsiteY20" fmla="*/ 12074 h 287057"/>
                  <a:gd name="connsiteX21" fmla="*/ 256002 w 286581"/>
                  <a:gd name="connsiteY21" fmla="*/ 12074 h 287057"/>
                  <a:gd name="connsiteX22" fmla="*/ 257209 w 286581"/>
                  <a:gd name="connsiteY22" fmla="*/ 12074 h 287057"/>
                  <a:gd name="connsiteX23" fmla="*/ 255097 w 286581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81" h="287057">
                    <a:moveTo>
                      <a:pt x="279846" y="7244"/>
                    </a:moveTo>
                    <a:cubicBezTo>
                      <a:pt x="273206" y="302"/>
                      <a:pt x="264151" y="0"/>
                      <a:pt x="256002" y="0"/>
                    </a:cubicBezTo>
                    <a:cubicBezTo>
                      <a:pt x="254493" y="0"/>
                      <a:pt x="252682" y="0"/>
                      <a:pt x="250871" y="0"/>
                    </a:cubicBezTo>
                    <a:cubicBezTo>
                      <a:pt x="201071" y="1207"/>
                      <a:pt x="157911" y="11470"/>
                      <a:pt x="118674" y="30487"/>
                    </a:cubicBezTo>
                    <a:cubicBezTo>
                      <a:pt x="87889" y="45277"/>
                      <a:pt x="63140" y="66407"/>
                      <a:pt x="45333" y="92667"/>
                    </a:cubicBezTo>
                    <a:cubicBezTo>
                      <a:pt x="12736" y="142472"/>
                      <a:pt x="3983" y="197107"/>
                      <a:pt x="60" y="239366"/>
                    </a:cubicBezTo>
                    <a:lnTo>
                      <a:pt x="60" y="239970"/>
                    </a:lnTo>
                    <a:lnTo>
                      <a:pt x="60" y="240573"/>
                    </a:lnTo>
                    <a:lnTo>
                      <a:pt x="60" y="248119"/>
                    </a:lnTo>
                    <a:cubicBezTo>
                      <a:pt x="-242" y="262004"/>
                      <a:pt x="361" y="272267"/>
                      <a:pt x="7605" y="279512"/>
                    </a:cubicBezTo>
                    <a:cubicBezTo>
                      <a:pt x="14547" y="286454"/>
                      <a:pt x="24205" y="287058"/>
                      <a:pt x="33260" y="287058"/>
                    </a:cubicBezTo>
                    <a:cubicBezTo>
                      <a:pt x="35071" y="287058"/>
                      <a:pt x="36881" y="287058"/>
                      <a:pt x="38994" y="287058"/>
                    </a:cubicBezTo>
                    <a:cubicBezTo>
                      <a:pt x="72496" y="286152"/>
                      <a:pt x="105395" y="280417"/>
                      <a:pt x="136180" y="269852"/>
                    </a:cubicBezTo>
                    <a:cubicBezTo>
                      <a:pt x="188093" y="252647"/>
                      <a:pt x="226424" y="221859"/>
                      <a:pt x="250268" y="178694"/>
                    </a:cubicBezTo>
                    <a:cubicBezTo>
                      <a:pt x="272602" y="138548"/>
                      <a:pt x="284373" y="91762"/>
                      <a:pt x="286486" y="35920"/>
                    </a:cubicBezTo>
                    <a:cubicBezTo>
                      <a:pt x="286788" y="25053"/>
                      <a:pt x="286788" y="14489"/>
                      <a:pt x="279846" y="7244"/>
                    </a:cubicBezTo>
                    <a:close/>
                    <a:moveTo>
                      <a:pt x="33260" y="274682"/>
                    </a:moveTo>
                    <a:cubicBezTo>
                      <a:pt x="32656" y="274682"/>
                      <a:pt x="32354" y="274682"/>
                      <a:pt x="31751" y="274682"/>
                    </a:cubicBezTo>
                    <a:cubicBezTo>
                      <a:pt x="32354" y="274682"/>
                      <a:pt x="33260" y="274682"/>
                      <a:pt x="34165" y="274682"/>
                    </a:cubicBezTo>
                    <a:cubicBezTo>
                      <a:pt x="33863" y="274682"/>
                      <a:pt x="33561" y="274682"/>
                      <a:pt x="33260" y="274682"/>
                    </a:cubicBezTo>
                    <a:close/>
                    <a:moveTo>
                      <a:pt x="255097" y="12074"/>
                    </a:moveTo>
                    <a:cubicBezTo>
                      <a:pt x="255399" y="12074"/>
                      <a:pt x="255700" y="12074"/>
                      <a:pt x="256002" y="12074"/>
                    </a:cubicBezTo>
                    <a:cubicBezTo>
                      <a:pt x="256304" y="12074"/>
                      <a:pt x="256908" y="12074"/>
                      <a:pt x="257209" y="12074"/>
                    </a:cubicBezTo>
                    <a:cubicBezTo>
                      <a:pt x="256606" y="12074"/>
                      <a:pt x="255700" y="12074"/>
                      <a:pt x="25509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1" name="Freeform 1290">
                <a:extLst>
                  <a:ext uri="{FF2B5EF4-FFF2-40B4-BE49-F238E27FC236}">
                    <a16:creationId xmlns:a16="http://schemas.microsoft.com/office/drawing/2014/main" id="{3C171EB7-D655-7845-AE7B-B2BD30077FFA}"/>
                  </a:ext>
                </a:extLst>
              </p:cNvPr>
              <p:cNvSpPr/>
              <p:nvPr/>
            </p:nvSpPr>
            <p:spPr>
              <a:xfrm>
                <a:off x="5024603" y="5007668"/>
                <a:ext cx="285840" cy="289472"/>
              </a:xfrm>
              <a:custGeom>
                <a:avLst/>
                <a:gdLst>
                  <a:gd name="connsiteX0" fmla="*/ 27768 w 285840"/>
                  <a:gd name="connsiteY0" fmla="*/ 289473 h 289472"/>
                  <a:gd name="connsiteX1" fmla="*/ 38331 w 285840"/>
                  <a:gd name="connsiteY1" fmla="*/ 288869 h 289472"/>
                  <a:gd name="connsiteX2" fmla="*/ 38331 w 285840"/>
                  <a:gd name="connsiteY2" fmla="*/ 288869 h 289472"/>
                  <a:gd name="connsiteX3" fmla="*/ 38331 w 285840"/>
                  <a:gd name="connsiteY3" fmla="*/ 288869 h 289472"/>
                  <a:gd name="connsiteX4" fmla="*/ 53120 w 285840"/>
                  <a:gd name="connsiteY4" fmla="*/ 287360 h 289472"/>
                  <a:gd name="connsiteX5" fmla="*/ 69721 w 285840"/>
                  <a:gd name="connsiteY5" fmla="*/ 285549 h 289472"/>
                  <a:gd name="connsiteX6" fmla="*/ 69721 w 285840"/>
                  <a:gd name="connsiteY6" fmla="*/ 285549 h 289472"/>
                  <a:gd name="connsiteX7" fmla="*/ 69721 w 285840"/>
                  <a:gd name="connsiteY7" fmla="*/ 285549 h 289472"/>
                  <a:gd name="connsiteX8" fmla="*/ 193768 w 285840"/>
                  <a:gd name="connsiteY8" fmla="*/ 242082 h 289472"/>
                  <a:gd name="connsiteX9" fmla="*/ 285823 w 285840"/>
                  <a:gd name="connsiteY9" fmla="*/ 25959 h 289472"/>
                  <a:gd name="connsiteX10" fmla="*/ 279183 w 285840"/>
                  <a:gd name="connsiteY10" fmla="*/ 7244 h 289472"/>
                  <a:gd name="connsiteX11" fmla="*/ 260168 w 285840"/>
                  <a:gd name="connsiteY11" fmla="*/ 0 h 289472"/>
                  <a:gd name="connsiteX12" fmla="*/ 255943 w 285840"/>
                  <a:gd name="connsiteY12" fmla="*/ 302 h 289472"/>
                  <a:gd name="connsiteX13" fmla="*/ 255943 w 285840"/>
                  <a:gd name="connsiteY13" fmla="*/ 302 h 289472"/>
                  <a:gd name="connsiteX14" fmla="*/ 255943 w 285840"/>
                  <a:gd name="connsiteY14" fmla="*/ 302 h 289472"/>
                  <a:gd name="connsiteX15" fmla="*/ 235721 w 285840"/>
                  <a:gd name="connsiteY15" fmla="*/ 2415 h 289472"/>
                  <a:gd name="connsiteX16" fmla="*/ 157550 w 285840"/>
                  <a:gd name="connsiteY16" fmla="*/ 15998 h 289472"/>
                  <a:gd name="connsiteX17" fmla="*/ 32597 w 285840"/>
                  <a:gd name="connsiteY17" fmla="*/ 114702 h 289472"/>
                  <a:gd name="connsiteX18" fmla="*/ 0 w 285840"/>
                  <a:gd name="connsiteY18" fmla="*/ 242686 h 289472"/>
                  <a:gd name="connsiteX19" fmla="*/ 0 w 285840"/>
                  <a:gd name="connsiteY19" fmla="*/ 243290 h 289472"/>
                  <a:gd name="connsiteX20" fmla="*/ 0 w 285840"/>
                  <a:gd name="connsiteY20" fmla="*/ 243894 h 289472"/>
                  <a:gd name="connsiteX21" fmla="*/ 0 w 285840"/>
                  <a:gd name="connsiteY21" fmla="*/ 256270 h 289472"/>
                  <a:gd name="connsiteX22" fmla="*/ 0 w 285840"/>
                  <a:gd name="connsiteY22" fmla="*/ 256571 h 289472"/>
                  <a:gd name="connsiteX23" fmla="*/ 0 w 285840"/>
                  <a:gd name="connsiteY23" fmla="*/ 256873 h 289472"/>
                  <a:gd name="connsiteX24" fmla="*/ 27768 w 285840"/>
                  <a:gd name="connsiteY24" fmla="*/ 289473 h 289472"/>
                  <a:gd name="connsiteX25" fmla="*/ 261074 w 285840"/>
                  <a:gd name="connsiteY25" fmla="*/ 12074 h 289472"/>
                  <a:gd name="connsiteX26" fmla="*/ 261074 w 285840"/>
                  <a:gd name="connsiteY26" fmla="*/ 12074 h 289472"/>
                  <a:gd name="connsiteX27" fmla="*/ 261074 w 285840"/>
                  <a:gd name="connsiteY27" fmla="*/ 12074 h 289472"/>
                  <a:gd name="connsiteX28" fmla="*/ 261074 w 285840"/>
                  <a:gd name="connsiteY28" fmla="*/ 12074 h 289472"/>
                  <a:gd name="connsiteX29" fmla="*/ 30182 w 285840"/>
                  <a:gd name="connsiteY29" fmla="*/ 277399 h 289472"/>
                  <a:gd name="connsiteX30" fmla="*/ 27768 w 285840"/>
                  <a:gd name="connsiteY30" fmla="*/ 277399 h 289472"/>
                  <a:gd name="connsiteX31" fmla="*/ 27466 w 285840"/>
                  <a:gd name="connsiteY31" fmla="*/ 277399 h 289472"/>
                  <a:gd name="connsiteX32" fmla="*/ 30182 w 285840"/>
                  <a:gd name="connsiteY32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85840" h="289472">
                    <a:moveTo>
                      <a:pt x="27768" y="289473"/>
                    </a:moveTo>
                    <a:cubicBezTo>
                      <a:pt x="30786" y="289473"/>
                      <a:pt x="34106" y="289171"/>
                      <a:pt x="38331" y="288869"/>
                    </a:cubicBezTo>
                    <a:lnTo>
                      <a:pt x="38331" y="288869"/>
                    </a:lnTo>
                    <a:lnTo>
                      <a:pt x="38331" y="288869"/>
                    </a:lnTo>
                    <a:cubicBezTo>
                      <a:pt x="43160" y="288265"/>
                      <a:pt x="48291" y="287662"/>
                      <a:pt x="53120" y="287360"/>
                    </a:cubicBezTo>
                    <a:cubicBezTo>
                      <a:pt x="58553" y="286756"/>
                      <a:pt x="64288" y="286153"/>
                      <a:pt x="69721" y="285549"/>
                    </a:cubicBezTo>
                    <a:lnTo>
                      <a:pt x="69721" y="285549"/>
                    </a:lnTo>
                    <a:lnTo>
                      <a:pt x="69721" y="285549"/>
                    </a:lnTo>
                    <a:cubicBezTo>
                      <a:pt x="108957" y="280116"/>
                      <a:pt x="154532" y="270758"/>
                      <a:pt x="193768" y="242082"/>
                    </a:cubicBezTo>
                    <a:cubicBezTo>
                      <a:pt x="271336" y="185335"/>
                      <a:pt x="284012" y="101119"/>
                      <a:pt x="285823" y="25959"/>
                    </a:cubicBezTo>
                    <a:cubicBezTo>
                      <a:pt x="286125" y="16300"/>
                      <a:pt x="282503" y="10565"/>
                      <a:pt x="279183" y="7244"/>
                    </a:cubicBezTo>
                    <a:cubicBezTo>
                      <a:pt x="274656" y="2415"/>
                      <a:pt x="268016" y="0"/>
                      <a:pt x="260168" y="0"/>
                    </a:cubicBezTo>
                    <a:cubicBezTo>
                      <a:pt x="258961" y="0"/>
                      <a:pt x="257452" y="0"/>
                      <a:pt x="255943" y="302"/>
                    </a:cubicBezTo>
                    <a:lnTo>
                      <a:pt x="255943" y="302"/>
                    </a:lnTo>
                    <a:lnTo>
                      <a:pt x="255943" y="302"/>
                    </a:lnTo>
                    <a:cubicBezTo>
                      <a:pt x="249303" y="906"/>
                      <a:pt x="242361" y="1811"/>
                      <a:pt x="235721" y="2415"/>
                    </a:cubicBezTo>
                    <a:cubicBezTo>
                      <a:pt x="210066" y="4830"/>
                      <a:pt x="183205" y="7546"/>
                      <a:pt x="157550" y="15998"/>
                    </a:cubicBezTo>
                    <a:cubicBezTo>
                      <a:pt x="97488" y="35618"/>
                      <a:pt x="56742" y="67916"/>
                      <a:pt x="32597" y="114702"/>
                    </a:cubicBezTo>
                    <a:cubicBezTo>
                      <a:pt x="14186" y="150623"/>
                      <a:pt x="3924" y="191372"/>
                      <a:pt x="0" y="242686"/>
                    </a:cubicBezTo>
                    <a:lnTo>
                      <a:pt x="0" y="243290"/>
                    </a:lnTo>
                    <a:lnTo>
                      <a:pt x="0" y="243894"/>
                    </a:lnTo>
                    <a:lnTo>
                      <a:pt x="0" y="256270"/>
                    </a:lnTo>
                    <a:lnTo>
                      <a:pt x="0" y="256571"/>
                    </a:lnTo>
                    <a:lnTo>
                      <a:pt x="0" y="256873"/>
                    </a:lnTo>
                    <a:cubicBezTo>
                      <a:pt x="906" y="268645"/>
                      <a:pt x="1509" y="289473"/>
                      <a:pt x="27768" y="289473"/>
                    </a:cubicBezTo>
                    <a:close/>
                    <a:moveTo>
                      <a:pt x="261074" y="12074"/>
                    </a:moveTo>
                    <a:cubicBezTo>
                      <a:pt x="261074" y="12074"/>
                      <a:pt x="261074" y="12074"/>
                      <a:pt x="261074" y="12074"/>
                    </a:cubicBezTo>
                    <a:cubicBezTo>
                      <a:pt x="261074" y="12074"/>
                      <a:pt x="261074" y="12074"/>
                      <a:pt x="261074" y="12074"/>
                    </a:cubicBezTo>
                    <a:cubicBezTo>
                      <a:pt x="260772" y="12074"/>
                      <a:pt x="261074" y="12074"/>
                      <a:pt x="261074" y="12074"/>
                    </a:cubicBezTo>
                    <a:close/>
                    <a:moveTo>
                      <a:pt x="30182" y="277399"/>
                    </a:moveTo>
                    <a:cubicBezTo>
                      <a:pt x="29277" y="277399"/>
                      <a:pt x="28673" y="277399"/>
                      <a:pt x="27768" y="277399"/>
                    </a:cubicBezTo>
                    <a:cubicBezTo>
                      <a:pt x="27768" y="277399"/>
                      <a:pt x="27466" y="277399"/>
                      <a:pt x="27466" y="277399"/>
                    </a:cubicBezTo>
                    <a:cubicBezTo>
                      <a:pt x="28371" y="277399"/>
                      <a:pt x="29277" y="277399"/>
                      <a:pt x="30182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2" name="Freeform 1291">
                <a:extLst>
                  <a:ext uri="{FF2B5EF4-FFF2-40B4-BE49-F238E27FC236}">
                    <a16:creationId xmlns:a16="http://schemas.microsoft.com/office/drawing/2014/main" id="{B2832E5D-C4D0-2D4E-9EDB-7BE2BE90B01A}"/>
                  </a:ext>
                </a:extLst>
              </p:cNvPr>
              <p:cNvSpPr/>
              <p:nvPr/>
            </p:nvSpPr>
            <p:spPr>
              <a:xfrm>
                <a:off x="5025711" y="1251766"/>
                <a:ext cx="285984" cy="286680"/>
              </a:xfrm>
              <a:custGeom>
                <a:avLst/>
                <a:gdLst>
                  <a:gd name="connsiteX0" fmla="*/ 57143 w 285984"/>
                  <a:gd name="connsiteY0" fmla="*/ 286454 h 286680"/>
                  <a:gd name="connsiteX1" fmla="*/ 165798 w 285984"/>
                  <a:gd name="connsiteY1" fmla="*/ 257477 h 286680"/>
                  <a:gd name="connsiteX2" fmla="*/ 228878 w 285984"/>
                  <a:gd name="connsiteY2" fmla="*/ 209181 h 286680"/>
                  <a:gd name="connsiteX3" fmla="*/ 285922 w 285984"/>
                  <a:gd name="connsiteY3" fmla="*/ 30185 h 286680"/>
                  <a:gd name="connsiteX4" fmla="*/ 279886 w 285984"/>
                  <a:gd name="connsiteY4" fmla="*/ 6942 h 286680"/>
                  <a:gd name="connsiteX5" fmla="*/ 258456 w 285984"/>
                  <a:gd name="connsiteY5" fmla="*/ 0 h 286680"/>
                  <a:gd name="connsiteX6" fmla="*/ 254231 w 285984"/>
                  <a:gd name="connsiteY6" fmla="*/ 0 h 286680"/>
                  <a:gd name="connsiteX7" fmla="*/ 107245 w 285984"/>
                  <a:gd name="connsiteY7" fmla="*/ 36825 h 286680"/>
                  <a:gd name="connsiteX8" fmla="*/ 31790 w 285984"/>
                  <a:gd name="connsiteY8" fmla="*/ 116513 h 286680"/>
                  <a:gd name="connsiteX9" fmla="*/ 401 w 285984"/>
                  <a:gd name="connsiteY9" fmla="*/ 241479 h 286680"/>
                  <a:gd name="connsiteX10" fmla="*/ 7343 w 285984"/>
                  <a:gd name="connsiteY10" fmla="*/ 277097 h 286680"/>
                  <a:gd name="connsiteX11" fmla="*/ 43259 w 285984"/>
                  <a:gd name="connsiteY11" fmla="*/ 286454 h 286680"/>
                  <a:gd name="connsiteX12" fmla="*/ 57143 w 285984"/>
                  <a:gd name="connsiteY12" fmla="*/ 286454 h 286680"/>
                  <a:gd name="connsiteX13" fmla="*/ 258155 w 285984"/>
                  <a:gd name="connsiteY13" fmla="*/ 12376 h 286680"/>
                  <a:gd name="connsiteX14" fmla="*/ 259060 w 285984"/>
                  <a:gd name="connsiteY14" fmla="*/ 12376 h 286680"/>
                  <a:gd name="connsiteX15" fmla="*/ 257551 w 285984"/>
                  <a:gd name="connsiteY15" fmla="*/ 12376 h 286680"/>
                  <a:gd name="connsiteX16" fmla="*/ 258155 w 285984"/>
                  <a:gd name="connsiteY16" fmla="*/ 12376 h 286680"/>
                  <a:gd name="connsiteX17" fmla="*/ 44467 w 285984"/>
                  <a:gd name="connsiteY17" fmla="*/ 274682 h 286680"/>
                  <a:gd name="connsiteX18" fmla="*/ 42958 w 285984"/>
                  <a:gd name="connsiteY18" fmla="*/ 274682 h 286680"/>
                  <a:gd name="connsiteX19" fmla="*/ 42656 w 285984"/>
                  <a:gd name="connsiteY19" fmla="*/ 274682 h 286680"/>
                  <a:gd name="connsiteX20" fmla="*/ 44467 w 285984"/>
                  <a:gd name="connsiteY20" fmla="*/ 274682 h 28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984" h="286680">
                    <a:moveTo>
                      <a:pt x="57143" y="286454"/>
                    </a:moveTo>
                    <a:cubicBezTo>
                      <a:pt x="88231" y="285549"/>
                      <a:pt x="128674" y="274682"/>
                      <a:pt x="165798" y="257477"/>
                    </a:cubicBezTo>
                    <a:cubicBezTo>
                      <a:pt x="190245" y="246308"/>
                      <a:pt x="211373" y="230009"/>
                      <a:pt x="228878" y="209181"/>
                    </a:cubicBezTo>
                    <a:cubicBezTo>
                      <a:pt x="275660" y="152132"/>
                      <a:pt x="283809" y="83612"/>
                      <a:pt x="285922" y="30185"/>
                    </a:cubicBezTo>
                    <a:cubicBezTo>
                      <a:pt x="286224" y="21733"/>
                      <a:pt x="285620" y="13281"/>
                      <a:pt x="279886" y="6942"/>
                    </a:cubicBezTo>
                    <a:cubicBezTo>
                      <a:pt x="274151" y="906"/>
                      <a:pt x="265700" y="0"/>
                      <a:pt x="258456" y="0"/>
                    </a:cubicBezTo>
                    <a:cubicBezTo>
                      <a:pt x="257249" y="0"/>
                      <a:pt x="255740" y="0"/>
                      <a:pt x="254231" y="0"/>
                    </a:cubicBezTo>
                    <a:cubicBezTo>
                      <a:pt x="195980" y="1811"/>
                      <a:pt x="147991" y="13885"/>
                      <a:pt x="107245" y="36825"/>
                    </a:cubicBezTo>
                    <a:cubicBezTo>
                      <a:pt x="74045" y="55540"/>
                      <a:pt x="48692" y="82405"/>
                      <a:pt x="31790" y="116513"/>
                    </a:cubicBezTo>
                    <a:cubicBezTo>
                      <a:pt x="13077" y="154245"/>
                      <a:pt x="2816" y="194994"/>
                      <a:pt x="401" y="241479"/>
                    </a:cubicBezTo>
                    <a:cubicBezTo>
                      <a:pt x="-504" y="256873"/>
                      <a:pt x="-504" y="268645"/>
                      <a:pt x="7343" y="277097"/>
                    </a:cubicBezTo>
                    <a:cubicBezTo>
                      <a:pt x="14888" y="284945"/>
                      <a:pt x="26055" y="286454"/>
                      <a:pt x="43259" y="286454"/>
                    </a:cubicBezTo>
                    <a:cubicBezTo>
                      <a:pt x="46579" y="286756"/>
                      <a:pt x="51107" y="286756"/>
                      <a:pt x="57143" y="286454"/>
                    </a:cubicBezTo>
                    <a:close/>
                    <a:moveTo>
                      <a:pt x="258155" y="12376"/>
                    </a:moveTo>
                    <a:cubicBezTo>
                      <a:pt x="258456" y="12376"/>
                      <a:pt x="258758" y="12376"/>
                      <a:pt x="259060" y="12376"/>
                    </a:cubicBezTo>
                    <a:cubicBezTo>
                      <a:pt x="258758" y="12376"/>
                      <a:pt x="258155" y="12376"/>
                      <a:pt x="257551" y="12376"/>
                    </a:cubicBezTo>
                    <a:cubicBezTo>
                      <a:pt x="258155" y="12376"/>
                      <a:pt x="258155" y="12376"/>
                      <a:pt x="258155" y="12376"/>
                    </a:cubicBezTo>
                    <a:close/>
                    <a:moveTo>
                      <a:pt x="44467" y="274682"/>
                    </a:moveTo>
                    <a:cubicBezTo>
                      <a:pt x="43863" y="274682"/>
                      <a:pt x="43259" y="274682"/>
                      <a:pt x="42958" y="274682"/>
                    </a:cubicBezTo>
                    <a:cubicBezTo>
                      <a:pt x="42958" y="274682"/>
                      <a:pt x="42958" y="274682"/>
                      <a:pt x="42656" y="274682"/>
                    </a:cubicBezTo>
                    <a:cubicBezTo>
                      <a:pt x="43259" y="274682"/>
                      <a:pt x="43863" y="274682"/>
                      <a:pt x="4446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3" name="Freeform 1292">
                <a:extLst>
                  <a:ext uri="{FF2B5EF4-FFF2-40B4-BE49-F238E27FC236}">
                    <a16:creationId xmlns:a16="http://schemas.microsoft.com/office/drawing/2014/main" id="{EB8B80D5-8C1A-F94F-95B0-6502784D5508}"/>
                  </a:ext>
                </a:extLst>
              </p:cNvPr>
              <p:cNvSpPr/>
              <p:nvPr/>
            </p:nvSpPr>
            <p:spPr>
              <a:xfrm>
                <a:off x="5025690" y="5316157"/>
                <a:ext cx="286655" cy="286756"/>
              </a:xfrm>
              <a:custGeom>
                <a:avLst/>
                <a:gdLst>
                  <a:gd name="connsiteX0" fmla="*/ 259383 w 286655"/>
                  <a:gd name="connsiteY0" fmla="*/ 128286 h 286756"/>
                  <a:gd name="connsiteX1" fmla="*/ 176684 w 286655"/>
                  <a:gd name="connsiteY1" fmla="*/ 36826 h 286756"/>
                  <a:gd name="connsiteX2" fmla="*/ 32415 w 286655"/>
                  <a:gd name="connsiteY2" fmla="*/ 302 h 286756"/>
                  <a:gd name="connsiteX3" fmla="*/ 26378 w 286655"/>
                  <a:gd name="connsiteY3" fmla="*/ 0 h 286756"/>
                  <a:gd name="connsiteX4" fmla="*/ 120 w 286655"/>
                  <a:gd name="connsiteY4" fmla="*/ 29883 h 286756"/>
                  <a:gd name="connsiteX5" fmla="*/ 12495 w 286655"/>
                  <a:gd name="connsiteY5" fmla="*/ 123154 h 286756"/>
                  <a:gd name="connsiteX6" fmla="*/ 103040 w 286655"/>
                  <a:gd name="connsiteY6" fmla="*/ 249025 h 286756"/>
                  <a:gd name="connsiteX7" fmla="*/ 237954 w 286655"/>
                  <a:gd name="connsiteY7" fmla="*/ 286756 h 286756"/>
                  <a:gd name="connsiteX8" fmla="*/ 238255 w 286655"/>
                  <a:gd name="connsiteY8" fmla="*/ 286756 h 286756"/>
                  <a:gd name="connsiteX9" fmla="*/ 238557 w 286655"/>
                  <a:gd name="connsiteY9" fmla="*/ 286756 h 286756"/>
                  <a:gd name="connsiteX10" fmla="*/ 245499 w 286655"/>
                  <a:gd name="connsiteY10" fmla="*/ 286756 h 286756"/>
                  <a:gd name="connsiteX11" fmla="*/ 279907 w 286655"/>
                  <a:gd name="connsiteY11" fmla="*/ 278305 h 286756"/>
                  <a:gd name="connsiteX12" fmla="*/ 286245 w 286655"/>
                  <a:gd name="connsiteY12" fmla="*/ 244196 h 286756"/>
                  <a:gd name="connsiteX13" fmla="*/ 259383 w 286655"/>
                  <a:gd name="connsiteY13" fmla="*/ 128286 h 286756"/>
                  <a:gd name="connsiteX14" fmla="*/ 26378 w 286655"/>
                  <a:gd name="connsiteY14" fmla="*/ 12074 h 286756"/>
                  <a:gd name="connsiteX15" fmla="*/ 26378 w 286655"/>
                  <a:gd name="connsiteY15" fmla="*/ 12074 h 286756"/>
                  <a:gd name="connsiteX16" fmla="*/ 27888 w 286655"/>
                  <a:gd name="connsiteY16" fmla="*/ 12074 h 286756"/>
                  <a:gd name="connsiteX17" fmla="*/ 26378 w 286655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55" h="286756">
                    <a:moveTo>
                      <a:pt x="259383" y="128286"/>
                    </a:moveTo>
                    <a:cubicBezTo>
                      <a:pt x="241877" y="88442"/>
                      <a:pt x="214110" y="57653"/>
                      <a:pt x="176684" y="36826"/>
                    </a:cubicBezTo>
                    <a:cubicBezTo>
                      <a:pt x="129601" y="10867"/>
                      <a:pt x="79499" y="3924"/>
                      <a:pt x="32415" y="302"/>
                    </a:cubicBezTo>
                    <a:cubicBezTo>
                      <a:pt x="30302" y="0"/>
                      <a:pt x="28189" y="0"/>
                      <a:pt x="26378" y="0"/>
                    </a:cubicBezTo>
                    <a:cubicBezTo>
                      <a:pt x="1327" y="0"/>
                      <a:pt x="422" y="20224"/>
                      <a:pt x="120" y="29883"/>
                    </a:cubicBezTo>
                    <a:cubicBezTo>
                      <a:pt x="-785" y="59464"/>
                      <a:pt x="3440" y="89951"/>
                      <a:pt x="12495" y="123154"/>
                    </a:cubicBezTo>
                    <a:cubicBezTo>
                      <a:pt x="29095" y="182317"/>
                      <a:pt x="58673" y="223670"/>
                      <a:pt x="103040" y="249025"/>
                    </a:cubicBezTo>
                    <a:cubicBezTo>
                      <a:pt x="141975" y="271664"/>
                      <a:pt x="187550" y="284643"/>
                      <a:pt x="237954" y="286756"/>
                    </a:cubicBezTo>
                    <a:lnTo>
                      <a:pt x="238255" y="286756"/>
                    </a:lnTo>
                    <a:lnTo>
                      <a:pt x="238557" y="286756"/>
                    </a:lnTo>
                    <a:lnTo>
                      <a:pt x="245499" y="286756"/>
                    </a:lnTo>
                    <a:cubicBezTo>
                      <a:pt x="259685" y="286756"/>
                      <a:pt x="272059" y="286756"/>
                      <a:pt x="279907" y="278305"/>
                    </a:cubicBezTo>
                    <a:cubicBezTo>
                      <a:pt x="287150" y="270457"/>
                      <a:pt x="287150" y="259288"/>
                      <a:pt x="286245" y="244196"/>
                    </a:cubicBezTo>
                    <a:cubicBezTo>
                      <a:pt x="283528" y="201031"/>
                      <a:pt x="274776" y="162998"/>
                      <a:pt x="259383" y="128286"/>
                    </a:cubicBezTo>
                    <a:close/>
                    <a:moveTo>
                      <a:pt x="26378" y="12074"/>
                    </a:moveTo>
                    <a:cubicBezTo>
                      <a:pt x="26378" y="12074"/>
                      <a:pt x="26378" y="12074"/>
                      <a:pt x="26378" y="12074"/>
                    </a:cubicBezTo>
                    <a:cubicBezTo>
                      <a:pt x="26982" y="12074"/>
                      <a:pt x="27585" y="12074"/>
                      <a:pt x="27888" y="12074"/>
                    </a:cubicBezTo>
                    <a:cubicBezTo>
                      <a:pt x="27284" y="12074"/>
                      <a:pt x="26680" y="12074"/>
                      <a:pt x="2637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3A34F958-37AA-B349-AF27-1DA2D6656F35}"/>
                  </a:ext>
                </a:extLst>
              </p:cNvPr>
              <p:cNvSpPr/>
              <p:nvPr/>
            </p:nvSpPr>
            <p:spPr>
              <a:xfrm>
                <a:off x="5025207" y="3438659"/>
                <a:ext cx="286521" cy="286756"/>
              </a:xfrm>
              <a:custGeom>
                <a:avLst/>
                <a:gdLst>
                  <a:gd name="connsiteX0" fmla="*/ 108353 w 286521"/>
                  <a:gd name="connsiteY0" fmla="*/ 252044 h 286756"/>
                  <a:gd name="connsiteX1" fmla="*/ 237833 w 286521"/>
                  <a:gd name="connsiteY1" fmla="*/ 286756 h 286756"/>
                  <a:gd name="connsiteX2" fmla="*/ 238135 w 286521"/>
                  <a:gd name="connsiteY2" fmla="*/ 286756 h 286756"/>
                  <a:gd name="connsiteX3" fmla="*/ 238437 w 286521"/>
                  <a:gd name="connsiteY3" fmla="*/ 286756 h 286756"/>
                  <a:gd name="connsiteX4" fmla="*/ 249604 w 286521"/>
                  <a:gd name="connsiteY4" fmla="*/ 286756 h 286756"/>
                  <a:gd name="connsiteX5" fmla="*/ 249604 w 286521"/>
                  <a:gd name="connsiteY5" fmla="*/ 286756 h 286756"/>
                  <a:gd name="connsiteX6" fmla="*/ 249604 w 286521"/>
                  <a:gd name="connsiteY6" fmla="*/ 286756 h 286756"/>
                  <a:gd name="connsiteX7" fmla="*/ 279786 w 286521"/>
                  <a:gd name="connsiteY7" fmla="*/ 278908 h 286756"/>
                  <a:gd name="connsiteX8" fmla="*/ 286427 w 286521"/>
                  <a:gd name="connsiteY8" fmla="*/ 247818 h 286756"/>
                  <a:gd name="connsiteX9" fmla="*/ 274957 w 286521"/>
                  <a:gd name="connsiteY9" fmla="*/ 171148 h 286756"/>
                  <a:gd name="connsiteX10" fmla="*/ 190146 w 286521"/>
                  <a:gd name="connsiteY10" fmla="*/ 44372 h 286756"/>
                  <a:gd name="connsiteX11" fmla="*/ 35614 w 286521"/>
                  <a:gd name="connsiteY11" fmla="*/ 302 h 286756"/>
                  <a:gd name="connsiteX12" fmla="*/ 28673 w 286521"/>
                  <a:gd name="connsiteY12" fmla="*/ 0 h 286756"/>
                  <a:gd name="connsiteX13" fmla="*/ 0 w 286521"/>
                  <a:gd name="connsiteY13" fmla="*/ 36222 h 286756"/>
                  <a:gd name="connsiteX14" fmla="*/ 17505 w 286521"/>
                  <a:gd name="connsiteY14" fmla="*/ 138247 h 286756"/>
                  <a:gd name="connsiteX15" fmla="*/ 108353 w 286521"/>
                  <a:gd name="connsiteY15" fmla="*/ 252044 h 286756"/>
                  <a:gd name="connsiteX16" fmla="*/ 28371 w 286521"/>
                  <a:gd name="connsiteY16" fmla="*/ 11772 h 286756"/>
                  <a:gd name="connsiteX17" fmla="*/ 30182 w 286521"/>
                  <a:gd name="connsiteY17" fmla="*/ 11772 h 286756"/>
                  <a:gd name="connsiteX18" fmla="*/ 28371 w 286521"/>
                  <a:gd name="connsiteY18" fmla="*/ 11772 h 286756"/>
                  <a:gd name="connsiteX19" fmla="*/ 28371 w 286521"/>
                  <a:gd name="connsiteY19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521" h="286756">
                    <a:moveTo>
                      <a:pt x="108353" y="252044"/>
                    </a:moveTo>
                    <a:cubicBezTo>
                      <a:pt x="146382" y="272268"/>
                      <a:pt x="188637" y="283436"/>
                      <a:pt x="237833" y="286756"/>
                    </a:cubicBezTo>
                    <a:lnTo>
                      <a:pt x="238135" y="286756"/>
                    </a:lnTo>
                    <a:lnTo>
                      <a:pt x="238437" y="286756"/>
                    </a:lnTo>
                    <a:lnTo>
                      <a:pt x="249604" y="286756"/>
                    </a:lnTo>
                    <a:lnTo>
                      <a:pt x="249604" y="286756"/>
                    </a:lnTo>
                    <a:lnTo>
                      <a:pt x="249604" y="286756"/>
                    </a:lnTo>
                    <a:cubicBezTo>
                      <a:pt x="261375" y="286756"/>
                      <a:pt x="272543" y="286454"/>
                      <a:pt x="279786" y="278908"/>
                    </a:cubicBezTo>
                    <a:cubicBezTo>
                      <a:pt x="286728" y="271664"/>
                      <a:pt x="286728" y="261401"/>
                      <a:pt x="286427" y="247818"/>
                    </a:cubicBezTo>
                    <a:cubicBezTo>
                      <a:pt x="285521" y="222764"/>
                      <a:pt x="281597" y="197107"/>
                      <a:pt x="274957" y="171148"/>
                    </a:cubicBezTo>
                    <a:cubicBezTo>
                      <a:pt x="259866" y="113193"/>
                      <a:pt x="232099" y="71840"/>
                      <a:pt x="190146" y="44372"/>
                    </a:cubicBezTo>
                    <a:cubicBezTo>
                      <a:pt x="138535" y="10565"/>
                      <a:pt x="80284" y="3018"/>
                      <a:pt x="35614" y="302"/>
                    </a:cubicBezTo>
                    <a:cubicBezTo>
                      <a:pt x="32898" y="0"/>
                      <a:pt x="30484" y="0"/>
                      <a:pt x="28673" y="0"/>
                    </a:cubicBezTo>
                    <a:cubicBezTo>
                      <a:pt x="0" y="0"/>
                      <a:pt x="0" y="20828"/>
                      <a:pt x="0" y="36222"/>
                    </a:cubicBezTo>
                    <a:cubicBezTo>
                      <a:pt x="302" y="70934"/>
                      <a:pt x="6338" y="105043"/>
                      <a:pt x="17505" y="138247"/>
                    </a:cubicBezTo>
                    <a:cubicBezTo>
                      <a:pt x="35011" y="191070"/>
                      <a:pt x="64891" y="228500"/>
                      <a:pt x="108353" y="252044"/>
                    </a:cubicBezTo>
                    <a:close/>
                    <a:moveTo>
                      <a:pt x="28371" y="11772"/>
                    </a:moveTo>
                    <a:cubicBezTo>
                      <a:pt x="28975" y="11772"/>
                      <a:pt x="29578" y="11772"/>
                      <a:pt x="30182" y="11772"/>
                    </a:cubicBezTo>
                    <a:cubicBezTo>
                      <a:pt x="29578" y="11772"/>
                      <a:pt x="28673" y="11772"/>
                      <a:pt x="28371" y="11772"/>
                    </a:cubicBezTo>
                    <a:cubicBezTo>
                      <a:pt x="28069" y="11772"/>
                      <a:pt x="28371" y="11772"/>
                      <a:pt x="28371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80411CEE-5CF2-6F4F-B227-3391155A0824}"/>
                  </a:ext>
                </a:extLst>
              </p:cNvPr>
              <p:cNvSpPr/>
              <p:nvPr/>
            </p:nvSpPr>
            <p:spPr>
              <a:xfrm>
                <a:off x="4708008" y="1878705"/>
                <a:ext cx="286855" cy="286454"/>
              </a:xfrm>
              <a:custGeom>
                <a:avLst/>
                <a:gdLst>
                  <a:gd name="connsiteX0" fmla="*/ 286714 w 286855"/>
                  <a:gd name="connsiteY0" fmla="*/ 234536 h 286454"/>
                  <a:gd name="connsiteX1" fmla="*/ 286714 w 286855"/>
                  <a:gd name="connsiteY1" fmla="*/ 234536 h 286454"/>
                  <a:gd name="connsiteX2" fmla="*/ 266191 w 286855"/>
                  <a:gd name="connsiteY2" fmla="*/ 138850 h 286454"/>
                  <a:gd name="connsiteX3" fmla="*/ 183190 w 286855"/>
                  <a:gd name="connsiteY3" fmla="*/ 38335 h 286454"/>
                  <a:gd name="connsiteX4" fmla="*/ 29262 w 286855"/>
                  <a:gd name="connsiteY4" fmla="*/ 0 h 286454"/>
                  <a:gd name="connsiteX5" fmla="*/ 29262 w 286855"/>
                  <a:gd name="connsiteY5" fmla="*/ 0 h 286454"/>
                  <a:gd name="connsiteX6" fmla="*/ 29262 w 286855"/>
                  <a:gd name="connsiteY6" fmla="*/ 0 h 286454"/>
                  <a:gd name="connsiteX7" fmla="*/ 6324 w 286855"/>
                  <a:gd name="connsiteY7" fmla="*/ 7546 h 286454"/>
                  <a:gd name="connsiteX8" fmla="*/ 288 w 286855"/>
                  <a:gd name="connsiteY8" fmla="*/ 35618 h 286454"/>
                  <a:gd name="connsiteX9" fmla="*/ 24433 w 286855"/>
                  <a:gd name="connsiteY9" fmla="*/ 152132 h 286454"/>
                  <a:gd name="connsiteX10" fmla="*/ 126750 w 286855"/>
                  <a:gd name="connsiteY10" fmla="*/ 259288 h 286454"/>
                  <a:gd name="connsiteX11" fmla="*/ 240838 w 286855"/>
                  <a:gd name="connsiteY11" fmla="*/ 286152 h 286454"/>
                  <a:gd name="connsiteX12" fmla="*/ 253514 w 286855"/>
                  <a:gd name="connsiteY12" fmla="*/ 286454 h 286454"/>
                  <a:gd name="connsiteX13" fmla="*/ 278867 w 286855"/>
                  <a:gd name="connsiteY13" fmla="*/ 278606 h 286454"/>
                  <a:gd name="connsiteX14" fmla="*/ 286714 w 286855"/>
                  <a:gd name="connsiteY14" fmla="*/ 234536 h 286454"/>
                  <a:gd name="connsiteX15" fmla="*/ 286714 w 286855"/>
                  <a:gd name="connsiteY15" fmla="*/ 234536 h 286454"/>
                  <a:gd name="connsiteX16" fmla="*/ 253514 w 286855"/>
                  <a:gd name="connsiteY16" fmla="*/ 274380 h 286454"/>
                  <a:gd name="connsiteX17" fmla="*/ 252910 w 286855"/>
                  <a:gd name="connsiteY17" fmla="*/ 274380 h 286454"/>
                  <a:gd name="connsiteX18" fmla="*/ 253816 w 286855"/>
                  <a:gd name="connsiteY18" fmla="*/ 274380 h 286454"/>
                  <a:gd name="connsiteX19" fmla="*/ 253514 w 286855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55" h="286454">
                    <a:moveTo>
                      <a:pt x="286714" y="234536"/>
                    </a:moveTo>
                    <a:lnTo>
                      <a:pt x="286714" y="234536"/>
                    </a:lnTo>
                    <a:cubicBezTo>
                      <a:pt x="285507" y="203446"/>
                      <a:pt x="278263" y="169639"/>
                      <a:pt x="266191" y="138850"/>
                    </a:cubicBezTo>
                    <a:cubicBezTo>
                      <a:pt x="248685" y="93271"/>
                      <a:pt x="220918" y="59464"/>
                      <a:pt x="183190" y="38335"/>
                    </a:cubicBezTo>
                    <a:cubicBezTo>
                      <a:pt x="138521" y="12979"/>
                      <a:pt x="88419" y="302"/>
                      <a:pt x="29262" y="0"/>
                    </a:cubicBezTo>
                    <a:lnTo>
                      <a:pt x="29262" y="0"/>
                    </a:lnTo>
                    <a:lnTo>
                      <a:pt x="29262" y="0"/>
                    </a:lnTo>
                    <a:cubicBezTo>
                      <a:pt x="21415" y="0"/>
                      <a:pt x="12361" y="906"/>
                      <a:pt x="6324" y="7546"/>
                    </a:cubicBezTo>
                    <a:cubicBezTo>
                      <a:pt x="-618" y="15092"/>
                      <a:pt x="-316" y="25959"/>
                      <a:pt x="288" y="35618"/>
                    </a:cubicBezTo>
                    <a:cubicBezTo>
                      <a:pt x="3306" y="73047"/>
                      <a:pt x="8135" y="113193"/>
                      <a:pt x="24433" y="152132"/>
                    </a:cubicBezTo>
                    <a:cubicBezTo>
                      <a:pt x="45259" y="202540"/>
                      <a:pt x="79666" y="238762"/>
                      <a:pt x="126750" y="259288"/>
                    </a:cubicBezTo>
                    <a:cubicBezTo>
                      <a:pt x="162365" y="274984"/>
                      <a:pt x="200696" y="284039"/>
                      <a:pt x="240838" y="286152"/>
                    </a:cubicBezTo>
                    <a:cubicBezTo>
                      <a:pt x="245969" y="286454"/>
                      <a:pt x="249892" y="286454"/>
                      <a:pt x="253514" y="286454"/>
                    </a:cubicBezTo>
                    <a:cubicBezTo>
                      <a:pt x="262569" y="286454"/>
                      <a:pt x="272227" y="285549"/>
                      <a:pt x="278867" y="278606"/>
                    </a:cubicBezTo>
                    <a:cubicBezTo>
                      <a:pt x="287620" y="270155"/>
                      <a:pt x="287016" y="256571"/>
                      <a:pt x="286714" y="234536"/>
                    </a:cubicBezTo>
                    <a:lnTo>
                      <a:pt x="286714" y="234536"/>
                    </a:lnTo>
                    <a:close/>
                    <a:moveTo>
                      <a:pt x="253514" y="274380"/>
                    </a:moveTo>
                    <a:cubicBezTo>
                      <a:pt x="253212" y="274380"/>
                      <a:pt x="253212" y="274380"/>
                      <a:pt x="252910" y="274380"/>
                    </a:cubicBezTo>
                    <a:cubicBezTo>
                      <a:pt x="253212" y="274380"/>
                      <a:pt x="253514" y="274380"/>
                      <a:pt x="253816" y="274380"/>
                    </a:cubicBezTo>
                    <a:cubicBezTo>
                      <a:pt x="253816" y="274380"/>
                      <a:pt x="253816" y="274380"/>
                      <a:pt x="25351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39624ADD-CAA7-B74A-9BC0-5626076C1A68}"/>
                  </a:ext>
                </a:extLst>
              </p:cNvPr>
              <p:cNvSpPr/>
              <p:nvPr/>
            </p:nvSpPr>
            <p:spPr>
              <a:xfrm>
                <a:off x="4708198" y="1252369"/>
                <a:ext cx="286593" cy="286454"/>
              </a:xfrm>
              <a:custGeom>
                <a:avLst/>
                <a:gdLst>
                  <a:gd name="connsiteX0" fmla="*/ 286525 w 286593"/>
                  <a:gd name="connsiteY0" fmla="*/ 233027 h 286454"/>
                  <a:gd name="connsiteX1" fmla="*/ 286525 w 286593"/>
                  <a:gd name="connsiteY1" fmla="*/ 233027 h 286454"/>
                  <a:gd name="connsiteX2" fmla="*/ 264492 w 286593"/>
                  <a:gd name="connsiteY2" fmla="*/ 135530 h 286454"/>
                  <a:gd name="connsiteX3" fmla="*/ 187528 w 286593"/>
                  <a:gd name="connsiteY3" fmla="*/ 41655 h 286454"/>
                  <a:gd name="connsiteX4" fmla="*/ 29979 w 286593"/>
                  <a:gd name="connsiteY4" fmla="*/ 0 h 286454"/>
                  <a:gd name="connsiteX5" fmla="*/ 27866 w 286593"/>
                  <a:gd name="connsiteY5" fmla="*/ 0 h 286454"/>
                  <a:gd name="connsiteX6" fmla="*/ 6135 w 286593"/>
                  <a:gd name="connsiteY6" fmla="*/ 6943 h 286454"/>
                  <a:gd name="connsiteX7" fmla="*/ 98 w 286593"/>
                  <a:gd name="connsiteY7" fmla="*/ 31996 h 286454"/>
                  <a:gd name="connsiteX8" fmla="*/ 26960 w 286593"/>
                  <a:gd name="connsiteY8" fmla="*/ 159678 h 286454"/>
                  <a:gd name="connsiteX9" fmla="*/ 135615 w 286593"/>
                  <a:gd name="connsiteY9" fmla="*/ 263816 h 286454"/>
                  <a:gd name="connsiteX10" fmla="*/ 240950 w 286593"/>
                  <a:gd name="connsiteY10" fmla="*/ 286454 h 286454"/>
                  <a:gd name="connsiteX11" fmla="*/ 240950 w 286593"/>
                  <a:gd name="connsiteY11" fmla="*/ 286454 h 286454"/>
                  <a:gd name="connsiteX12" fmla="*/ 240950 w 286593"/>
                  <a:gd name="connsiteY12" fmla="*/ 286454 h 286454"/>
                  <a:gd name="connsiteX13" fmla="*/ 249099 w 286593"/>
                  <a:gd name="connsiteY13" fmla="*/ 286454 h 286454"/>
                  <a:gd name="connsiteX14" fmla="*/ 277168 w 286593"/>
                  <a:gd name="connsiteY14" fmla="*/ 278304 h 286454"/>
                  <a:gd name="connsiteX15" fmla="*/ 286525 w 286593"/>
                  <a:gd name="connsiteY15" fmla="*/ 233027 h 286454"/>
                  <a:gd name="connsiteX16" fmla="*/ 286525 w 286593"/>
                  <a:gd name="connsiteY16" fmla="*/ 233027 h 286454"/>
                  <a:gd name="connsiteX17" fmla="*/ 27564 w 286593"/>
                  <a:gd name="connsiteY17" fmla="*/ 12074 h 286454"/>
                  <a:gd name="connsiteX18" fmla="*/ 27866 w 286593"/>
                  <a:gd name="connsiteY18" fmla="*/ 12074 h 286454"/>
                  <a:gd name="connsiteX19" fmla="*/ 29676 w 286593"/>
                  <a:gd name="connsiteY19" fmla="*/ 12074 h 286454"/>
                  <a:gd name="connsiteX20" fmla="*/ 27564 w 286593"/>
                  <a:gd name="connsiteY20" fmla="*/ 12074 h 286454"/>
                  <a:gd name="connsiteX21" fmla="*/ 249703 w 286593"/>
                  <a:gd name="connsiteY21" fmla="*/ 274682 h 286454"/>
                  <a:gd name="connsiteX22" fmla="*/ 249703 w 286593"/>
                  <a:gd name="connsiteY22" fmla="*/ 274682 h 286454"/>
                  <a:gd name="connsiteX23" fmla="*/ 249703 w 286593"/>
                  <a:gd name="connsiteY23" fmla="*/ 274682 h 286454"/>
                  <a:gd name="connsiteX24" fmla="*/ 249703 w 286593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93" h="286454">
                    <a:moveTo>
                      <a:pt x="286525" y="233027"/>
                    </a:moveTo>
                    <a:lnTo>
                      <a:pt x="286525" y="233027"/>
                    </a:lnTo>
                    <a:cubicBezTo>
                      <a:pt x="284714" y="202540"/>
                      <a:pt x="276867" y="166922"/>
                      <a:pt x="264492" y="135530"/>
                    </a:cubicBezTo>
                    <a:cubicBezTo>
                      <a:pt x="248194" y="93875"/>
                      <a:pt x="223143" y="63086"/>
                      <a:pt x="187528" y="41655"/>
                    </a:cubicBezTo>
                    <a:cubicBezTo>
                      <a:pt x="144066" y="15092"/>
                      <a:pt x="93964" y="1811"/>
                      <a:pt x="29979" y="0"/>
                    </a:cubicBezTo>
                    <a:cubicBezTo>
                      <a:pt x="29073" y="0"/>
                      <a:pt x="28469" y="0"/>
                      <a:pt x="27866" y="0"/>
                    </a:cubicBezTo>
                    <a:cubicBezTo>
                      <a:pt x="20320" y="0"/>
                      <a:pt x="12171" y="906"/>
                      <a:pt x="6135" y="6943"/>
                    </a:cubicBezTo>
                    <a:cubicBezTo>
                      <a:pt x="-203" y="13583"/>
                      <a:pt x="-203" y="23544"/>
                      <a:pt x="98" y="31996"/>
                    </a:cubicBezTo>
                    <a:cubicBezTo>
                      <a:pt x="2513" y="83612"/>
                      <a:pt x="11266" y="124060"/>
                      <a:pt x="26960" y="159678"/>
                    </a:cubicBezTo>
                    <a:cubicBezTo>
                      <a:pt x="48691" y="208577"/>
                      <a:pt x="85211" y="243592"/>
                      <a:pt x="135615" y="263816"/>
                    </a:cubicBezTo>
                    <a:cubicBezTo>
                      <a:pt x="169419" y="277399"/>
                      <a:pt x="204732" y="284945"/>
                      <a:pt x="240950" y="286454"/>
                    </a:cubicBezTo>
                    <a:lnTo>
                      <a:pt x="240950" y="286454"/>
                    </a:lnTo>
                    <a:lnTo>
                      <a:pt x="240950" y="286454"/>
                    </a:lnTo>
                    <a:cubicBezTo>
                      <a:pt x="244270" y="286454"/>
                      <a:pt x="246986" y="286454"/>
                      <a:pt x="249099" y="286454"/>
                    </a:cubicBezTo>
                    <a:cubicBezTo>
                      <a:pt x="258757" y="286454"/>
                      <a:pt x="269623" y="285851"/>
                      <a:pt x="277168" y="278304"/>
                    </a:cubicBezTo>
                    <a:cubicBezTo>
                      <a:pt x="286525" y="269551"/>
                      <a:pt x="286827" y="255364"/>
                      <a:pt x="286525" y="233027"/>
                    </a:cubicBezTo>
                    <a:lnTo>
                      <a:pt x="286525" y="233027"/>
                    </a:lnTo>
                    <a:close/>
                    <a:moveTo>
                      <a:pt x="27564" y="12074"/>
                    </a:moveTo>
                    <a:cubicBezTo>
                      <a:pt x="27564" y="12074"/>
                      <a:pt x="27866" y="12074"/>
                      <a:pt x="27866" y="12074"/>
                    </a:cubicBezTo>
                    <a:cubicBezTo>
                      <a:pt x="28469" y="12074"/>
                      <a:pt x="29073" y="12074"/>
                      <a:pt x="29676" y="12074"/>
                    </a:cubicBezTo>
                    <a:cubicBezTo>
                      <a:pt x="29073" y="12074"/>
                      <a:pt x="28469" y="12074"/>
                      <a:pt x="27564" y="12074"/>
                    </a:cubicBezTo>
                    <a:close/>
                    <a:moveTo>
                      <a:pt x="249703" y="274682"/>
                    </a:moveTo>
                    <a:cubicBezTo>
                      <a:pt x="249703" y="274682"/>
                      <a:pt x="249703" y="274682"/>
                      <a:pt x="249703" y="274682"/>
                    </a:cubicBezTo>
                    <a:cubicBezTo>
                      <a:pt x="249703" y="274682"/>
                      <a:pt x="249703" y="274682"/>
                      <a:pt x="249703" y="274682"/>
                    </a:cubicBezTo>
                    <a:cubicBezTo>
                      <a:pt x="249703" y="274682"/>
                      <a:pt x="249703" y="274682"/>
                      <a:pt x="24970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553F9BEB-9FA5-6642-AFFF-44DD2EFF9407}"/>
                  </a:ext>
                </a:extLst>
              </p:cNvPr>
              <p:cNvSpPr/>
              <p:nvPr/>
            </p:nvSpPr>
            <p:spPr>
              <a:xfrm>
                <a:off x="4707528" y="309394"/>
                <a:ext cx="287262" cy="287058"/>
              </a:xfrm>
              <a:custGeom>
                <a:avLst/>
                <a:gdLst>
                  <a:gd name="connsiteX0" fmla="*/ 287195 w 287262"/>
                  <a:gd name="connsiteY0" fmla="*/ 235140 h 287058"/>
                  <a:gd name="connsiteX1" fmla="*/ 287195 w 287262"/>
                  <a:gd name="connsiteY1" fmla="*/ 235140 h 287058"/>
                  <a:gd name="connsiteX2" fmla="*/ 287195 w 287262"/>
                  <a:gd name="connsiteY2" fmla="*/ 234536 h 287058"/>
                  <a:gd name="connsiteX3" fmla="*/ 265464 w 287262"/>
                  <a:gd name="connsiteY3" fmla="*/ 135530 h 287058"/>
                  <a:gd name="connsiteX4" fmla="*/ 157714 w 287262"/>
                  <a:gd name="connsiteY4" fmla="*/ 24148 h 287058"/>
                  <a:gd name="connsiteX5" fmla="*/ 38194 w 287262"/>
                  <a:gd name="connsiteY5" fmla="*/ 0 h 287058"/>
                  <a:gd name="connsiteX6" fmla="*/ 35779 w 287262"/>
                  <a:gd name="connsiteY6" fmla="*/ 0 h 287058"/>
                  <a:gd name="connsiteX7" fmla="*/ 6503 w 287262"/>
                  <a:gd name="connsiteY7" fmla="*/ 8452 h 287058"/>
                  <a:gd name="connsiteX8" fmla="*/ 466 w 287262"/>
                  <a:gd name="connsiteY8" fmla="*/ 38637 h 287058"/>
                  <a:gd name="connsiteX9" fmla="*/ 15859 w 287262"/>
                  <a:gd name="connsiteY9" fmla="*/ 128286 h 287058"/>
                  <a:gd name="connsiteX10" fmla="*/ 125419 w 287262"/>
                  <a:gd name="connsiteY10" fmla="*/ 258081 h 287058"/>
                  <a:gd name="connsiteX11" fmla="*/ 238300 w 287262"/>
                  <a:gd name="connsiteY11" fmla="*/ 285851 h 287058"/>
                  <a:gd name="connsiteX12" fmla="*/ 238300 w 287262"/>
                  <a:gd name="connsiteY12" fmla="*/ 285851 h 287058"/>
                  <a:gd name="connsiteX13" fmla="*/ 238300 w 287262"/>
                  <a:gd name="connsiteY13" fmla="*/ 285851 h 287058"/>
                  <a:gd name="connsiteX14" fmla="*/ 254900 w 287262"/>
                  <a:gd name="connsiteY14" fmla="*/ 287058 h 287058"/>
                  <a:gd name="connsiteX15" fmla="*/ 277536 w 287262"/>
                  <a:gd name="connsiteY15" fmla="*/ 279210 h 287058"/>
                  <a:gd name="connsiteX16" fmla="*/ 287195 w 287262"/>
                  <a:gd name="connsiteY16" fmla="*/ 235140 h 287058"/>
                  <a:gd name="connsiteX17" fmla="*/ 36081 w 287262"/>
                  <a:gd name="connsiteY17" fmla="*/ 12376 h 287058"/>
                  <a:gd name="connsiteX18" fmla="*/ 38496 w 287262"/>
                  <a:gd name="connsiteY18" fmla="*/ 12376 h 287058"/>
                  <a:gd name="connsiteX19" fmla="*/ 41212 w 287262"/>
                  <a:gd name="connsiteY19" fmla="*/ 12376 h 287058"/>
                  <a:gd name="connsiteX20" fmla="*/ 36081 w 287262"/>
                  <a:gd name="connsiteY20" fmla="*/ 12376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62" h="287058">
                    <a:moveTo>
                      <a:pt x="287195" y="235140"/>
                    </a:moveTo>
                    <a:lnTo>
                      <a:pt x="287195" y="235140"/>
                    </a:lnTo>
                    <a:lnTo>
                      <a:pt x="287195" y="234536"/>
                    </a:lnTo>
                    <a:cubicBezTo>
                      <a:pt x="285384" y="201333"/>
                      <a:pt x="277838" y="166319"/>
                      <a:pt x="265464" y="135530"/>
                    </a:cubicBezTo>
                    <a:cubicBezTo>
                      <a:pt x="244638" y="83008"/>
                      <a:pt x="208420" y="45579"/>
                      <a:pt x="157714" y="24148"/>
                    </a:cubicBezTo>
                    <a:cubicBezTo>
                      <a:pt x="119383" y="8150"/>
                      <a:pt x="79241" y="0"/>
                      <a:pt x="38194" y="0"/>
                    </a:cubicBezTo>
                    <a:cubicBezTo>
                      <a:pt x="37288" y="0"/>
                      <a:pt x="36685" y="0"/>
                      <a:pt x="35779" y="0"/>
                    </a:cubicBezTo>
                    <a:cubicBezTo>
                      <a:pt x="24914" y="0"/>
                      <a:pt x="13746" y="604"/>
                      <a:pt x="6503" y="8452"/>
                    </a:cubicBezTo>
                    <a:cubicBezTo>
                      <a:pt x="-741" y="16300"/>
                      <a:pt x="-439" y="27166"/>
                      <a:pt x="466" y="38637"/>
                    </a:cubicBezTo>
                    <a:cubicBezTo>
                      <a:pt x="3485" y="70934"/>
                      <a:pt x="6805" y="99912"/>
                      <a:pt x="15859" y="128286"/>
                    </a:cubicBezTo>
                    <a:cubicBezTo>
                      <a:pt x="35779" y="191070"/>
                      <a:pt x="71696" y="233631"/>
                      <a:pt x="125419" y="258081"/>
                    </a:cubicBezTo>
                    <a:cubicBezTo>
                      <a:pt x="163147" y="275286"/>
                      <a:pt x="202081" y="281323"/>
                      <a:pt x="238300" y="285851"/>
                    </a:cubicBezTo>
                    <a:lnTo>
                      <a:pt x="238300" y="285851"/>
                    </a:lnTo>
                    <a:lnTo>
                      <a:pt x="238300" y="285851"/>
                    </a:lnTo>
                    <a:cubicBezTo>
                      <a:pt x="245845" y="286756"/>
                      <a:pt x="250674" y="287058"/>
                      <a:pt x="254900" y="287058"/>
                    </a:cubicBezTo>
                    <a:cubicBezTo>
                      <a:pt x="261238" y="287058"/>
                      <a:pt x="270896" y="286152"/>
                      <a:pt x="277536" y="279210"/>
                    </a:cubicBezTo>
                    <a:cubicBezTo>
                      <a:pt x="287195" y="271060"/>
                      <a:pt x="287496" y="257175"/>
                      <a:pt x="287195" y="235140"/>
                    </a:cubicBezTo>
                    <a:close/>
                    <a:moveTo>
                      <a:pt x="36081" y="12376"/>
                    </a:moveTo>
                    <a:cubicBezTo>
                      <a:pt x="36987" y="12376"/>
                      <a:pt x="37590" y="12376"/>
                      <a:pt x="38496" y="12376"/>
                    </a:cubicBezTo>
                    <a:cubicBezTo>
                      <a:pt x="39401" y="12376"/>
                      <a:pt x="40306" y="12376"/>
                      <a:pt x="41212" y="12376"/>
                    </a:cubicBezTo>
                    <a:cubicBezTo>
                      <a:pt x="39401" y="12376"/>
                      <a:pt x="37590" y="12376"/>
                      <a:pt x="36081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8" name="Freeform 1297">
                <a:extLst>
                  <a:ext uri="{FF2B5EF4-FFF2-40B4-BE49-F238E27FC236}">
                    <a16:creationId xmlns:a16="http://schemas.microsoft.com/office/drawing/2014/main" id="{913813BA-C611-194A-BD79-91B66E55249E}"/>
                  </a:ext>
                </a:extLst>
              </p:cNvPr>
              <p:cNvSpPr/>
              <p:nvPr/>
            </p:nvSpPr>
            <p:spPr>
              <a:xfrm>
                <a:off x="4707896" y="1560858"/>
                <a:ext cx="286524" cy="286454"/>
              </a:xfrm>
              <a:custGeom>
                <a:avLst/>
                <a:gdLst>
                  <a:gd name="connsiteX0" fmla="*/ 30280 w 286524"/>
                  <a:gd name="connsiteY0" fmla="*/ 286454 h 286454"/>
                  <a:gd name="connsiteX1" fmla="*/ 32393 w 286524"/>
                  <a:gd name="connsiteY1" fmla="*/ 286454 h 286454"/>
                  <a:gd name="connsiteX2" fmla="*/ 177568 w 286524"/>
                  <a:gd name="connsiteY2" fmla="*/ 251440 h 286454"/>
                  <a:gd name="connsiteX3" fmla="*/ 262681 w 286524"/>
                  <a:gd name="connsiteY3" fmla="*/ 155452 h 286454"/>
                  <a:gd name="connsiteX4" fmla="*/ 286525 w 286524"/>
                  <a:gd name="connsiteY4" fmla="*/ 46787 h 286454"/>
                  <a:gd name="connsiteX5" fmla="*/ 286525 w 286524"/>
                  <a:gd name="connsiteY5" fmla="*/ 46485 h 286454"/>
                  <a:gd name="connsiteX6" fmla="*/ 286525 w 286524"/>
                  <a:gd name="connsiteY6" fmla="*/ 46183 h 286454"/>
                  <a:gd name="connsiteX7" fmla="*/ 286525 w 286524"/>
                  <a:gd name="connsiteY7" fmla="*/ 35920 h 286454"/>
                  <a:gd name="connsiteX8" fmla="*/ 286525 w 286524"/>
                  <a:gd name="connsiteY8" fmla="*/ 35920 h 286454"/>
                  <a:gd name="connsiteX9" fmla="*/ 286525 w 286524"/>
                  <a:gd name="connsiteY9" fmla="*/ 35920 h 286454"/>
                  <a:gd name="connsiteX10" fmla="*/ 280790 w 286524"/>
                  <a:gd name="connsiteY10" fmla="*/ 9055 h 286454"/>
                  <a:gd name="connsiteX11" fmla="*/ 254532 w 286524"/>
                  <a:gd name="connsiteY11" fmla="*/ 0 h 286454"/>
                  <a:gd name="connsiteX12" fmla="*/ 249099 w 286524"/>
                  <a:gd name="connsiteY12" fmla="*/ 0 h 286454"/>
                  <a:gd name="connsiteX13" fmla="*/ 145274 w 286524"/>
                  <a:gd name="connsiteY13" fmla="*/ 19318 h 286454"/>
                  <a:gd name="connsiteX14" fmla="*/ 36015 w 286524"/>
                  <a:gd name="connsiteY14" fmla="*/ 108967 h 286454"/>
                  <a:gd name="connsiteX15" fmla="*/ 99 w 286524"/>
                  <a:gd name="connsiteY15" fmla="*/ 255968 h 286454"/>
                  <a:gd name="connsiteX16" fmla="*/ 6135 w 286524"/>
                  <a:gd name="connsiteY16" fmla="*/ 278606 h 286454"/>
                  <a:gd name="connsiteX17" fmla="*/ 30280 w 286524"/>
                  <a:gd name="connsiteY17" fmla="*/ 286454 h 286454"/>
                  <a:gd name="connsiteX18" fmla="*/ 254834 w 286524"/>
                  <a:gd name="connsiteY18" fmla="*/ 12074 h 286454"/>
                  <a:gd name="connsiteX19" fmla="*/ 256041 w 286524"/>
                  <a:gd name="connsiteY19" fmla="*/ 12074 h 286454"/>
                  <a:gd name="connsiteX20" fmla="*/ 253928 w 286524"/>
                  <a:gd name="connsiteY20" fmla="*/ 12074 h 286454"/>
                  <a:gd name="connsiteX21" fmla="*/ 254834 w 286524"/>
                  <a:gd name="connsiteY21" fmla="*/ 12074 h 286454"/>
                  <a:gd name="connsiteX22" fmla="*/ 32393 w 286524"/>
                  <a:gd name="connsiteY22" fmla="*/ 274380 h 286454"/>
                  <a:gd name="connsiteX23" fmla="*/ 30582 w 286524"/>
                  <a:gd name="connsiteY23" fmla="*/ 274380 h 286454"/>
                  <a:gd name="connsiteX24" fmla="*/ 29978 w 286524"/>
                  <a:gd name="connsiteY24" fmla="*/ 274380 h 286454"/>
                  <a:gd name="connsiteX25" fmla="*/ 32393 w 286524"/>
                  <a:gd name="connsiteY25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24" h="286454">
                    <a:moveTo>
                      <a:pt x="30280" y="286454"/>
                    </a:moveTo>
                    <a:cubicBezTo>
                      <a:pt x="30884" y="286454"/>
                      <a:pt x="31790" y="286454"/>
                      <a:pt x="32393" y="286454"/>
                    </a:cubicBezTo>
                    <a:cubicBezTo>
                      <a:pt x="87928" y="285851"/>
                      <a:pt x="135615" y="274380"/>
                      <a:pt x="177568" y="251440"/>
                    </a:cubicBezTo>
                    <a:cubicBezTo>
                      <a:pt x="216201" y="230612"/>
                      <a:pt x="244874" y="198315"/>
                      <a:pt x="262681" y="155452"/>
                    </a:cubicBezTo>
                    <a:cubicBezTo>
                      <a:pt x="276867" y="121947"/>
                      <a:pt x="285016" y="85423"/>
                      <a:pt x="286525" y="46787"/>
                    </a:cubicBezTo>
                    <a:lnTo>
                      <a:pt x="286525" y="46485"/>
                    </a:lnTo>
                    <a:lnTo>
                      <a:pt x="286525" y="46183"/>
                    </a:lnTo>
                    <a:lnTo>
                      <a:pt x="286525" y="35920"/>
                    </a:lnTo>
                    <a:lnTo>
                      <a:pt x="286525" y="35920"/>
                    </a:lnTo>
                    <a:lnTo>
                      <a:pt x="286525" y="35920"/>
                    </a:lnTo>
                    <a:cubicBezTo>
                      <a:pt x="286223" y="24450"/>
                      <a:pt x="285921" y="15696"/>
                      <a:pt x="280790" y="9055"/>
                    </a:cubicBezTo>
                    <a:cubicBezTo>
                      <a:pt x="274452" y="604"/>
                      <a:pt x="263888" y="0"/>
                      <a:pt x="254532" y="0"/>
                    </a:cubicBezTo>
                    <a:cubicBezTo>
                      <a:pt x="252721" y="0"/>
                      <a:pt x="250910" y="0"/>
                      <a:pt x="249099" y="0"/>
                    </a:cubicBezTo>
                    <a:cubicBezTo>
                      <a:pt x="211976" y="1207"/>
                      <a:pt x="177266" y="7848"/>
                      <a:pt x="145274" y="19318"/>
                    </a:cubicBezTo>
                    <a:cubicBezTo>
                      <a:pt x="95473" y="37429"/>
                      <a:pt x="59557" y="66709"/>
                      <a:pt x="36015" y="108967"/>
                    </a:cubicBezTo>
                    <a:cubicBezTo>
                      <a:pt x="8851" y="157867"/>
                      <a:pt x="2513" y="210690"/>
                      <a:pt x="99" y="255968"/>
                    </a:cubicBezTo>
                    <a:cubicBezTo>
                      <a:pt x="-204" y="262910"/>
                      <a:pt x="-204" y="271966"/>
                      <a:pt x="6135" y="278606"/>
                    </a:cubicBezTo>
                    <a:cubicBezTo>
                      <a:pt x="12775" y="285549"/>
                      <a:pt x="22131" y="286454"/>
                      <a:pt x="30280" y="286454"/>
                    </a:cubicBezTo>
                    <a:close/>
                    <a:moveTo>
                      <a:pt x="254834" y="12074"/>
                    </a:moveTo>
                    <a:cubicBezTo>
                      <a:pt x="255438" y="12074"/>
                      <a:pt x="255739" y="12074"/>
                      <a:pt x="256041" y="12074"/>
                    </a:cubicBezTo>
                    <a:cubicBezTo>
                      <a:pt x="255438" y="12074"/>
                      <a:pt x="254532" y="12074"/>
                      <a:pt x="253928" y="12074"/>
                    </a:cubicBezTo>
                    <a:cubicBezTo>
                      <a:pt x="254230" y="12074"/>
                      <a:pt x="254532" y="12074"/>
                      <a:pt x="254834" y="12074"/>
                    </a:cubicBezTo>
                    <a:close/>
                    <a:moveTo>
                      <a:pt x="32393" y="274380"/>
                    </a:moveTo>
                    <a:cubicBezTo>
                      <a:pt x="31790" y="274380"/>
                      <a:pt x="31186" y="274380"/>
                      <a:pt x="30582" y="274380"/>
                    </a:cubicBezTo>
                    <a:cubicBezTo>
                      <a:pt x="30280" y="274380"/>
                      <a:pt x="30280" y="274380"/>
                      <a:pt x="29978" y="274380"/>
                    </a:cubicBezTo>
                    <a:cubicBezTo>
                      <a:pt x="30582" y="274380"/>
                      <a:pt x="31487" y="274380"/>
                      <a:pt x="3239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BA3F06D7-AEDB-BF49-9D4B-3CDF4E7037B2}"/>
                  </a:ext>
                </a:extLst>
              </p:cNvPr>
              <p:cNvSpPr/>
              <p:nvPr/>
            </p:nvSpPr>
            <p:spPr>
              <a:xfrm>
                <a:off x="4708086" y="933315"/>
                <a:ext cx="286636" cy="287057"/>
              </a:xfrm>
              <a:custGeom>
                <a:avLst/>
                <a:gdLst>
                  <a:gd name="connsiteX0" fmla="*/ 155346 w 286636"/>
                  <a:gd name="connsiteY0" fmla="*/ 25355 h 287057"/>
                  <a:gd name="connsiteX1" fmla="*/ 34316 w 286636"/>
                  <a:gd name="connsiteY1" fmla="*/ 302 h 287057"/>
                  <a:gd name="connsiteX2" fmla="*/ 26770 w 286636"/>
                  <a:gd name="connsiteY2" fmla="*/ 0 h 287057"/>
                  <a:gd name="connsiteX3" fmla="*/ 6548 w 286636"/>
                  <a:gd name="connsiteY3" fmla="*/ 6942 h 287057"/>
                  <a:gd name="connsiteX4" fmla="*/ 210 w 286636"/>
                  <a:gd name="connsiteY4" fmla="*/ 33203 h 287057"/>
                  <a:gd name="connsiteX5" fmla="*/ 32505 w 286636"/>
                  <a:gd name="connsiteY5" fmla="*/ 171752 h 287057"/>
                  <a:gd name="connsiteX6" fmla="*/ 80192 w 286636"/>
                  <a:gd name="connsiteY6" fmla="*/ 232122 h 287057"/>
                  <a:gd name="connsiteX7" fmla="*/ 238648 w 286636"/>
                  <a:gd name="connsiteY7" fmla="*/ 287058 h 287057"/>
                  <a:gd name="connsiteX8" fmla="*/ 238949 w 286636"/>
                  <a:gd name="connsiteY8" fmla="*/ 287058 h 287057"/>
                  <a:gd name="connsiteX9" fmla="*/ 239251 w 286636"/>
                  <a:gd name="connsiteY9" fmla="*/ 287058 h 287057"/>
                  <a:gd name="connsiteX10" fmla="*/ 248306 w 286636"/>
                  <a:gd name="connsiteY10" fmla="*/ 287058 h 287057"/>
                  <a:gd name="connsiteX11" fmla="*/ 256455 w 286636"/>
                  <a:gd name="connsiteY11" fmla="*/ 287058 h 287057"/>
                  <a:gd name="connsiteX12" fmla="*/ 282411 w 286636"/>
                  <a:gd name="connsiteY12" fmla="*/ 276795 h 287057"/>
                  <a:gd name="connsiteX13" fmla="*/ 286637 w 286636"/>
                  <a:gd name="connsiteY13" fmla="*/ 248421 h 287057"/>
                  <a:gd name="connsiteX14" fmla="*/ 260982 w 286636"/>
                  <a:gd name="connsiteY14" fmla="*/ 129191 h 287057"/>
                  <a:gd name="connsiteX15" fmla="*/ 155346 w 286636"/>
                  <a:gd name="connsiteY15" fmla="*/ 25355 h 287057"/>
                  <a:gd name="connsiteX16" fmla="*/ 25261 w 286636"/>
                  <a:gd name="connsiteY16" fmla="*/ 12074 h 287057"/>
                  <a:gd name="connsiteX17" fmla="*/ 27072 w 286636"/>
                  <a:gd name="connsiteY17" fmla="*/ 12074 h 287057"/>
                  <a:gd name="connsiteX18" fmla="*/ 27374 w 286636"/>
                  <a:gd name="connsiteY18" fmla="*/ 12074 h 287057"/>
                  <a:gd name="connsiteX19" fmla="*/ 25261 w 286636"/>
                  <a:gd name="connsiteY19" fmla="*/ 12074 h 287057"/>
                  <a:gd name="connsiteX20" fmla="*/ 256757 w 286636"/>
                  <a:gd name="connsiteY20" fmla="*/ 274984 h 287057"/>
                  <a:gd name="connsiteX21" fmla="*/ 254342 w 286636"/>
                  <a:gd name="connsiteY21" fmla="*/ 274984 h 287057"/>
                  <a:gd name="connsiteX22" fmla="*/ 256757 w 286636"/>
                  <a:gd name="connsiteY22" fmla="*/ 274984 h 287057"/>
                  <a:gd name="connsiteX23" fmla="*/ 256757 w 286636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36" h="287057">
                    <a:moveTo>
                      <a:pt x="155346" y="25355"/>
                    </a:moveTo>
                    <a:cubicBezTo>
                      <a:pt x="114600" y="8150"/>
                      <a:pt x="71440" y="3018"/>
                      <a:pt x="34316" y="302"/>
                    </a:cubicBezTo>
                    <a:cubicBezTo>
                      <a:pt x="31298" y="0"/>
                      <a:pt x="28883" y="0"/>
                      <a:pt x="26770" y="0"/>
                    </a:cubicBezTo>
                    <a:cubicBezTo>
                      <a:pt x="21036" y="0"/>
                      <a:pt x="12585" y="604"/>
                      <a:pt x="6548" y="6942"/>
                    </a:cubicBezTo>
                    <a:cubicBezTo>
                      <a:pt x="-91" y="13885"/>
                      <a:pt x="-393" y="24148"/>
                      <a:pt x="210" y="33203"/>
                    </a:cubicBezTo>
                    <a:cubicBezTo>
                      <a:pt x="3229" y="89649"/>
                      <a:pt x="13490" y="133719"/>
                      <a:pt x="32505" y="171752"/>
                    </a:cubicBezTo>
                    <a:cubicBezTo>
                      <a:pt x="45785" y="197409"/>
                      <a:pt x="61178" y="217029"/>
                      <a:pt x="80192" y="232122"/>
                    </a:cubicBezTo>
                    <a:cubicBezTo>
                      <a:pt x="120938" y="265023"/>
                      <a:pt x="171342" y="282530"/>
                      <a:pt x="238648" y="287058"/>
                    </a:cubicBezTo>
                    <a:lnTo>
                      <a:pt x="238949" y="287058"/>
                    </a:lnTo>
                    <a:lnTo>
                      <a:pt x="239251" y="287058"/>
                    </a:lnTo>
                    <a:lnTo>
                      <a:pt x="248306" y="287058"/>
                    </a:lnTo>
                    <a:cubicBezTo>
                      <a:pt x="251324" y="287058"/>
                      <a:pt x="254040" y="287058"/>
                      <a:pt x="256455" y="287058"/>
                    </a:cubicBezTo>
                    <a:cubicBezTo>
                      <a:pt x="264302" y="287058"/>
                      <a:pt x="276073" y="287058"/>
                      <a:pt x="282411" y="276795"/>
                    </a:cubicBezTo>
                    <a:cubicBezTo>
                      <a:pt x="286637" y="270155"/>
                      <a:pt x="286637" y="262005"/>
                      <a:pt x="286637" y="248421"/>
                    </a:cubicBezTo>
                    <a:cubicBezTo>
                      <a:pt x="286335" y="208276"/>
                      <a:pt x="277582" y="168130"/>
                      <a:pt x="260982" y="129191"/>
                    </a:cubicBezTo>
                    <a:cubicBezTo>
                      <a:pt x="240760" y="81499"/>
                      <a:pt x="205447" y="46485"/>
                      <a:pt x="155346" y="25355"/>
                    </a:cubicBezTo>
                    <a:close/>
                    <a:moveTo>
                      <a:pt x="25261" y="12074"/>
                    </a:moveTo>
                    <a:cubicBezTo>
                      <a:pt x="25865" y="12074"/>
                      <a:pt x="26468" y="12074"/>
                      <a:pt x="27072" y="12074"/>
                    </a:cubicBezTo>
                    <a:cubicBezTo>
                      <a:pt x="27072" y="12074"/>
                      <a:pt x="27374" y="12074"/>
                      <a:pt x="27374" y="12074"/>
                    </a:cubicBezTo>
                    <a:cubicBezTo>
                      <a:pt x="26468" y="12074"/>
                      <a:pt x="25865" y="12074"/>
                      <a:pt x="25261" y="12074"/>
                    </a:cubicBezTo>
                    <a:close/>
                    <a:moveTo>
                      <a:pt x="256757" y="274984"/>
                    </a:moveTo>
                    <a:cubicBezTo>
                      <a:pt x="256153" y="274984"/>
                      <a:pt x="255248" y="274984"/>
                      <a:pt x="254342" y="274984"/>
                    </a:cubicBezTo>
                    <a:cubicBezTo>
                      <a:pt x="255248" y="274984"/>
                      <a:pt x="256153" y="274984"/>
                      <a:pt x="256757" y="274984"/>
                    </a:cubicBezTo>
                    <a:cubicBezTo>
                      <a:pt x="256757" y="274984"/>
                      <a:pt x="256757" y="274984"/>
                      <a:pt x="25675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05637D8B-234F-4948-A9B1-CFE80B32B8C9}"/>
                  </a:ext>
                </a:extLst>
              </p:cNvPr>
              <p:cNvSpPr/>
              <p:nvPr/>
            </p:nvSpPr>
            <p:spPr>
              <a:xfrm>
                <a:off x="4708008" y="2187496"/>
                <a:ext cx="286910" cy="287057"/>
              </a:xfrm>
              <a:custGeom>
                <a:avLst/>
                <a:gdLst>
                  <a:gd name="connsiteX0" fmla="*/ 286714 w 286910"/>
                  <a:gd name="connsiteY0" fmla="*/ 233933 h 287057"/>
                  <a:gd name="connsiteX1" fmla="*/ 286714 w 286910"/>
                  <a:gd name="connsiteY1" fmla="*/ 233933 h 287057"/>
                  <a:gd name="connsiteX2" fmla="*/ 262569 w 286910"/>
                  <a:gd name="connsiteY2" fmla="*/ 129795 h 287057"/>
                  <a:gd name="connsiteX3" fmla="*/ 193452 w 286910"/>
                  <a:gd name="connsiteY3" fmla="*/ 44372 h 287057"/>
                  <a:gd name="connsiteX4" fmla="*/ 29262 w 286910"/>
                  <a:gd name="connsiteY4" fmla="*/ 0 h 287057"/>
                  <a:gd name="connsiteX5" fmla="*/ 29262 w 286910"/>
                  <a:gd name="connsiteY5" fmla="*/ 0 h 287057"/>
                  <a:gd name="connsiteX6" fmla="*/ 29262 w 286910"/>
                  <a:gd name="connsiteY6" fmla="*/ 0 h 287057"/>
                  <a:gd name="connsiteX7" fmla="*/ 6324 w 286910"/>
                  <a:gd name="connsiteY7" fmla="*/ 7546 h 287057"/>
                  <a:gd name="connsiteX8" fmla="*/ 288 w 286910"/>
                  <a:gd name="connsiteY8" fmla="*/ 35618 h 287057"/>
                  <a:gd name="connsiteX9" fmla="*/ 26244 w 286910"/>
                  <a:gd name="connsiteY9" fmla="*/ 156659 h 287057"/>
                  <a:gd name="connsiteX10" fmla="*/ 135503 w 286910"/>
                  <a:gd name="connsiteY10" fmla="*/ 263212 h 287057"/>
                  <a:gd name="connsiteX11" fmla="*/ 238423 w 286910"/>
                  <a:gd name="connsiteY11" fmla="*/ 286152 h 287057"/>
                  <a:gd name="connsiteX12" fmla="*/ 253816 w 286910"/>
                  <a:gd name="connsiteY12" fmla="*/ 287058 h 287057"/>
                  <a:gd name="connsiteX13" fmla="*/ 278565 w 286910"/>
                  <a:gd name="connsiteY13" fmla="*/ 278908 h 287057"/>
                  <a:gd name="connsiteX14" fmla="*/ 286714 w 286910"/>
                  <a:gd name="connsiteY14" fmla="*/ 233933 h 287057"/>
                  <a:gd name="connsiteX15" fmla="*/ 286714 w 286910"/>
                  <a:gd name="connsiteY15" fmla="*/ 233933 h 287057"/>
                  <a:gd name="connsiteX16" fmla="*/ 253514 w 286910"/>
                  <a:gd name="connsiteY16" fmla="*/ 275286 h 287057"/>
                  <a:gd name="connsiteX17" fmla="*/ 253514 w 286910"/>
                  <a:gd name="connsiteY17" fmla="*/ 275286 h 287057"/>
                  <a:gd name="connsiteX18" fmla="*/ 253816 w 286910"/>
                  <a:gd name="connsiteY18" fmla="*/ 275286 h 287057"/>
                  <a:gd name="connsiteX19" fmla="*/ 253514 w 286910"/>
                  <a:gd name="connsiteY19" fmla="*/ 27528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910" h="287057">
                    <a:moveTo>
                      <a:pt x="286714" y="233933"/>
                    </a:moveTo>
                    <a:lnTo>
                      <a:pt x="286714" y="233933"/>
                    </a:lnTo>
                    <a:cubicBezTo>
                      <a:pt x="284903" y="199824"/>
                      <a:pt x="276453" y="162998"/>
                      <a:pt x="262569" y="129795"/>
                    </a:cubicBezTo>
                    <a:cubicBezTo>
                      <a:pt x="247176" y="92969"/>
                      <a:pt x="223936" y="64294"/>
                      <a:pt x="193452" y="44372"/>
                    </a:cubicBezTo>
                    <a:cubicBezTo>
                      <a:pt x="148783" y="15092"/>
                      <a:pt x="95059" y="604"/>
                      <a:pt x="29262" y="0"/>
                    </a:cubicBezTo>
                    <a:lnTo>
                      <a:pt x="29262" y="0"/>
                    </a:lnTo>
                    <a:lnTo>
                      <a:pt x="29262" y="0"/>
                    </a:lnTo>
                    <a:cubicBezTo>
                      <a:pt x="21415" y="0"/>
                      <a:pt x="12361" y="906"/>
                      <a:pt x="6324" y="7546"/>
                    </a:cubicBezTo>
                    <a:cubicBezTo>
                      <a:pt x="-618" y="15092"/>
                      <a:pt x="-316" y="25959"/>
                      <a:pt x="288" y="35618"/>
                    </a:cubicBezTo>
                    <a:cubicBezTo>
                      <a:pt x="3608" y="74557"/>
                      <a:pt x="9041" y="116513"/>
                      <a:pt x="26244" y="156659"/>
                    </a:cubicBezTo>
                    <a:cubicBezTo>
                      <a:pt x="47673" y="206464"/>
                      <a:pt x="84496" y="242384"/>
                      <a:pt x="135503" y="263212"/>
                    </a:cubicBezTo>
                    <a:cubicBezTo>
                      <a:pt x="164779" y="275286"/>
                      <a:pt x="197376" y="282530"/>
                      <a:pt x="238423" y="286152"/>
                    </a:cubicBezTo>
                    <a:cubicBezTo>
                      <a:pt x="245365" y="286756"/>
                      <a:pt x="249892" y="287058"/>
                      <a:pt x="253816" y="287058"/>
                    </a:cubicBezTo>
                    <a:cubicBezTo>
                      <a:pt x="262267" y="287058"/>
                      <a:pt x="271623" y="286152"/>
                      <a:pt x="278565" y="278908"/>
                    </a:cubicBezTo>
                    <a:cubicBezTo>
                      <a:pt x="287016" y="270155"/>
                      <a:pt x="287318" y="256269"/>
                      <a:pt x="286714" y="233933"/>
                    </a:cubicBezTo>
                    <a:lnTo>
                      <a:pt x="286714" y="233933"/>
                    </a:lnTo>
                    <a:close/>
                    <a:moveTo>
                      <a:pt x="253514" y="275286"/>
                    </a:moveTo>
                    <a:cubicBezTo>
                      <a:pt x="253514" y="275286"/>
                      <a:pt x="253514" y="275286"/>
                      <a:pt x="253514" y="275286"/>
                    </a:cubicBezTo>
                    <a:cubicBezTo>
                      <a:pt x="253514" y="275286"/>
                      <a:pt x="253514" y="275286"/>
                      <a:pt x="253816" y="275286"/>
                    </a:cubicBezTo>
                    <a:cubicBezTo>
                      <a:pt x="253816" y="275286"/>
                      <a:pt x="253514" y="275286"/>
                      <a:pt x="253514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C7E9052E-A66F-C246-8358-5E62D2D84182}"/>
                  </a:ext>
                </a:extLst>
              </p:cNvPr>
              <p:cNvSpPr/>
              <p:nvPr/>
            </p:nvSpPr>
            <p:spPr>
              <a:xfrm>
                <a:off x="4708234" y="2505343"/>
                <a:ext cx="286754" cy="286756"/>
              </a:xfrm>
              <a:custGeom>
                <a:avLst/>
                <a:gdLst>
                  <a:gd name="connsiteX0" fmla="*/ 278944 w 286754"/>
                  <a:gd name="connsiteY0" fmla="*/ 9055 h 286756"/>
                  <a:gd name="connsiteX1" fmla="*/ 244536 w 286754"/>
                  <a:gd name="connsiteY1" fmla="*/ 0 h 286756"/>
                  <a:gd name="connsiteX2" fmla="*/ 233067 w 286754"/>
                  <a:gd name="connsiteY2" fmla="*/ 302 h 286756"/>
                  <a:gd name="connsiteX3" fmla="*/ 233067 w 286754"/>
                  <a:gd name="connsiteY3" fmla="*/ 302 h 286756"/>
                  <a:gd name="connsiteX4" fmla="*/ 233067 w 286754"/>
                  <a:gd name="connsiteY4" fmla="*/ 302 h 286756"/>
                  <a:gd name="connsiteX5" fmla="*/ 119583 w 286754"/>
                  <a:gd name="connsiteY5" fmla="*/ 29581 h 286756"/>
                  <a:gd name="connsiteX6" fmla="*/ 50768 w 286754"/>
                  <a:gd name="connsiteY6" fmla="*/ 85725 h 286756"/>
                  <a:gd name="connsiteX7" fmla="*/ 63 w 286754"/>
                  <a:gd name="connsiteY7" fmla="*/ 257477 h 286756"/>
                  <a:gd name="connsiteX8" fmla="*/ 6099 w 286754"/>
                  <a:gd name="connsiteY8" fmla="*/ 279814 h 286756"/>
                  <a:gd name="connsiteX9" fmla="*/ 26925 w 286754"/>
                  <a:gd name="connsiteY9" fmla="*/ 286756 h 286756"/>
                  <a:gd name="connsiteX10" fmla="*/ 32961 w 286754"/>
                  <a:gd name="connsiteY10" fmla="*/ 286454 h 286756"/>
                  <a:gd name="connsiteX11" fmla="*/ 171496 w 286754"/>
                  <a:gd name="connsiteY11" fmla="*/ 253855 h 286756"/>
                  <a:gd name="connsiteX12" fmla="*/ 258721 w 286754"/>
                  <a:gd name="connsiteY12" fmla="*/ 163300 h 286756"/>
                  <a:gd name="connsiteX13" fmla="*/ 286489 w 286754"/>
                  <a:gd name="connsiteY13" fmla="*/ 46787 h 286756"/>
                  <a:gd name="connsiteX14" fmla="*/ 278944 w 286754"/>
                  <a:gd name="connsiteY14" fmla="*/ 9055 h 286756"/>
                  <a:gd name="connsiteX15" fmla="*/ 26925 w 286754"/>
                  <a:gd name="connsiteY15" fmla="*/ 274984 h 286756"/>
                  <a:gd name="connsiteX16" fmla="*/ 26622 w 286754"/>
                  <a:gd name="connsiteY16" fmla="*/ 274984 h 286756"/>
                  <a:gd name="connsiteX17" fmla="*/ 28434 w 286754"/>
                  <a:gd name="connsiteY17" fmla="*/ 274984 h 286756"/>
                  <a:gd name="connsiteX18" fmla="*/ 26925 w 286754"/>
                  <a:gd name="connsiteY18" fmla="*/ 274984 h 286756"/>
                  <a:gd name="connsiteX19" fmla="*/ 244234 w 286754"/>
                  <a:gd name="connsiteY19" fmla="*/ 12376 h 286756"/>
                  <a:gd name="connsiteX20" fmla="*/ 244536 w 286754"/>
                  <a:gd name="connsiteY20" fmla="*/ 12376 h 286756"/>
                  <a:gd name="connsiteX21" fmla="*/ 244838 w 286754"/>
                  <a:gd name="connsiteY21" fmla="*/ 12376 h 286756"/>
                  <a:gd name="connsiteX22" fmla="*/ 244234 w 286754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54" h="286756">
                    <a:moveTo>
                      <a:pt x="278944" y="9055"/>
                    </a:moveTo>
                    <a:cubicBezTo>
                      <a:pt x="270794" y="604"/>
                      <a:pt x="258721" y="0"/>
                      <a:pt x="244536" y="0"/>
                    </a:cubicBezTo>
                    <a:cubicBezTo>
                      <a:pt x="241518" y="0"/>
                      <a:pt x="237896" y="0"/>
                      <a:pt x="233067" y="302"/>
                    </a:cubicBezTo>
                    <a:lnTo>
                      <a:pt x="233067" y="302"/>
                    </a:lnTo>
                    <a:lnTo>
                      <a:pt x="233067" y="302"/>
                    </a:lnTo>
                    <a:cubicBezTo>
                      <a:pt x="195038" y="2113"/>
                      <a:pt x="154896" y="12376"/>
                      <a:pt x="119583" y="29581"/>
                    </a:cubicBezTo>
                    <a:cubicBezTo>
                      <a:pt x="90910" y="43466"/>
                      <a:pt x="67670" y="62483"/>
                      <a:pt x="50768" y="85725"/>
                    </a:cubicBezTo>
                    <a:cubicBezTo>
                      <a:pt x="9721" y="142473"/>
                      <a:pt x="2175" y="207370"/>
                      <a:pt x="63" y="257477"/>
                    </a:cubicBezTo>
                    <a:cubicBezTo>
                      <a:pt x="-239" y="265627"/>
                      <a:pt x="364" y="273777"/>
                      <a:pt x="6099" y="279814"/>
                    </a:cubicBezTo>
                    <a:cubicBezTo>
                      <a:pt x="11834" y="285851"/>
                      <a:pt x="19983" y="286756"/>
                      <a:pt x="26925" y="286756"/>
                    </a:cubicBezTo>
                    <a:cubicBezTo>
                      <a:pt x="28735" y="286756"/>
                      <a:pt x="30546" y="286756"/>
                      <a:pt x="32961" y="286454"/>
                    </a:cubicBezTo>
                    <a:cubicBezTo>
                      <a:pt x="71895" y="284039"/>
                      <a:pt x="122903" y="278304"/>
                      <a:pt x="171496" y="253855"/>
                    </a:cubicBezTo>
                    <a:cubicBezTo>
                      <a:pt x="211638" y="233329"/>
                      <a:pt x="240914" y="202842"/>
                      <a:pt x="258721" y="163300"/>
                    </a:cubicBezTo>
                    <a:cubicBezTo>
                      <a:pt x="275925" y="125569"/>
                      <a:pt x="284980" y="86329"/>
                      <a:pt x="286489" y="46787"/>
                    </a:cubicBezTo>
                    <a:cubicBezTo>
                      <a:pt x="287093" y="31392"/>
                      <a:pt x="287394" y="18111"/>
                      <a:pt x="278944" y="9055"/>
                    </a:cubicBezTo>
                    <a:close/>
                    <a:moveTo>
                      <a:pt x="26925" y="274984"/>
                    </a:moveTo>
                    <a:cubicBezTo>
                      <a:pt x="26925" y="274984"/>
                      <a:pt x="26622" y="274984"/>
                      <a:pt x="26622" y="274984"/>
                    </a:cubicBezTo>
                    <a:cubicBezTo>
                      <a:pt x="27226" y="274984"/>
                      <a:pt x="27830" y="274984"/>
                      <a:pt x="28434" y="274984"/>
                    </a:cubicBezTo>
                    <a:cubicBezTo>
                      <a:pt x="28131" y="274984"/>
                      <a:pt x="27528" y="274984"/>
                      <a:pt x="26925" y="274984"/>
                    </a:cubicBezTo>
                    <a:close/>
                    <a:moveTo>
                      <a:pt x="244234" y="12376"/>
                    </a:moveTo>
                    <a:cubicBezTo>
                      <a:pt x="244234" y="12376"/>
                      <a:pt x="244536" y="12376"/>
                      <a:pt x="244536" y="12376"/>
                    </a:cubicBezTo>
                    <a:cubicBezTo>
                      <a:pt x="244536" y="12376"/>
                      <a:pt x="244838" y="12376"/>
                      <a:pt x="244838" y="12376"/>
                    </a:cubicBezTo>
                    <a:cubicBezTo>
                      <a:pt x="244838" y="12376"/>
                      <a:pt x="244536" y="12376"/>
                      <a:pt x="244234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1447CEAF-D639-7B40-9473-22E7BB1057A2}"/>
                  </a:ext>
                </a:extLst>
              </p:cNvPr>
              <p:cNvSpPr/>
              <p:nvPr/>
            </p:nvSpPr>
            <p:spPr>
              <a:xfrm>
                <a:off x="4708219" y="4383445"/>
                <a:ext cx="286504" cy="286756"/>
              </a:xfrm>
              <a:custGeom>
                <a:avLst/>
                <a:gdLst>
                  <a:gd name="connsiteX0" fmla="*/ 30561 w 286504"/>
                  <a:gd name="connsiteY0" fmla="*/ 286756 h 286756"/>
                  <a:gd name="connsiteX1" fmla="*/ 134689 w 286504"/>
                  <a:gd name="connsiteY1" fmla="*/ 269853 h 286756"/>
                  <a:gd name="connsiteX2" fmla="*/ 236402 w 286504"/>
                  <a:gd name="connsiteY2" fmla="*/ 200729 h 286756"/>
                  <a:gd name="connsiteX3" fmla="*/ 286504 w 286504"/>
                  <a:gd name="connsiteY3" fmla="*/ 52522 h 286756"/>
                  <a:gd name="connsiteX4" fmla="*/ 286504 w 286504"/>
                  <a:gd name="connsiteY4" fmla="*/ 51918 h 286756"/>
                  <a:gd name="connsiteX5" fmla="*/ 286504 w 286504"/>
                  <a:gd name="connsiteY5" fmla="*/ 51314 h 286756"/>
                  <a:gd name="connsiteX6" fmla="*/ 286504 w 286504"/>
                  <a:gd name="connsiteY6" fmla="*/ 39542 h 286756"/>
                  <a:gd name="connsiteX7" fmla="*/ 280770 w 286504"/>
                  <a:gd name="connsiteY7" fmla="*/ 9961 h 286756"/>
                  <a:gd name="connsiteX8" fmla="*/ 252700 w 286504"/>
                  <a:gd name="connsiteY8" fmla="*/ 0 h 286756"/>
                  <a:gd name="connsiteX9" fmla="*/ 245155 w 286504"/>
                  <a:gd name="connsiteY9" fmla="*/ 0 h 286756"/>
                  <a:gd name="connsiteX10" fmla="*/ 139518 w 286504"/>
                  <a:gd name="connsiteY10" fmla="*/ 21432 h 286756"/>
                  <a:gd name="connsiteX11" fmla="*/ 41427 w 286504"/>
                  <a:gd name="connsiteY11" fmla="*/ 100214 h 286756"/>
                  <a:gd name="connsiteX12" fmla="*/ 78 w 286504"/>
                  <a:gd name="connsiteY12" fmla="*/ 255666 h 286756"/>
                  <a:gd name="connsiteX13" fmla="*/ 6114 w 286504"/>
                  <a:gd name="connsiteY13" fmla="*/ 279814 h 286756"/>
                  <a:gd name="connsiteX14" fmla="*/ 30561 w 286504"/>
                  <a:gd name="connsiteY14" fmla="*/ 286756 h 286756"/>
                  <a:gd name="connsiteX15" fmla="*/ 252700 w 286504"/>
                  <a:gd name="connsiteY15" fmla="*/ 12074 h 286756"/>
                  <a:gd name="connsiteX16" fmla="*/ 253606 w 286504"/>
                  <a:gd name="connsiteY16" fmla="*/ 12074 h 286756"/>
                  <a:gd name="connsiteX17" fmla="*/ 250889 w 286504"/>
                  <a:gd name="connsiteY17" fmla="*/ 12074 h 286756"/>
                  <a:gd name="connsiteX18" fmla="*/ 252700 w 286504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504" h="286756">
                    <a:moveTo>
                      <a:pt x="30561" y="286756"/>
                    </a:moveTo>
                    <a:cubicBezTo>
                      <a:pt x="66176" y="286756"/>
                      <a:pt x="101187" y="281021"/>
                      <a:pt x="134689" y="269853"/>
                    </a:cubicBezTo>
                    <a:cubicBezTo>
                      <a:pt x="180868" y="254459"/>
                      <a:pt x="213162" y="232423"/>
                      <a:pt x="236402" y="200729"/>
                    </a:cubicBezTo>
                    <a:cubicBezTo>
                      <a:pt x="272922" y="151226"/>
                      <a:pt x="282279" y="95686"/>
                      <a:pt x="286504" y="52522"/>
                    </a:cubicBezTo>
                    <a:lnTo>
                      <a:pt x="286504" y="51918"/>
                    </a:lnTo>
                    <a:lnTo>
                      <a:pt x="286504" y="51314"/>
                    </a:lnTo>
                    <a:lnTo>
                      <a:pt x="286504" y="39542"/>
                    </a:lnTo>
                    <a:cubicBezTo>
                      <a:pt x="286504" y="26865"/>
                      <a:pt x="286202" y="17206"/>
                      <a:pt x="280770" y="9961"/>
                    </a:cubicBezTo>
                    <a:cubicBezTo>
                      <a:pt x="273828" y="604"/>
                      <a:pt x="262660" y="0"/>
                      <a:pt x="252700" y="0"/>
                    </a:cubicBezTo>
                    <a:cubicBezTo>
                      <a:pt x="250588" y="0"/>
                      <a:pt x="248173" y="0"/>
                      <a:pt x="245155" y="0"/>
                    </a:cubicBezTo>
                    <a:cubicBezTo>
                      <a:pt x="208937" y="906"/>
                      <a:pt x="173624" y="8150"/>
                      <a:pt x="139518" y="21432"/>
                    </a:cubicBezTo>
                    <a:cubicBezTo>
                      <a:pt x="96660" y="38033"/>
                      <a:pt x="63460" y="64596"/>
                      <a:pt x="41427" y="100214"/>
                    </a:cubicBezTo>
                    <a:cubicBezTo>
                      <a:pt x="25431" y="126173"/>
                      <a:pt x="4001" y="170544"/>
                      <a:pt x="78" y="255666"/>
                    </a:cubicBezTo>
                    <a:cubicBezTo>
                      <a:pt x="-224" y="264420"/>
                      <a:pt x="78" y="273173"/>
                      <a:pt x="6114" y="279814"/>
                    </a:cubicBezTo>
                    <a:cubicBezTo>
                      <a:pt x="12452" y="286153"/>
                      <a:pt x="21205" y="286756"/>
                      <a:pt x="30561" y="286756"/>
                    </a:cubicBezTo>
                    <a:close/>
                    <a:moveTo>
                      <a:pt x="252700" y="12074"/>
                    </a:moveTo>
                    <a:cubicBezTo>
                      <a:pt x="253002" y="12074"/>
                      <a:pt x="253304" y="12074"/>
                      <a:pt x="253606" y="12074"/>
                    </a:cubicBezTo>
                    <a:cubicBezTo>
                      <a:pt x="252700" y="12074"/>
                      <a:pt x="251795" y="12074"/>
                      <a:pt x="250889" y="12074"/>
                    </a:cubicBezTo>
                    <a:cubicBezTo>
                      <a:pt x="251493" y="12074"/>
                      <a:pt x="252097" y="12074"/>
                      <a:pt x="25270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9B3D6150-9EC6-FD44-BFF2-02FD1002EDE2}"/>
                  </a:ext>
                </a:extLst>
              </p:cNvPr>
              <p:cNvSpPr/>
              <p:nvPr/>
            </p:nvSpPr>
            <p:spPr>
              <a:xfrm>
                <a:off x="4708003" y="5944002"/>
                <a:ext cx="287221" cy="286756"/>
              </a:xfrm>
              <a:custGeom>
                <a:avLst/>
                <a:gdLst>
                  <a:gd name="connsiteX0" fmla="*/ 272534 w 287221"/>
                  <a:gd name="connsiteY0" fmla="*/ 157565 h 286756"/>
                  <a:gd name="connsiteX1" fmla="*/ 190137 w 287221"/>
                  <a:gd name="connsiteY1" fmla="*/ 42561 h 286756"/>
                  <a:gd name="connsiteX2" fmla="*/ 32588 w 287221"/>
                  <a:gd name="connsiteY2" fmla="*/ 0 h 286756"/>
                  <a:gd name="connsiteX3" fmla="*/ 29871 w 287221"/>
                  <a:gd name="connsiteY3" fmla="*/ 0 h 286756"/>
                  <a:gd name="connsiteX4" fmla="*/ 6028 w 287221"/>
                  <a:gd name="connsiteY4" fmla="*/ 7244 h 286756"/>
                  <a:gd name="connsiteX5" fmla="*/ 293 w 287221"/>
                  <a:gd name="connsiteY5" fmla="*/ 34411 h 286756"/>
                  <a:gd name="connsiteX6" fmla="*/ 30475 w 287221"/>
                  <a:gd name="connsiteY6" fmla="*/ 166319 h 286756"/>
                  <a:gd name="connsiteX7" fmla="*/ 118908 w 287221"/>
                  <a:gd name="connsiteY7" fmla="*/ 255968 h 286756"/>
                  <a:gd name="connsiteX8" fmla="*/ 241748 w 287221"/>
                  <a:gd name="connsiteY8" fmla="*/ 286455 h 286756"/>
                  <a:gd name="connsiteX9" fmla="*/ 253821 w 287221"/>
                  <a:gd name="connsiteY9" fmla="*/ 286756 h 286756"/>
                  <a:gd name="connsiteX10" fmla="*/ 279476 w 287221"/>
                  <a:gd name="connsiteY10" fmla="*/ 278909 h 286756"/>
                  <a:gd name="connsiteX11" fmla="*/ 287021 w 287221"/>
                  <a:gd name="connsiteY11" fmla="*/ 241479 h 286756"/>
                  <a:gd name="connsiteX12" fmla="*/ 272534 w 287221"/>
                  <a:gd name="connsiteY12" fmla="*/ 157565 h 286756"/>
                  <a:gd name="connsiteX13" fmla="*/ 29268 w 287221"/>
                  <a:gd name="connsiteY13" fmla="*/ 12074 h 286756"/>
                  <a:gd name="connsiteX14" fmla="*/ 29569 w 287221"/>
                  <a:gd name="connsiteY14" fmla="*/ 12074 h 286756"/>
                  <a:gd name="connsiteX15" fmla="*/ 32286 w 287221"/>
                  <a:gd name="connsiteY15" fmla="*/ 12074 h 286756"/>
                  <a:gd name="connsiteX16" fmla="*/ 29268 w 287221"/>
                  <a:gd name="connsiteY16" fmla="*/ 12074 h 286756"/>
                  <a:gd name="connsiteX17" fmla="*/ 253519 w 287221"/>
                  <a:gd name="connsiteY17" fmla="*/ 274381 h 286756"/>
                  <a:gd name="connsiteX18" fmla="*/ 252916 w 287221"/>
                  <a:gd name="connsiteY18" fmla="*/ 274381 h 286756"/>
                  <a:gd name="connsiteX19" fmla="*/ 253821 w 287221"/>
                  <a:gd name="connsiteY19" fmla="*/ 274381 h 286756"/>
                  <a:gd name="connsiteX20" fmla="*/ 253519 w 287221"/>
                  <a:gd name="connsiteY20" fmla="*/ 274381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21" h="286756">
                    <a:moveTo>
                      <a:pt x="272534" y="157565"/>
                    </a:moveTo>
                    <a:cubicBezTo>
                      <a:pt x="255330" y="102931"/>
                      <a:pt x="229374" y="66407"/>
                      <a:pt x="190137" y="42561"/>
                    </a:cubicBezTo>
                    <a:cubicBezTo>
                      <a:pt x="144261" y="14489"/>
                      <a:pt x="92951" y="604"/>
                      <a:pt x="32588" y="0"/>
                    </a:cubicBezTo>
                    <a:cubicBezTo>
                      <a:pt x="31682" y="0"/>
                      <a:pt x="30777" y="0"/>
                      <a:pt x="29871" y="0"/>
                    </a:cubicBezTo>
                    <a:cubicBezTo>
                      <a:pt x="21722" y="0"/>
                      <a:pt x="12366" y="604"/>
                      <a:pt x="6028" y="7244"/>
                    </a:cubicBezTo>
                    <a:cubicBezTo>
                      <a:pt x="-613" y="14187"/>
                      <a:pt x="-311" y="23846"/>
                      <a:pt x="293" y="34411"/>
                    </a:cubicBezTo>
                    <a:cubicBezTo>
                      <a:pt x="3311" y="87536"/>
                      <a:pt x="12668" y="129493"/>
                      <a:pt x="30475" y="166319"/>
                    </a:cubicBezTo>
                    <a:cubicBezTo>
                      <a:pt x="49791" y="206465"/>
                      <a:pt x="79671" y="236348"/>
                      <a:pt x="118908" y="255968"/>
                    </a:cubicBezTo>
                    <a:cubicBezTo>
                      <a:pt x="155730" y="274381"/>
                      <a:pt x="197079" y="284643"/>
                      <a:pt x="241748" y="286455"/>
                    </a:cubicBezTo>
                    <a:cubicBezTo>
                      <a:pt x="246879" y="286756"/>
                      <a:pt x="250501" y="286756"/>
                      <a:pt x="253821" y="286756"/>
                    </a:cubicBezTo>
                    <a:cubicBezTo>
                      <a:pt x="263178" y="286756"/>
                      <a:pt x="272836" y="285850"/>
                      <a:pt x="279476" y="278909"/>
                    </a:cubicBezTo>
                    <a:cubicBezTo>
                      <a:pt x="287323" y="271060"/>
                      <a:pt x="287625" y="259288"/>
                      <a:pt x="287021" y="241479"/>
                    </a:cubicBezTo>
                    <a:cubicBezTo>
                      <a:pt x="286116" y="213709"/>
                      <a:pt x="281287" y="185637"/>
                      <a:pt x="272534" y="157565"/>
                    </a:cubicBezTo>
                    <a:close/>
                    <a:moveTo>
                      <a:pt x="29268" y="12074"/>
                    </a:moveTo>
                    <a:cubicBezTo>
                      <a:pt x="29268" y="12074"/>
                      <a:pt x="29569" y="12074"/>
                      <a:pt x="29569" y="12074"/>
                    </a:cubicBezTo>
                    <a:cubicBezTo>
                      <a:pt x="30475" y="12074"/>
                      <a:pt x="31380" y="12074"/>
                      <a:pt x="32286" y="12074"/>
                    </a:cubicBezTo>
                    <a:cubicBezTo>
                      <a:pt x="31078" y="12074"/>
                      <a:pt x="30173" y="12074"/>
                      <a:pt x="29268" y="12074"/>
                    </a:cubicBezTo>
                    <a:close/>
                    <a:moveTo>
                      <a:pt x="253519" y="274381"/>
                    </a:moveTo>
                    <a:cubicBezTo>
                      <a:pt x="253217" y="274381"/>
                      <a:pt x="253217" y="274381"/>
                      <a:pt x="252916" y="274381"/>
                    </a:cubicBezTo>
                    <a:cubicBezTo>
                      <a:pt x="253217" y="274381"/>
                      <a:pt x="253519" y="274381"/>
                      <a:pt x="253821" y="274381"/>
                    </a:cubicBezTo>
                    <a:cubicBezTo>
                      <a:pt x="253519" y="274381"/>
                      <a:pt x="253519" y="274381"/>
                      <a:pt x="253519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AC799741-34B2-894E-A186-2CF18C48DAE9}"/>
                  </a:ext>
                </a:extLst>
              </p:cNvPr>
              <p:cNvSpPr/>
              <p:nvPr/>
            </p:nvSpPr>
            <p:spPr>
              <a:xfrm>
                <a:off x="4707641" y="4692236"/>
                <a:ext cx="286814" cy="287057"/>
              </a:xfrm>
              <a:custGeom>
                <a:avLst/>
                <a:gdLst>
                  <a:gd name="connsiteX0" fmla="*/ 655 w 286814"/>
                  <a:gd name="connsiteY0" fmla="*/ 39542 h 287057"/>
                  <a:gd name="connsiteX1" fmla="*/ 15746 w 286814"/>
                  <a:gd name="connsiteY1" fmla="*/ 127078 h 287057"/>
                  <a:gd name="connsiteX2" fmla="*/ 113536 w 286814"/>
                  <a:gd name="connsiteY2" fmla="*/ 252345 h 287057"/>
                  <a:gd name="connsiteX3" fmla="*/ 251165 w 286814"/>
                  <a:gd name="connsiteY3" fmla="*/ 286756 h 287057"/>
                  <a:gd name="connsiteX4" fmla="*/ 259012 w 286814"/>
                  <a:gd name="connsiteY4" fmla="*/ 287058 h 287057"/>
                  <a:gd name="connsiteX5" fmla="*/ 286779 w 286814"/>
                  <a:gd name="connsiteY5" fmla="*/ 253251 h 287057"/>
                  <a:gd name="connsiteX6" fmla="*/ 286779 w 286814"/>
                  <a:gd name="connsiteY6" fmla="*/ 253251 h 287057"/>
                  <a:gd name="connsiteX7" fmla="*/ 286779 w 286814"/>
                  <a:gd name="connsiteY7" fmla="*/ 253251 h 287057"/>
                  <a:gd name="connsiteX8" fmla="*/ 264747 w 286814"/>
                  <a:gd name="connsiteY8" fmla="*/ 135530 h 287057"/>
                  <a:gd name="connsiteX9" fmla="*/ 178427 w 286814"/>
                  <a:gd name="connsiteY9" fmla="*/ 35014 h 287057"/>
                  <a:gd name="connsiteX10" fmla="*/ 52266 w 286814"/>
                  <a:gd name="connsiteY10" fmla="*/ 0 h 287057"/>
                  <a:gd name="connsiteX11" fmla="*/ 51964 w 286814"/>
                  <a:gd name="connsiteY11" fmla="*/ 0 h 287057"/>
                  <a:gd name="connsiteX12" fmla="*/ 51663 w 286814"/>
                  <a:gd name="connsiteY12" fmla="*/ 0 h 287057"/>
                  <a:gd name="connsiteX13" fmla="*/ 37779 w 286814"/>
                  <a:gd name="connsiteY13" fmla="*/ 0 h 287057"/>
                  <a:gd name="connsiteX14" fmla="*/ 37779 w 286814"/>
                  <a:gd name="connsiteY14" fmla="*/ 0 h 287057"/>
                  <a:gd name="connsiteX15" fmla="*/ 37779 w 286814"/>
                  <a:gd name="connsiteY15" fmla="*/ 0 h 287057"/>
                  <a:gd name="connsiteX16" fmla="*/ 6691 w 286814"/>
                  <a:gd name="connsiteY16" fmla="*/ 9055 h 287057"/>
                  <a:gd name="connsiteX17" fmla="*/ 655 w 286814"/>
                  <a:gd name="connsiteY17" fmla="*/ 39542 h 287057"/>
                  <a:gd name="connsiteX18" fmla="*/ 261427 w 286814"/>
                  <a:gd name="connsiteY18" fmla="*/ 274984 h 287057"/>
                  <a:gd name="connsiteX19" fmla="*/ 259314 w 286814"/>
                  <a:gd name="connsiteY19" fmla="*/ 274984 h 287057"/>
                  <a:gd name="connsiteX20" fmla="*/ 259012 w 286814"/>
                  <a:gd name="connsiteY20" fmla="*/ 274984 h 287057"/>
                  <a:gd name="connsiteX21" fmla="*/ 261427 w 286814"/>
                  <a:gd name="connsiteY21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14" h="287057">
                    <a:moveTo>
                      <a:pt x="655" y="39542"/>
                    </a:moveTo>
                    <a:cubicBezTo>
                      <a:pt x="3372" y="68519"/>
                      <a:pt x="6088" y="98403"/>
                      <a:pt x="15746" y="127078"/>
                    </a:cubicBezTo>
                    <a:cubicBezTo>
                      <a:pt x="35364" y="188052"/>
                      <a:pt x="66451" y="227594"/>
                      <a:pt x="113536" y="252345"/>
                    </a:cubicBezTo>
                    <a:cubicBezTo>
                      <a:pt x="160318" y="276795"/>
                      <a:pt x="209514" y="283738"/>
                      <a:pt x="251165" y="286756"/>
                    </a:cubicBezTo>
                    <a:cubicBezTo>
                      <a:pt x="254183" y="287058"/>
                      <a:pt x="256900" y="287058"/>
                      <a:pt x="259012" y="287058"/>
                    </a:cubicBezTo>
                    <a:cubicBezTo>
                      <a:pt x="285874" y="287058"/>
                      <a:pt x="286478" y="266834"/>
                      <a:pt x="286779" y="253251"/>
                    </a:cubicBezTo>
                    <a:lnTo>
                      <a:pt x="286779" y="253251"/>
                    </a:lnTo>
                    <a:lnTo>
                      <a:pt x="286779" y="253251"/>
                    </a:lnTo>
                    <a:cubicBezTo>
                      <a:pt x="287383" y="213105"/>
                      <a:pt x="280140" y="173261"/>
                      <a:pt x="264747" y="135530"/>
                    </a:cubicBezTo>
                    <a:cubicBezTo>
                      <a:pt x="246034" y="89045"/>
                      <a:pt x="217663" y="56144"/>
                      <a:pt x="178427" y="35014"/>
                    </a:cubicBezTo>
                    <a:cubicBezTo>
                      <a:pt x="141303" y="14791"/>
                      <a:pt x="98746" y="3320"/>
                      <a:pt x="52266" y="0"/>
                    </a:cubicBezTo>
                    <a:lnTo>
                      <a:pt x="51964" y="0"/>
                    </a:lnTo>
                    <a:lnTo>
                      <a:pt x="51663" y="0"/>
                    </a:lnTo>
                    <a:lnTo>
                      <a:pt x="37779" y="0"/>
                    </a:lnTo>
                    <a:lnTo>
                      <a:pt x="37779" y="0"/>
                    </a:lnTo>
                    <a:lnTo>
                      <a:pt x="37779" y="0"/>
                    </a:lnTo>
                    <a:cubicBezTo>
                      <a:pt x="24801" y="302"/>
                      <a:pt x="13633" y="906"/>
                      <a:pt x="6691" y="9055"/>
                    </a:cubicBezTo>
                    <a:cubicBezTo>
                      <a:pt x="-854" y="16903"/>
                      <a:pt x="-552" y="27770"/>
                      <a:pt x="655" y="39542"/>
                    </a:cubicBezTo>
                    <a:close/>
                    <a:moveTo>
                      <a:pt x="261427" y="274984"/>
                    </a:moveTo>
                    <a:cubicBezTo>
                      <a:pt x="260823" y="274984"/>
                      <a:pt x="260220" y="274984"/>
                      <a:pt x="259314" y="274984"/>
                    </a:cubicBezTo>
                    <a:cubicBezTo>
                      <a:pt x="259314" y="274984"/>
                      <a:pt x="259012" y="274984"/>
                      <a:pt x="259012" y="274984"/>
                    </a:cubicBezTo>
                    <a:cubicBezTo>
                      <a:pt x="259918" y="274984"/>
                      <a:pt x="260521" y="274984"/>
                      <a:pt x="26142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5BC6A27F-1940-3647-B25F-0C3B09771A9B}"/>
                  </a:ext>
                </a:extLst>
              </p:cNvPr>
              <p:cNvSpPr/>
              <p:nvPr/>
            </p:nvSpPr>
            <p:spPr>
              <a:xfrm>
                <a:off x="4708236" y="4065296"/>
                <a:ext cx="286689" cy="287057"/>
              </a:xfrm>
              <a:custGeom>
                <a:avLst/>
                <a:gdLst>
                  <a:gd name="connsiteX0" fmla="*/ 286487 w 286689"/>
                  <a:gd name="connsiteY0" fmla="*/ 239366 h 287057"/>
                  <a:gd name="connsiteX1" fmla="*/ 280149 w 286689"/>
                  <a:gd name="connsiteY1" fmla="*/ 188051 h 287057"/>
                  <a:gd name="connsiteX2" fmla="*/ 120788 w 286689"/>
                  <a:gd name="connsiteY2" fmla="*/ 12376 h 287057"/>
                  <a:gd name="connsiteX3" fmla="*/ 37486 w 286689"/>
                  <a:gd name="connsiteY3" fmla="*/ 0 h 287057"/>
                  <a:gd name="connsiteX4" fmla="*/ 31148 w 286689"/>
                  <a:gd name="connsiteY4" fmla="*/ 0 h 287057"/>
                  <a:gd name="connsiteX5" fmla="*/ 6399 w 286689"/>
                  <a:gd name="connsiteY5" fmla="*/ 8150 h 287057"/>
                  <a:gd name="connsiteX6" fmla="*/ 664 w 286689"/>
                  <a:gd name="connsiteY6" fmla="*/ 39240 h 287057"/>
                  <a:gd name="connsiteX7" fmla="*/ 27828 w 286689"/>
                  <a:gd name="connsiteY7" fmla="*/ 159980 h 287057"/>
                  <a:gd name="connsiteX8" fmla="*/ 112941 w 286689"/>
                  <a:gd name="connsiteY8" fmla="*/ 252647 h 287057"/>
                  <a:gd name="connsiteX9" fmla="*/ 242119 w 286689"/>
                  <a:gd name="connsiteY9" fmla="*/ 286454 h 287057"/>
                  <a:gd name="connsiteX10" fmla="*/ 256003 w 286689"/>
                  <a:gd name="connsiteY10" fmla="*/ 287058 h 287057"/>
                  <a:gd name="connsiteX11" fmla="*/ 279243 w 286689"/>
                  <a:gd name="connsiteY11" fmla="*/ 279512 h 287057"/>
                  <a:gd name="connsiteX12" fmla="*/ 286487 w 286689"/>
                  <a:gd name="connsiteY12" fmla="*/ 239366 h 287057"/>
                  <a:gd name="connsiteX13" fmla="*/ 30242 w 286689"/>
                  <a:gd name="connsiteY13" fmla="*/ 12074 h 287057"/>
                  <a:gd name="connsiteX14" fmla="*/ 31148 w 286689"/>
                  <a:gd name="connsiteY14" fmla="*/ 12074 h 287057"/>
                  <a:gd name="connsiteX15" fmla="*/ 32657 w 286689"/>
                  <a:gd name="connsiteY15" fmla="*/ 12074 h 287057"/>
                  <a:gd name="connsiteX16" fmla="*/ 30242 w 286689"/>
                  <a:gd name="connsiteY16" fmla="*/ 12074 h 287057"/>
                  <a:gd name="connsiteX17" fmla="*/ 255701 w 286689"/>
                  <a:gd name="connsiteY17" fmla="*/ 274682 h 287057"/>
                  <a:gd name="connsiteX18" fmla="*/ 255701 w 286689"/>
                  <a:gd name="connsiteY18" fmla="*/ 274682 h 287057"/>
                  <a:gd name="connsiteX19" fmla="*/ 256003 w 286689"/>
                  <a:gd name="connsiteY19" fmla="*/ 274682 h 287057"/>
                  <a:gd name="connsiteX20" fmla="*/ 255701 w 286689"/>
                  <a:gd name="connsiteY20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89" h="287057">
                    <a:moveTo>
                      <a:pt x="286487" y="239366"/>
                    </a:moveTo>
                    <a:cubicBezTo>
                      <a:pt x="286789" y="223066"/>
                      <a:pt x="283469" y="204351"/>
                      <a:pt x="280149" y="188051"/>
                    </a:cubicBezTo>
                    <a:cubicBezTo>
                      <a:pt x="261134" y="93875"/>
                      <a:pt x="207410" y="34713"/>
                      <a:pt x="120788" y="12376"/>
                    </a:cubicBezTo>
                    <a:cubicBezTo>
                      <a:pt x="92719" y="5131"/>
                      <a:pt x="64650" y="905"/>
                      <a:pt x="37486" y="0"/>
                    </a:cubicBezTo>
                    <a:cubicBezTo>
                      <a:pt x="35071" y="0"/>
                      <a:pt x="32959" y="0"/>
                      <a:pt x="31148" y="0"/>
                    </a:cubicBezTo>
                    <a:cubicBezTo>
                      <a:pt x="22093" y="0"/>
                      <a:pt x="12737" y="905"/>
                      <a:pt x="6399" y="8150"/>
                    </a:cubicBezTo>
                    <a:cubicBezTo>
                      <a:pt x="-845" y="15998"/>
                      <a:pt x="-543" y="27468"/>
                      <a:pt x="664" y="39240"/>
                    </a:cubicBezTo>
                    <a:cubicBezTo>
                      <a:pt x="3380" y="73349"/>
                      <a:pt x="9115" y="118023"/>
                      <a:pt x="27828" y="159980"/>
                    </a:cubicBezTo>
                    <a:cubicBezTo>
                      <a:pt x="46239" y="201031"/>
                      <a:pt x="74610" y="232423"/>
                      <a:pt x="112941" y="252647"/>
                    </a:cubicBezTo>
                    <a:cubicBezTo>
                      <a:pt x="150064" y="272569"/>
                      <a:pt x="192319" y="283738"/>
                      <a:pt x="242119" y="286454"/>
                    </a:cubicBezTo>
                    <a:cubicBezTo>
                      <a:pt x="246647" y="286756"/>
                      <a:pt x="251778" y="287058"/>
                      <a:pt x="256003" y="287058"/>
                    </a:cubicBezTo>
                    <a:cubicBezTo>
                      <a:pt x="263851" y="287058"/>
                      <a:pt x="272905" y="286152"/>
                      <a:pt x="279243" y="279512"/>
                    </a:cubicBezTo>
                    <a:cubicBezTo>
                      <a:pt x="286789" y="271060"/>
                      <a:pt x="287090" y="259288"/>
                      <a:pt x="286487" y="239366"/>
                    </a:cubicBezTo>
                    <a:close/>
                    <a:moveTo>
                      <a:pt x="30242" y="12074"/>
                    </a:moveTo>
                    <a:cubicBezTo>
                      <a:pt x="30544" y="12074"/>
                      <a:pt x="30846" y="12074"/>
                      <a:pt x="31148" y="12074"/>
                    </a:cubicBezTo>
                    <a:cubicBezTo>
                      <a:pt x="31450" y="12074"/>
                      <a:pt x="32053" y="12074"/>
                      <a:pt x="32657" y="12074"/>
                    </a:cubicBezTo>
                    <a:cubicBezTo>
                      <a:pt x="31751" y="12074"/>
                      <a:pt x="30846" y="12074"/>
                      <a:pt x="30242" y="12074"/>
                    </a:cubicBezTo>
                    <a:close/>
                    <a:moveTo>
                      <a:pt x="255701" y="274682"/>
                    </a:moveTo>
                    <a:cubicBezTo>
                      <a:pt x="255701" y="274682"/>
                      <a:pt x="255399" y="274682"/>
                      <a:pt x="255701" y="274682"/>
                    </a:cubicBezTo>
                    <a:cubicBezTo>
                      <a:pt x="255701" y="274682"/>
                      <a:pt x="255701" y="274682"/>
                      <a:pt x="256003" y="274682"/>
                    </a:cubicBezTo>
                    <a:cubicBezTo>
                      <a:pt x="256003" y="274682"/>
                      <a:pt x="255701" y="274682"/>
                      <a:pt x="25570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87EAC8A-468D-9F4A-A68D-8C522F3CBE38}"/>
                  </a:ext>
                </a:extLst>
              </p:cNvPr>
              <p:cNvSpPr/>
              <p:nvPr/>
            </p:nvSpPr>
            <p:spPr>
              <a:xfrm>
                <a:off x="4708397" y="3438659"/>
                <a:ext cx="286379" cy="286756"/>
              </a:xfrm>
              <a:custGeom>
                <a:avLst/>
                <a:gdLst>
                  <a:gd name="connsiteX0" fmla="*/ 258256 w 286379"/>
                  <a:gd name="connsiteY0" fmla="*/ 0 h 286756"/>
                  <a:gd name="connsiteX1" fmla="*/ 249503 w 286379"/>
                  <a:gd name="connsiteY1" fmla="*/ 302 h 286756"/>
                  <a:gd name="connsiteX2" fmla="*/ 124550 w 286379"/>
                  <a:gd name="connsiteY2" fmla="*/ 28978 h 286756"/>
                  <a:gd name="connsiteX3" fmla="*/ 32797 w 286379"/>
                  <a:gd name="connsiteY3" fmla="*/ 117721 h 286756"/>
                  <a:gd name="connsiteX4" fmla="*/ 1710 w 286379"/>
                  <a:gd name="connsiteY4" fmla="*/ 237253 h 286756"/>
                  <a:gd name="connsiteX5" fmla="*/ 6237 w 286379"/>
                  <a:gd name="connsiteY5" fmla="*/ 276795 h 286756"/>
                  <a:gd name="connsiteX6" fmla="*/ 40645 w 286379"/>
                  <a:gd name="connsiteY6" fmla="*/ 286756 h 286756"/>
                  <a:gd name="connsiteX7" fmla="*/ 51812 w 286379"/>
                  <a:gd name="connsiteY7" fmla="*/ 286454 h 286756"/>
                  <a:gd name="connsiteX8" fmla="*/ 51812 w 286379"/>
                  <a:gd name="connsiteY8" fmla="*/ 286454 h 286756"/>
                  <a:gd name="connsiteX9" fmla="*/ 51812 w 286379"/>
                  <a:gd name="connsiteY9" fmla="*/ 286454 h 286756"/>
                  <a:gd name="connsiteX10" fmla="*/ 158052 w 286379"/>
                  <a:gd name="connsiteY10" fmla="*/ 261703 h 286756"/>
                  <a:gd name="connsiteX11" fmla="*/ 257351 w 286379"/>
                  <a:gd name="connsiteY11" fmla="*/ 167526 h 286756"/>
                  <a:gd name="connsiteX12" fmla="*/ 286326 w 286379"/>
                  <a:gd name="connsiteY12" fmla="*/ 35015 h 286756"/>
                  <a:gd name="connsiteX13" fmla="*/ 258256 w 286379"/>
                  <a:gd name="connsiteY13" fmla="*/ 0 h 286756"/>
                  <a:gd name="connsiteX14" fmla="*/ 40645 w 286379"/>
                  <a:gd name="connsiteY14" fmla="*/ 274682 h 286756"/>
                  <a:gd name="connsiteX15" fmla="*/ 40343 w 286379"/>
                  <a:gd name="connsiteY15" fmla="*/ 274682 h 286756"/>
                  <a:gd name="connsiteX16" fmla="*/ 40645 w 286379"/>
                  <a:gd name="connsiteY16" fmla="*/ 274682 h 286756"/>
                  <a:gd name="connsiteX17" fmla="*/ 40645 w 286379"/>
                  <a:gd name="connsiteY17" fmla="*/ 274682 h 286756"/>
                  <a:gd name="connsiteX18" fmla="*/ 257955 w 286379"/>
                  <a:gd name="connsiteY18" fmla="*/ 12074 h 286756"/>
                  <a:gd name="connsiteX19" fmla="*/ 258256 w 286379"/>
                  <a:gd name="connsiteY19" fmla="*/ 12074 h 286756"/>
                  <a:gd name="connsiteX20" fmla="*/ 260067 w 286379"/>
                  <a:gd name="connsiteY20" fmla="*/ 12074 h 286756"/>
                  <a:gd name="connsiteX21" fmla="*/ 257955 w 286379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379" h="286756">
                    <a:moveTo>
                      <a:pt x="258256" y="0"/>
                    </a:moveTo>
                    <a:cubicBezTo>
                      <a:pt x="255842" y="0"/>
                      <a:pt x="253126" y="0"/>
                      <a:pt x="249503" y="302"/>
                    </a:cubicBezTo>
                    <a:cubicBezTo>
                      <a:pt x="199100" y="3321"/>
                      <a:pt x="159259" y="12376"/>
                      <a:pt x="124550" y="28978"/>
                    </a:cubicBezTo>
                    <a:cubicBezTo>
                      <a:pt x="83503" y="48598"/>
                      <a:pt x="52717" y="78481"/>
                      <a:pt x="32797" y="117721"/>
                    </a:cubicBezTo>
                    <a:cubicBezTo>
                      <a:pt x="12575" y="157565"/>
                      <a:pt x="6237" y="200428"/>
                      <a:pt x="1710" y="237253"/>
                    </a:cubicBezTo>
                    <a:cubicBezTo>
                      <a:pt x="-705" y="254459"/>
                      <a:pt x="-1610" y="267438"/>
                      <a:pt x="6237" y="276795"/>
                    </a:cubicBezTo>
                    <a:cubicBezTo>
                      <a:pt x="14084" y="285851"/>
                      <a:pt x="27666" y="286756"/>
                      <a:pt x="40645" y="286756"/>
                    </a:cubicBezTo>
                    <a:cubicBezTo>
                      <a:pt x="43965" y="286756"/>
                      <a:pt x="47285" y="286756"/>
                      <a:pt x="51812" y="286454"/>
                    </a:cubicBezTo>
                    <a:lnTo>
                      <a:pt x="51812" y="286454"/>
                    </a:lnTo>
                    <a:lnTo>
                      <a:pt x="51812" y="286454"/>
                    </a:lnTo>
                    <a:cubicBezTo>
                      <a:pt x="87125" y="284643"/>
                      <a:pt x="123947" y="276191"/>
                      <a:pt x="158052" y="261703"/>
                    </a:cubicBezTo>
                    <a:cubicBezTo>
                      <a:pt x="203325" y="242083"/>
                      <a:pt x="236827" y="210389"/>
                      <a:pt x="257351" y="167526"/>
                    </a:cubicBezTo>
                    <a:cubicBezTo>
                      <a:pt x="276667" y="127380"/>
                      <a:pt x="286326" y="82707"/>
                      <a:pt x="286326" y="35015"/>
                    </a:cubicBezTo>
                    <a:cubicBezTo>
                      <a:pt x="286627" y="20828"/>
                      <a:pt x="286627" y="0"/>
                      <a:pt x="258256" y="0"/>
                    </a:cubicBezTo>
                    <a:close/>
                    <a:moveTo>
                      <a:pt x="40645" y="274682"/>
                    </a:moveTo>
                    <a:cubicBezTo>
                      <a:pt x="40645" y="274682"/>
                      <a:pt x="40343" y="274682"/>
                      <a:pt x="40343" y="274682"/>
                    </a:cubicBezTo>
                    <a:cubicBezTo>
                      <a:pt x="40343" y="274682"/>
                      <a:pt x="40645" y="274682"/>
                      <a:pt x="40645" y="274682"/>
                    </a:cubicBezTo>
                    <a:cubicBezTo>
                      <a:pt x="40645" y="274682"/>
                      <a:pt x="40645" y="274682"/>
                      <a:pt x="40645" y="274682"/>
                    </a:cubicBezTo>
                    <a:close/>
                    <a:moveTo>
                      <a:pt x="257955" y="12074"/>
                    </a:moveTo>
                    <a:cubicBezTo>
                      <a:pt x="257955" y="12074"/>
                      <a:pt x="258256" y="12074"/>
                      <a:pt x="258256" y="12074"/>
                    </a:cubicBezTo>
                    <a:cubicBezTo>
                      <a:pt x="258860" y="12074"/>
                      <a:pt x="259464" y="12074"/>
                      <a:pt x="260067" y="12074"/>
                    </a:cubicBezTo>
                    <a:cubicBezTo>
                      <a:pt x="259162" y="12074"/>
                      <a:pt x="258558" y="12074"/>
                      <a:pt x="2579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DA02155C-DB3C-264B-AB51-49D6BB3647F3}"/>
                  </a:ext>
                </a:extLst>
              </p:cNvPr>
              <p:cNvSpPr/>
              <p:nvPr/>
            </p:nvSpPr>
            <p:spPr>
              <a:xfrm>
                <a:off x="4708278" y="5007668"/>
                <a:ext cx="286747" cy="289774"/>
              </a:xfrm>
              <a:custGeom>
                <a:avLst/>
                <a:gdLst>
                  <a:gd name="connsiteX0" fmla="*/ 286445 w 286747"/>
                  <a:gd name="connsiteY0" fmla="*/ 241781 h 289774"/>
                  <a:gd name="connsiteX1" fmla="*/ 286445 w 286747"/>
                  <a:gd name="connsiteY1" fmla="*/ 241781 h 289774"/>
                  <a:gd name="connsiteX2" fmla="*/ 286445 w 286747"/>
                  <a:gd name="connsiteY2" fmla="*/ 241177 h 289774"/>
                  <a:gd name="connsiteX3" fmla="*/ 265318 w 286747"/>
                  <a:gd name="connsiteY3" fmla="*/ 140058 h 289774"/>
                  <a:gd name="connsiteX4" fmla="*/ 148212 w 286747"/>
                  <a:gd name="connsiteY4" fmla="*/ 22639 h 289774"/>
                  <a:gd name="connsiteX5" fmla="*/ 29597 w 286747"/>
                  <a:gd name="connsiteY5" fmla="*/ 302 h 289774"/>
                  <a:gd name="connsiteX6" fmla="*/ 23863 w 286747"/>
                  <a:gd name="connsiteY6" fmla="*/ 0 h 289774"/>
                  <a:gd name="connsiteX7" fmla="*/ 19 w 286747"/>
                  <a:gd name="connsiteY7" fmla="*/ 27770 h 289774"/>
                  <a:gd name="connsiteX8" fmla="*/ 9979 w 286747"/>
                  <a:gd name="connsiteY8" fmla="*/ 108967 h 289774"/>
                  <a:gd name="connsiteX9" fmla="*/ 182619 w 286747"/>
                  <a:gd name="connsiteY9" fmla="*/ 279814 h 289774"/>
                  <a:gd name="connsiteX10" fmla="*/ 230307 w 286747"/>
                  <a:gd name="connsiteY10" fmla="*/ 286756 h 289774"/>
                  <a:gd name="connsiteX11" fmla="*/ 248718 w 286747"/>
                  <a:gd name="connsiteY11" fmla="*/ 288869 h 289774"/>
                  <a:gd name="connsiteX12" fmla="*/ 260187 w 286747"/>
                  <a:gd name="connsiteY12" fmla="*/ 289775 h 289774"/>
                  <a:gd name="connsiteX13" fmla="*/ 286747 w 286747"/>
                  <a:gd name="connsiteY13" fmla="*/ 255666 h 289774"/>
                  <a:gd name="connsiteX14" fmla="*/ 286747 w 286747"/>
                  <a:gd name="connsiteY14" fmla="*/ 255364 h 289774"/>
                  <a:gd name="connsiteX15" fmla="*/ 286747 w 286747"/>
                  <a:gd name="connsiteY15" fmla="*/ 255062 h 289774"/>
                  <a:gd name="connsiteX16" fmla="*/ 286747 w 286747"/>
                  <a:gd name="connsiteY16" fmla="*/ 250836 h 289774"/>
                  <a:gd name="connsiteX17" fmla="*/ 286445 w 286747"/>
                  <a:gd name="connsiteY17" fmla="*/ 241781 h 289774"/>
                  <a:gd name="connsiteX18" fmla="*/ 22354 w 286747"/>
                  <a:gd name="connsiteY18" fmla="*/ 12074 h 289774"/>
                  <a:gd name="connsiteX19" fmla="*/ 24164 w 286747"/>
                  <a:gd name="connsiteY19" fmla="*/ 12074 h 289774"/>
                  <a:gd name="connsiteX20" fmla="*/ 24164 w 286747"/>
                  <a:gd name="connsiteY20" fmla="*/ 12074 h 289774"/>
                  <a:gd name="connsiteX21" fmla="*/ 22354 w 286747"/>
                  <a:gd name="connsiteY21" fmla="*/ 12074 h 289774"/>
                  <a:gd name="connsiteX22" fmla="*/ 260187 w 286747"/>
                  <a:gd name="connsiteY22" fmla="*/ 277701 h 289774"/>
                  <a:gd name="connsiteX23" fmla="*/ 260187 w 286747"/>
                  <a:gd name="connsiteY23" fmla="*/ 277701 h 289774"/>
                  <a:gd name="connsiteX24" fmla="*/ 262602 w 286747"/>
                  <a:gd name="connsiteY24" fmla="*/ 277701 h 289774"/>
                  <a:gd name="connsiteX25" fmla="*/ 260187 w 286747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47" h="289774">
                    <a:moveTo>
                      <a:pt x="286445" y="241781"/>
                    </a:moveTo>
                    <a:lnTo>
                      <a:pt x="286445" y="241781"/>
                    </a:lnTo>
                    <a:lnTo>
                      <a:pt x="286445" y="241177"/>
                    </a:lnTo>
                    <a:cubicBezTo>
                      <a:pt x="284936" y="206163"/>
                      <a:pt x="277693" y="171148"/>
                      <a:pt x="265318" y="140058"/>
                    </a:cubicBezTo>
                    <a:cubicBezTo>
                      <a:pt x="242983" y="83310"/>
                      <a:pt x="203445" y="44070"/>
                      <a:pt x="148212" y="22639"/>
                    </a:cubicBezTo>
                    <a:cubicBezTo>
                      <a:pt x="109277" y="7546"/>
                      <a:pt x="68833" y="3924"/>
                      <a:pt x="29597" y="302"/>
                    </a:cubicBezTo>
                    <a:cubicBezTo>
                      <a:pt x="27484" y="0"/>
                      <a:pt x="25372" y="0"/>
                      <a:pt x="23863" y="0"/>
                    </a:cubicBezTo>
                    <a:cubicBezTo>
                      <a:pt x="19" y="0"/>
                      <a:pt x="19" y="20828"/>
                      <a:pt x="19" y="27770"/>
                    </a:cubicBezTo>
                    <a:cubicBezTo>
                      <a:pt x="-283" y="51616"/>
                      <a:pt x="3037" y="77273"/>
                      <a:pt x="9979" y="108967"/>
                    </a:cubicBezTo>
                    <a:cubicBezTo>
                      <a:pt x="30804" y="202842"/>
                      <a:pt x="88754" y="260193"/>
                      <a:pt x="182619" y="279814"/>
                    </a:cubicBezTo>
                    <a:cubicBezTo>
                      <a:pt x="198616" y="283134"/>
                      <a:pt x="214612" y="284945"/>
                      <a:pt x="230307" y="286756"/>
                    </a:cubicBezTo>
                    <a:cubicBezTo>
                      <a:pt x="236343" y="287360"/>
                      <a:pt x="242682" y="287964"/>
                      <a:pt x="248718" y="288869"/>
                    </a:cubicBezTo>
                    <a:cubicBezTo>
                      <a:pt x="253245" y="289473"/>
                      <a:pt x="257169" y="289775"/>
                      <a:pt x="260187" y="289775"/>
                    </a:cubicBezTo>
                    <a:cubicBezTo>
                      <a:pt x="285842" y="289775"/>
                      <a:pt x="286445" y="267740"/>
                      <a:pt x="286747" y="255666"/>
                    </a:cubicBezTo>
                    <a:lnTo>
                      <a:pt x="286747" y="255364"/>
                    </a:lnTo>
                    <a:lnTo>
                      <a:pt x="286747" y="255062"/>
                    </a:lnTo>
                    <a:cubicBezTo>
                      <a:pt x="286747" y="253855"/>
                      <a:pt x="286747" y="252345"/>
                      <a:pt x="286747" y="250836"/>
                    </a:cubicBezTo>
                    <a:cubicBezTo>
                      <a:pt x="286445" y="249025"/>
                      <a:pt x="286445" y="246308"/>
                      <a:pt x="286445" y="241781"/>
                    </a:cubicBezTo>
                    <a:close/>
                    <a:moveTo>
                      <a:pt x="22354" y="12074"/>
                    </a:moveTo>
                    <a:cubicBezTo>
                      <a:pt x="22957" y="12074"/>
                      <a:pt x="23561" y="12074"/>
                      <a:pt x="24164" y="12074"/>
                    </a:cubicBezTo>
                    <a:cubicBezTo>
                      <a:pt x="24164" y="12074"/>
                      <a:pt x="24164" y="12074"/>
                      <a:pt x="24164" y="12074"/>
                    </a:cubicBezTo>
                    <a:cubicBezTo>
                      <a:pt x="23259" y="12074"/>
                      <a:pt x="22655" y="12074"/>
                      <a:pt x="22354" y="12074"/>
                    </a:cubicBezTo>
                    <a:close/>
                    <a:moveTo>
                      <a:pt x="260187" y="277701"/>
                    </a:moveTo>
                    <a:cubicBezTo>
                      <a:pt x="260187" y="277701"/>
                      <a:pt x="260187" y="277701"/>
                      <a:pt x="260187" y="277701"/>
                    </a:cubicBezTo>
                    <a:cubicBezTo>
                      <a:pt x="260791" y="277701"/>
                      <a:pt x="261696" y="277701"/>
                      <a:pt x="262602" y="277701"/>
                    </a:cubicBezTo>
                    <a:cubicBezTo>
                      <a:pt x="261696" y="277701"/>
                      <a:pt x="260791" y="277701"/>
                      <a:pt x="260187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FA69BDD3-55D7-C540-B621-0B48CA3C7B21}"/>
                  </a:ext>
                </a:extLst>
              </p:cNvPr>
              <p:cNvSpPr/>
              <p:nvPr/>
            </p:nvSpPr>
            <p:spPr>
              <a:xfrm>
                <a:off x="4707314" y="625430"/>
                <a:ext cx="287200" cy="288567"/>
              </a:xfrm>
              <a:custGeom>
                <a:avLst/>
                <a:gdLst>
                  <a:gd name="connsiteX0" fmla="*/ 25430 w 287200"/>
                  <a:gd name="connsiteY0" fmla="*/ 288567 h 288567"/>
                  <a:gd name="connsiteX1" fmla="*/ 32069 w 287200"/>
                  <a:gd name="connsiteY1" fmla="*/ 288265 h 288567"/>
                  <a:gd name="connsiteX2" fmla="*/ 48670 w 287200"/>
                  <a:gd name="connsiteY2" fmla="*/ 286454 h 288567"/>
                  <a:gd name="connsiteX3" fmla="*/ 123521 w 287200"/>
                  <a:gd name="connsiteY3" fmla="*/ 274079 h 288567"/>
                  <a:gd name="connsiteX4" fmla="*/ 246361 w 287200"/>
                  <a:gd name="connsiteY4" fmla="*/ 187448 h 288567"/>
                  <a:gd name="connsiteX5" fmla="*/ 287107 w 287200"/>
                  <a:gd name="connsiteY5" fmla="*/ 47692 h 288567"/>
                  <a:gd name="connsiteX6" fmla="*/ 287107 w 287200"/>
                  <a:gd name="connsiteY6" fmla="*/ 47390 h 288567"/>
                  <a:gd name="connsiteX7" fmla="*/ 287107 w 287200"/>
                  <a:gd name="connsiteY7" fmla="*/ 47088 h 288567"/>
                  <a:gd name="connsiteX8" fmla="*/ 287107 w 287200"/>
                  <a:gd name="connsiteY8" fmla="*/ 40750 h 288567"/>
                  <a:gd name="connsiteX9" fmla="*/ 280165 w 287200"/>
                  <a:gd name="connsiteY9" fmla="*/ 6339 h 288567"/>
                  <a:gd name="connsiteX10" fmla="*/ 261150 w 287200"/>
                  <a:gd name="connsiteY10" fmla="*/ 0 h 288567"/>
                  <a:gd name="connsiteX11" fmla="*/ 243645 w 287200"/>
                  <a:gd name="connsiteY11" fmla="*/ 1207 h 288567"/>
                  <a:gd name="connsiteX12" fmla="*/ 243343 w 287200"/>
                  <a:gd name="connsiteY12" fmla="*/ 1207 h 288567"/>
                  <a:gd name="connsiteX13" fmla="*/ 243041 w 287200"/>
                  <a:gd name="connsiteY13" fmla="*/ 1207 h 288567"/>
                  <a:gd name="connsiteX14" fmla="*/ 234892 w 287200"/>
                  <a:gd name="connsiteY14" fmla="*/ 1811 h 288567"/>
                  <a:gd name="connsiteX15" fmla="*/ 230063 w 287200"/>
                  <a:gd name="connsiteY15" fmla="*/ 2113 h 288567"/>
                  <a:gd name="connsiteX16" fmla="*/ 127143 w 287200"/>
                  <a:gd name="connsiteY16" fmla="*/ 27166 h 288567"/>
                  <a:gd name="connsiteX17" fmla="*/ 58931 w 287200"/>
                  <a:gd name="connsiteY17" fmla="*/ 76368 h 288567"/>
                  <a:gd name="connsiteX18" fmla="*/ 77 w 287200"/>
                  <a:gd name="connsiteY18" fmla="*/ 259590 h 288567"/>
                  <a:gd name="connsiteX19" fmla="*/ 6415 w 287200"/>
                  <a:gd name="connsiteY19" fmla="*/ 281625 h 288567"/>
                  <a:gd name="connsiteX20" fmla="*/ 25430 w 287200"/>
                  <a:gd name="connsiteY20" fmla="*/ 288567 h 288567"/>
                  <a:gd name="connsiteX21" fmla="*/ 261150 w 287200"/>
                  <a:gd name="connsiteY21" fmla="*/ 12074 h 288567"/>
                  <a:gd name="connsiteX22" fmla="*/ 261150 w 287200"/>
                  <a:gd name="connsiteY22" fmla="*/ 12074 h 288567"/>
                  <a:gd name="connsiteX23" fmla="*/ 261150 w 287200"/>
                  <a:gd name="connsiteY23" fmla="*/ 12074 h 288567"/>
                  <a:gd name="connsiteX24" fmla="*/ 261150 w 287200"/>
                  <a:gd name="connsiteY24" fmla="*/ 12074 h 288567"/>
                  <a:gd name="connsiteX25" fmla="*/ 25731 w 287200"/>
                  <a:gd name="connsiteY25" fmla="*/ 276493 h 288567"/>
                  <a:gd name="connsiteX26" fmla="*/ 25731 w 287200"/>
                  <a:gd name="connsiteY26" fmla="*/ 276493 h 288567"/>
                  <a:gd name="connsiteX27" fmla="*/ 24222 w 287200"/>
                  <a:gd name="connsiteY27" fmla="*/ 276493 h 288567"/>
                  <a:gd name="connsiteX28" fmla="*/ 25731 w 287200"/>
                  <a:gd name="connsiteY28" fmla="*/ 276493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7200" h="288567">
                    <a:moveTo>
                      <a:pt x="25430" y="288567"/>
                    </a:moveTo>
                    <a:cubicBezTo>
                      <a:pt x="27542" y="288567"/>
                      <a:pt x="29655" y="288567"/>
                      <a:pt x="32069" y="288265"/>
                    </a:cubicBezTo>
                    <a:cubicBezTo>
                      <a:pt x="37804" y="287662"/>
                      <a:pt x="43237" y="287058"/>
                      <a:pt x="48670" y="286454"/>
                    </a:cubicBezTo>
                    <a:cubicBezTo>
                      <a:pt x="73117" y="284040"/>
                      <a:pt x="98470" y="281323"/>
                      <a:pt x="123521" y="274079"/>
                    </a:cubicBezTo>
                    <a:cubicBezTo>
                      <a:pt x="180263" y="257779"/>
                      <a:pt x="220405" y="229405"/>
                      <a:pt x="246361" y="187448"/>
                    </a:cubicBezTo>
                    <a:cubicBezTo>
                      <a:pt x="270809" y="147906"/>
                      <a:pt x="284391" y="102025"/>
                      <a:pt x="287107" y="47692"/>
                    </a:cubicBezTo>
                    <a:lnTo>
                      <a:pt x="287107" y="47390"/>
                    </a:lnTo>
                    <a:lnTo>
                      <a:pt x="287107" y="47088"/>
                    </a:lnTo>
                    <a:lnTo>
                      <a:pt x="287107" y="40750"/>
                    </a:lnTo>
                    <a:cubicBezTo>
                      <a:pt x="287409" y="24752"/>
                      <a:pt x="287409" y="13885"/>
                      <a:pt x="280165" y="6339"/>
                    </a:cubicBezTo>
                    <a:cubicBezTo>
                      <a:pt x="274430" y="604"/>
                      <a:pt x="267187" y="0"/>
                      <a:pt x="261150" y="0"/>
                    </a:cubicBezTo>
                    <a:cubicBezTo>
                      <a:pt x="256321" y="0"/>
                      <a:pt x="250587" y="604"/>
                      <a:pt x="243645" y="1207"/>
                    </a:cubicBezTo>
                    <a:lnTo>
                      <a:pt x="243343" y="1207"/>
                    </a:lnTo>
                    <a:lnTo>
                      <a:pt x="243041" y="1207"/>
                    </a:lnTo>
                    <a:cubicBezTo>
                      <a:pt x="240627" y="1509"/>
                      <a:pt x="237910" y="1509"/>
                      <a:pt x="234892" y="1811"/>
                    </a:cubicBezTo>
                    <a:cubicBezTo>
                      <a:pt x="233383" y="1811"/>
                      <a:pt x="231572" y="1811"/>
                      <a:pt x="230063" y="2113"/>
                    </a:cubicBezTo>
                    <a:cubicBezTo>
                      <a:pt x="193845" y="4226"/>
                      <a:pt x="159136" y="12678"/>
                      <a:pt x="127143" y="27166"/>
                    </a:cubicBezTo>
                    <a:cubicBezTo>
                      <a:pt x="96659" y="41353"/>
                      <a:pt x="74928" y="57049"/>
                      <a:pt x="58931" y="76368"/>
                    </a:cubicBezTo>
                    <a:cubicBezTo>
                      <a:pt x="11244" y="134926"/>
                      <a:pt x="2491" y="204955"/>
                      <a:pt x="77" y="259590"/>
                    </a:cubicBezTo>
                    <a:cubicBezTo>
                      <a:pt x="-225" y="266532"/>
                      <a:pt x="77" y="275286"/>
                      <a:pt x="6415" y="281625"/>
                    </a:cubicBezTo>
                    <a:cubicBezTo>
                      <a:pt x="13357" y="288567"/>
                      <a:pt x="22411" y="288567"/>
                      <a:pt x="25430" y="288567"/>
                    </a:cubicBezTo>
                    <a:close/>
                    <a:moveTo>
                      <a:pt x="261150" y="12074"/>
                    </a:moveTo>
                    <a:cubicBezTo>
                      <a:pt x="261452" y="12074"/>
                      <a:pt x="261452" y="12074"/>
                      <a:pt x="261150" y="12074"/>
                    </a:cubicBezTo>
                    <a:cubicBezTo>
                      <a:pt x="261452" y="12074"/>
                      <a:pt x="261150" y="12074"/>
                      <a:pt x="261150" y="12074"/>
                    </a:cubicBezTo>
                    <a:cubicBezTo>
                      <a:pt x="261150" y="12074"/>
                      <a:pt x="261150" y="12074"/>
                      <a:pt x="261150" y="12074"/>
                    </a:cubicBezTo>
                    <a:close/>
                    <a:moveTo>
                      <a:pt x="25731" y="276493"/>
                    </a:moveTo>
                    <a:cubicBezTo>
                      <a:pt x="25731" y="276493"/>
                      <a:pt x="25430" y="276493"/>
                      <a:pt x="25731" y="276493"/>
                    </a:cubicBezTo>
                    <a:cubicBezTo>
                      <a:pt x="25128" y="276493"/>
                      <a:pt x="24524" y="276493"/>
                      <a:pt x="24222" y="276493"/>
                    </a:cubicBezTo>
                    <a:cubicBezTo>
                      <a:pt x="24826" y="276493"/>
                      <a:pt x="25128" y="276493"/>
                      <a:pt x="25731" y="27649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24B1874-1719-7144-BA38-172A182AD867}"/>
                  </a:ext>
                </a:extLst>
              </p:cNvPr>
              <p:cNvSpPr/>
              <p:nvPr/>
            </p:nvSpPr>
            <p:spPr>
              <a:xfrm>
                <a:off x="4707747" y="3757109"/>
                <a:ext cx="286673" cy="286756"/>
              </a:xfrm>
              <a:custGeom>
                <a:avLst/>
                <a:gdLst>
                  <a:gd name="connsiteX0" fmla="*/ 272186 w 286673"/>
                  <a:gd name="connsiteY0" fmla="*/ 156358 h 286756"/>
                  <a:gd name="connsiteX1" fmla="*/ 189186 w 286673"/>
                  <a:gd name="connsiteY1" fmla="*/ 41957 h 286756"/>
                  <a:gd name="connsiteX2" fmla="*/ 33749 w 286673"/>
                  <a:gd name="connsiteY2" fmla="*/ 0 h 286756"/>
                  <a:gd name="connsiteX3" fmla="*/ 30731 w 286673"/>
                  <a:gd name="connsiteY3" fmla="*/ 0 h 286756"/>
                  <a:gd name="connsiteX4" fmla="*/ 6284 w 286673"/>
                  <a:gd name="connsiteY4" fmla="*/ 7244 h 286756"/>
                  <a:gd name="connsiteX5" fmla="*/ 247 w 286673"/>
                  <a:gd name="connsiteY5" fmla="*/ 35317 h 286756"/>
                  <a:gd name="connsiteX6" fmla="*/ 26807 w 286673"/>
                  <a:gd name="connsiteY6" fmla="*/ 158773 h 286756"/>
                  <a:gd name="connsiteX7" fmla="*/ 121880 w 286673"/>
                  <a:gd name="connsiteY7" fmla="*/ 257477 h 286756"/>
                  <a:gd name="connsiteX8" fmla="*/ 247437 w 286673"/>
                  <a:gd name="connsiteY8" fmla="*/ 286454 h 286756"/>
                  <a:gd name="connsiteX9" fmla="*/ 255285 w 286673"/>
                  <a:gd name="connsiteY9" fmla="*/ 286756 h 286756"/>
                  <a:gd name="connsiteX10" fmla="*/ 286372 w 286673"/>
                  <a:gd name="connsiteY10" fmla="*/ 250233 h 286756"/>
                  <a:gd name="connsiteX11" fmla="*/ 286674 w 286673"/>
                  <a:gd name="connsiteY11" fmla="*/ 240272 h 286756"/>
                  <a:gd name="connsiteX12" fmla="*/ 286674 w 286673"/>
                  <a:gd name="connsiteY12" fmla="*/ 240272 h 286756"/>
                  <a:gd name="connsiteX13" fmla="*/ 286674 w 286673"/>
                  <a:gd name="connsiteY13" fmla="*/ 240272 h 286756"/>
                  <a:gd name="connsiteX14" fmla="*/ 272186 w 286673"/>
                  <a:gd name="connsiteY14" fmla="*/ 156358 h 286756"/>
                  <a:gd name="connsiteX15" fmla="*/ 30429 w 286673"/>
                  <a:gd name="connsiteY15" fmla="*/ 12074 h 286756"/>
                  <a:gd name="connsiteX16" fmla="*/ 30731 w 286673"/>
                  <a:gd name="connsiteY16" fmla="*/ 12074 h 286756"/>
                  <a:gd name="connsiteX17" fmla="*/ 33448 w 286673"/>
                  <a:gd name="connsiteY17" fmla="*/ 12074 h 286756"/>
                  <a:gd name="connsiteX18" fmla="*/ 30429 w 286673"/>
                  <a:gd name="connsiteY18" fmla="*/ 12074 h 286756"/>
                  <a:gd name="connsiteX19" fmla="*/ 255285 w 286673"/>
                  <a:gd name="connsiteY19" fmla="*/ 274682 h 286756"/>
                  <a:gd name="connsiteX20" fmla="*/ 253172 w 286673"/>
                  <a:gd name="connsiteY20" fmla="*/ 274682 h 286756"/>
                  <a:gd name="connsiteX21" fmla="*/ 255285 w 286673"/>
                  <a:gd name="connsiteY21" fmla="*/ 274682 h 286756"/>
                  <a:gd name="connsiteX22" fmla="*/ 255285 w 286673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73" h="286756">
                    <a:moveTo>
                      <a:pt x="272186" y="156358"/>
                    </a:moveTo>
                    <a:cubicBezTo>
                      <a:pt x="255586" y="102931"/>
                      <a:pt x="228423" y="65501"/>
                      <a:pt x="189186" y="41957"/>
                    </a:cubicBezTo>
                    <a:cubicBezTo>
                      <a:pt x="144215" y="14791"/>
                      <a:pt x="93509" y="1207"/>
                      <a:pt x="33749" y="0"/>
                    </a:cubicBezTo>
                    <a:cubicBezTo>
                      <a:pt x="32844" y="0"/>
                      <a:pt x="31636" y="0"/>
                      <a:pt x="30731" y="0"/>
                    </a:cubicBezTo>
                    <a:cubicBezTo>
                      <a:pt x="21978" y="0"/>
                      <a:pt x="12622" y="604"/>
                      <a:pt x="6284" y="7244"/>
                    </a:cubicBezTo>
                    <a:cubicBezTo>
                      <a:pt x="-356" y="14187"/>
                      <a:pt x="-356" y="24148"/>
                      <a:pt x="247" y="35317"/>
                    </a:cubicBezTo>
                    <a:cubicBezTo>
                      <a:pt x="3266" y="84518"/>
                      <a:pt x="11716" y="123758"/>
                      <a:pt x="26807" y="158773"/>
                    </a:cubicBezTo>
                    <a:cubicBezTo>
                      <a:pt x="46124" y="203144"/>
                      <a:pt x="78117" y="236348"/>
                      <a:pt x="121880" y="257477"/>
                    </a:cubicBezTo>
                    <a:cubicBezTo>
                      <a:pt x="157797" y="274984"/>
                      <a:pt x="198844" y="284342"/>
                      <a:pt x="247437" y="286454"/>
                    </a:cubicBezTo>
                    <a:cubicBezTo>
                      <a:pt x="250455" y="286756"/>
                      <a:pt x="253172" y="286756"/>
                      <a:pt x="255285" y="286756"/>
                    </a:cubicBezTo>
                    <a:cubicBezTo>
                      <a:pt x="283354" y="286756"/>
                      <a:pt x="286070" y="270155"/>
                      <a:pt x="286372" y="250233"/>
                    </a:cubicBezTo>
                    <a:cubicBezTo>
                      <a:pt x="286674" y="247214"/>
                      <a:pt x="286674" y="244497"/>
                      <a:pt x="286674" y="240272"/>
                    </a:cubicBezTo>
                    <a:lnTo>
                      <a:pt x="286674" y="240272"/>
                    </a:lnTo>
                    <a:lnTo>
                      <a:pt x="286674" y="240272"/>
                    </a:lnTo>
                    <a:cubicBezTo>
                      <a:pt x="286372" y="213407"/>
                      <a:pt x="281241" y="185033"/>
                      <a:pt x="272186" y="156358"/>
                    </a:cubicBezTo>
                    <a:close/>
                    <a:moveTo>
                      <a:pt x="30429" y="12074"/>
                    </a:moveTo>
                    <a:cubicBezTo>
                      <a:pt x="30429" y="12074"/>
                      <a:pt x="30731" y="12074"/>
                      <a:pt x="30731" y="12074"/>
                    </a:cubicBezTo>
                    <a:cubicBezTo>
                      <a:pt x="31636" y="12074"/>
                      <a:pt x="32542" y="12074"/>
                      <a:pt x="33448" y="12074"/>
                    </a:cubicBezTo>
                    <a:cubicBezTo>
                      <a:pt x="32240" y="12074"/>
                      <a:pt x="31335" y="12074"/>
                      <a:pt x="30429" y="12074"/>
                    </a:cubicBezTo>
                    <a:close/>
                    <a:moveTo>
                      <a:pt x="255285" y="274682"/>
                    </a:moveTo>
                    <a:cubicBezTo>
                      <a:pt x="254681" y="274682"/>
                      <a:pt x="253776" y="274682"/>
                      <a:pt x="253172" y="274682"/>
                    </a:cubicBezTo>
                    <a:cubicBezTo>
                      <a:pt x="254077" y="274682"/>
                      <a:pt x="254983" y="274682"/>
                      <a:pt x="255285" y="274682"/>
                    </a:cubicBezTo>
                    <a:cubicBezTo>
                      <a:pt x="255586" y="274682"/>
                      <a:pt x="255586" y="274682"/>
                      <a:pt x="25528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9345B761-CC8B-724F-9811-5C4668038B1E}"/>
                  </a:ext>
                </a:extLst>
              </p:cNvPr>
              <p:cNvSpPr/>
              <p:nvPr/>
            </p:nvSpPr>
            <p:spPr>
              <a:xfrm>
                <a:off x="2198292" y="3756505"/>
                <a:ext cx="286200" cy="287057"/>
              </a:xfrm>
              <a:custGeom>
                <a:avLst/>
                <a:gdLst>
                  <a:gd name="connsiteX0" fmla="*/ 86094 w 286200"/>
                  <a:gd name="connsiteY0" fmla="*/ 236348 h 287057"/>
                  <a:gd name="connsiteX1" fmla="*/ 238815 w 286200"/>
                  <a:gd name="connsiteY1" fmla="*/ 286454 h 287057"/>
                  <a:gd name="connsiteX2" fmla="*/ 248775 w 286200"/>
                  <a:gd name="connsiteY2" fmla="*/ 287058 h 287057"/>
                  <a:gd name="connsiteX3" fmla="*/ 252397 w 286200"/>
                  <a:gd name="connsiteY3" fmla="*/ 287058 h 287057"/>
                  <a:gd name="connsiteX4" fmla="*/ 278957 w 286200"/>
                  <a:gd name="connsiteY4" fmla="*/ 279512 h 287057"/>
                  <a:gd name="connsiteX5" fmla="*/ 286200 w 286200"/>
                  <a:gd name="connsiteY5" fmla="*/ 250836 h 287057"/>
                  <a:gd name="connsiteX6" fmla="*/ 268091 w 286200"/>
                  <a:gd name="connsiteY6" fmla="*/ 146698 h 287057"/>
                  <a:gd name="connsiteX7" fmla="*/ 170604 w 286200"/>
                  <a:gd name="connsiteY7" fmla="*/ 31694 h 287057"/>
                  <a:gd name="connsiteX8" fmla="*/ 34181 w 286200"/>
                  <a:gd name="connsiteY8" fmla="*/ 0 h 287057"/>
                  <a:gd name="connsiteX9" fmla="*/ 31465 w 286200"/>
                  <a:gd name="connsiteY9" fmla="*/ 0 h 287057"/>
                  <a:gd name="connsiteX10" fmla="*/ 6716 w 286200"/>
                  <a:gd name="connsiteY10" fmla="*/ 7244 h 287057"/>
                  <a:gd name="connsiteX11" fmla="*/ 76 w 286200"/>
                  <a:gd name="connsiteY11" fmla="*/ 34713 h 287057"/>
                  <a:gd name="connsiteX12" fmla="*/ 20901 w 286200"/>
                  <a:gd name="connsiteY12" fmla="*/ 145189 h 287057"/>
                  <a:gd name="connsiteX13" fmla="*/ 86094 w 286200"/>
                  <a:gd name="connsiteY13" fmla="*/ 236348 h 287057"/>
                  <a:gd name="connsiteX14" fmla="*/ 252698 w 286200"/>
                  <a:gd name="connsiteY14" fmla="*/ 274984 h 287057"/>
                  <a:gd name="connsiteX15" fmla="*/ 252698 w 286200"/>
                  <a:gd name="connsiteY15" fmla="*/ 274984 h 287057"/>
                  <a:gd name="connsiteX16" fmla="*/ 249077 w 286200"/>
                  <a:gd name="connsiteY16" fmla="*/ 274984 h 287057"/>
                  <a:gd name="connsiteX17" fmla="*/ 252698 w 286200"/>
                  <a:gd name="connsiteY17" fmla="*/ 274984 h 287057"/>
                  <a:gd name="connsiteX18" fmla="*/ 31465 w 286200"/>
                  <a:gd name="connsiteY18" fmla="*/ 12376 h 287057"/>
                  <a:gd name="connsiteX19" fmla="*/ 33880 w 286200"/>
                  <a:gd name="connsiteY19" fmla="*/ 12376 h 287057"/>
                  <a:gd name="connsiteX20" fmla="*/ 30861 w 286200"/>
                  <a:gd name="connsiteY20" fmla="*/ 12376 h 287057"/>
                  <a:gd name="connsiteX21" fmla="*/ 31465 w 286200"/>
                  <a:gd name="connsiteY21" fmla="*/ 1237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200" h="287057">
                    <a:moveTo>
                      <a:pt x="86094" y="236348"/>
                    </a:moveTo>
                    <a:cubicBezTo>
                      <a:pt x="126538" y="265627"/>
                      <a:pt x="175131" y="281625"/>
                      <a:pt x="238815" y="286454"/>
                    </a:cubicBezTo>
                    <a:cubicBezTo>
                      <a:pt x="242135" y="286756"/>
                      <a:pt x="245153" y="287058"/>
                      <a:pt x="248775" y="287058"/>
                    </a:cubicBezTo>
                    <a:cubicBezTo>
                      <a:pt x="249982" y="287058"/>
                      <a:pt x="251189" y="287058"/>
                      <a:pt x="252397" y="287058"/>
                    </a:cubicBezTo>
                    <a:cubicBezTo>
                      <a:pt x="262658" y="287058"/>
                      <a:pt x="272317" y="286454"/>
                      <a:pt x="278957" y="279512"/>
                    </a:cubicBezTo>
                    <a:cubicBezTo>
                      <a:pt x="285899" y="272569"/>
                      <a:pt x="286200" y="262307"/>
                      <a:pt x="286200" y="250836"/>
                    </a:cubicBezTo>
                    <a:cubicBezTo>
                      <a:pt x="285899" y="215822"/>
                      <a:pt x="279862" y="180807"/>
                      <a:pt x="268091" y="146698"/>
                    </a:cubicBezTo>
                    <a:cubicBezTo>
                      <a:pt x="249982" y="94177"/>
                      <a:pt x="217084" y="55540"/>
                      <a:pt x="170604" y="31694"/>
                    </a:cubicBezTo>
                    <a:cubicBezTo>
                      <a:pt x="131367" y="11772"/>
                      <a:pt x="86698" y="1207"/>
                      <a:pt x="34181" y="0"/>
                    </a:cubicBezTo>
                    <a:cubicBezTo>
                      <a:pt x="33276" y="0"/>
                      <a:pt x="32370" y="0"/>
                      <a:pt x="31465" y="0"/>
                    </a:cubicBezTo>
                    <a:cubicBezTo>
                      <a:pt x="23014" y="0"/>
                      <a:pt x="13356" y="604"/>
                      <a:pt x="6716" y="7244"/>
                    </a:cubicBezTo>
                    <a:cubicBezTo>
                      <a:pt x="76" y="14187"/>
                      <a:pt x="-226" y="24148"/>
                      <a:pt x="76" y="34713"/>
                    </a:cubicBezTo>
                    <a:cubicBezTo>
                      <a:pt x="1585" y="76971"/>
                      <a:pt x="8225" y="112891"/>
                      <a:pt x="20901" y="145189"/>
                    </a:cubicBezTo>
                    <a:cubicBezTo>
                      <a:pt x="37199" y="187146"/>
                      <a:pt x="58025" y="215822"/>
                      <a:pt x="86094" y="236348"/>
                    </a:cubicBezTo>
                    <a:close/>
                    <a:moveTo>
                      <a:pt x="252698" y="274984"/>
                    </a:moveTo>
                    <a:cubicBezTo>
                      <a:pt x="252698" y="274984"/>
                      <a:pt x="252397" y="274984"/>
                      <a:pt x="252698" y="274984"/>
                    </a:cubicBezTo>
                    <a:cubicBezTo>
                      <a:pt x="251189" y="274984"/>
                      <a:pt x="250284" y="274984"/>
                      <a:pt x="249077" y="274984"/>
                    </a:cubicBezTo>
                    <a:cubicBezTo>
                      <a:pt x="250284" y="274984"/>
                      <a:pt x="251491" y="274984"/>
                      <a:pt x="252698" y="274984"/>
                    </a:cubicBezTo>
                    <a:close/>
                    <a:moveTo>
                      <a:pt x="31465" y="12376"/>
                    </a:moveTo>
                    <a:cubicBezTo>
                      <a:pt x="32370" y="12376"/>
                      <a:pt x="32974" y="12376"/>
                      <a:pt x="33880" y="12376"/>
                    </a:cubicBezTo>
                    <a:cubicBezTo>
                      <a:pt x="32974" y="12376"/>
                      <a:pt x="31767" y="12376"/>
                      <a:pt x="30861" y="12376"/>
                    </a:cubicBezTo>
                    <a:cubicBezTo>
                      <a:pt x="31163" y="12376"/>
                      <a:pt x="31163" y="12376"/>
                      <a:pt x="3146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AA013AD3-9CF9-E447-9E69-BC6BE69A7358}"/>
                  </a:ext>
                </a:extLst>
              </p:cNvPr>
              <p:cNvSpPr/>
              <p:nvPr/>
            </p:nvSpPr>
            <p:spPr>
              <a:xfrm>
                <a:off x="2198066" y="5316761"/>
                <a:ext cx="286745" cy="286756"/>
              </a:xfrm>
              <a:custGeom>
                <a:avLst/>
                <a:gdLst>
                  <a:gd name="connsiteX0" fmla="*/ 172037 w 286745"/>
                  <a:gd name="connsiteY0" fmla="*/ 33807 h 286756"/>
                  <a:gd name="connsiteX1" fmla="*/ 34106 w 286745"/>
                  <a:gd name="connsiteY1" fmla="*/ 302 h 286756"/>
                  <a:gd name="connsiteX2" fmla="*/ 27164 w 286745"/>
                  <a:gd name="connsiteY2" fmla="*/ 0 h 286756"/>
                  <a:gd name="connsiteX3" fmla="*/ 0 w 286745"/>
                  <a:gd name="connsiteY3" fmla="*/ 33203 h 286756"/>
                  <a:gd name="connsiteX4" fmla="*/ 17505 w 286745"/>
                  <a:gd name="connsiteY4" fmla="*/ 137341 h 286756"/>
                  <a:gd name="connsiteX5" fmla="*/ 116502 w 286745"/>
                  <a:gd name="connsiteY5" fmla="*/ 256270 h 286756"/>
                  <a:gd name="connsiteX6" fmla="*/ 239041 w 286745"/>
                  <a:gd name="connsiteY6" fmla="*/ 286756 h 286756"/>
                  <a:gd name="connsiteX7" fmla="*/ 239343 w 286745"/>
                  <a:gd name="connsiteY7" fmla="*/ 286756 h 286756"/>
                  <a:gd name="connsiteX8" fmla="*/ 239644 w 286745"/>
                  <a:gd name="connsiteY8" fmla="*/ 286756 h 286756"/>
                  <a:gd name="connsiteX9" fmla="*/ 251114 w 286745"/>
                  <a:gd name="connsiteY9" fmla="*/ 286756 h 286756"/>
                  <a:gd name="connsiteX10" fmla="*/ 251415 w 286745"/>
                  <a:gd name="connsiteY10" fmla="*/ 286756 h 286756"/>
                  <a:gd name="connsiteX11" fmla="*/ 251717 w 286745"/>
                  <a:gd name="connsiteY11" fmla="*/ 286756 h 286756"/>
                  <a:gd name="connsiteX12" fmla="*/ 279786 w 286745"/>
                  <a:gd name="connsiteY12" fmla="*/ 279210 h 286756"/>
                  <a:gd name="connsiteX13" fmla="*/ 286728 w 286745"/>
                  <a:gd name="connsiteY13" fmla="*/ 251138 h 286756"/>
                  <a:gd name="connsiteX14" fmla="*/ 274957 w 286745"/>
                  <a:gd name="connsiteY14" fmla="*/ 169941 h 286756"/>
                  <a:gd name="connsiteX15" fmla="*/ 172037 w 286745"/>
                  <a:gd name="connsiteY15" fmla="*/ 33807 h 286756"/>
                  <a:gd name="connsiteX16" fmla="*/ 24749 w 286745"/>
                  <a:gd name="connsiteY16" fmla="*/ 11772 h 286756"/>
                  <a:gd name="connsiteX17" fmla="*/ 27164 w 286745"/>
                  <a:gd name="connsiteY17" fmla="*/ 11772 h 286756"/>
                  <a:gd name="connsiteX18" fmla="*/ 27164 w 286745"/>
                  <a:gd name="connsiteY18" fmla="*/ 11772 h 286756"/>
                  <a:gd name="connsiteX19" fmla="*/ 24749 w 286745"/>
                  <a:gd name="connsiteY19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45" h="286756">
                    <a:moveTo>
                      <a:pt x="172037" y="33807"/>
                    </a:moveTo>
                    <a:cubicBezTo>
                      <a:pt x="127368" y="10866"/>
                      <a:pt x="79378" y="3924"/>
                      <a:pt x="34106" y="302"/>
                    </a:cubicBezTo>
                    <a:cubicBezTo>
                      <a:pt x="31389" y="0"/>
                      <a:pt x="28975" y="0"/>
                      <a:pt x="27164" y="0"/>
                    </a:cubicBezTo>
                    <a:cubicBezTo>
                      <a:pt x="0" y="0"/>
                      <a:pt x="0" y="22337"/>
                      <a:pt x="0" y="33203"/>
                    </a:cubicBezTo>
                    <a:cubicBezTo>
                      <a:pt x="302" y="68519"/>
                      <a:pt x="6338" y="103534"/>
                      <a:pt x="17505" y="137341"/>
                    </a:cubicBezTo>
                    <a:cubicBezTo>
                      <a:pt x="35916" y="193485"/>
                      <a:pt x="68513" y="232423"/>
                      <a:pt x="116502" y="256270"/>
                    </a:cubicBezTo>
                    <a:cubicBezTo>
                      <a:pt x="153928" y="274682"/>
                      <a:pt x="194070" y="284945"/>
                      <a:pt x="239041" y="286756"/>
                    </a:cubicBezTo>
                    <a:lnTo>
                      <a:pt x="239343" y="286756"/>
                    </a:lnTo>
                    <a:lnTo>
                      <a:pt x="239644" y="286756"/>
                    </a:lnTo>
                    <a:lnTo>
                      <a:pt x="251114" y="286756"/>
                    </a:lnTo>
                    <a:lnTo>
                      <a:pt x="251415" y="286756"/>
                    </a:lnTo>
                    <a:lnTo>
                      <a:pt x="251717" y="286756"/>
                    </a:lnTo>
                    <a:cubicBezTo>
                      <a:pt x="262583" y="286454"/>
                      <a:pt x="272844" y="286152"/>
                      <a:pt x="279786" y="279210"/>
                    </a:cubicBezTo>
                    <a:cubicBezTo>
                      <a:pt x="286728" y="272267"/>
                      <a:pt x="286728" y="262004"/>
                      <a:pt x="286728" y="251138"/>
                    </a:cubicBezTo>
                    <a:cubicBezTo>
                      <a:pt x="287030" y="227292"/>
                      <a:pt x="283408" y="202239"/>
                      <a:pt x="274957" y="169941"/>
                    </a:cubicBezTo>
                    <a:cubicBezTo>
                      <a:pt x="257150" y="104741"/>
                      <a:pt x="223648" y="60370"/>
                      <a:pt x="172037" y="33807"/>
                    </a:cubicBezTo>
                    <a:close/>
                    <a:moveTo>
                      <a:pt x="24749" y="11772"/>
                    </a:moveTo>
                    <a:cubicBezTo>
                      <a:pt x="25353" y="11772"/>
                      <a:pt x="26258" y="11772"/>
                      <a:pt x="27164" y="11772"/>
                    </a:cubicBezTo>
                    <a:cubicBezTo>
                      <a:pt x="27164" y="11772"/>
                      <a:pt x="27164" y="11772"/>
                      <a:pt x="27164" y="11772"/>
                    </a:cubicBezTo>
                    <a:cubicBezTo>
                      <a:pt x="26258" y="11772"/>
                      <a:pt x="25353" y="11772"/>
                      <a:pt x="24749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F323FD01-7474-AA4F-96E7-5CA2E762462D}"/>
                  </a:ext>
                </a:extLst>
              </p:cNvPr>
              <p:cNvSpPr/>
              <p:nvPr/>
            </p:nvSpPr>
            <p:spPr>
              <a:xfrm>
                <a:off x="2197388" y="4383143"/>
                <a:ext cx="286878" cy="286756"/>
              </a:xfrm>
              <a:custGeom>
                <a:avLst/>
                <a:gdLst>
                  <a:gd name="connsiteX0" fmla="*/ 13656 w 286878"/>
                  <a:gd name="connsiteY0" fmla="*/ 122550 h 286756"/>
                  <a:gd name="connsiteX1" fmla="*/ 61645 w 286878"/>
                  <a:gd name="connsiteY1" fmla="*/ 212803 h 286756"/>
                  <a:gd name="connsiteX2" fmla="*/ 258129 w 286878"/>
                  <a:gd name="connsiteY2" fmla="*/ 286756 h 286756"/>
                  <a:gd name="connsiteX3" fmla="*/ 261449 w 286878"/>
                  <a:gd name="connsiteY3" fmla="*/ 286756 h 286756"/>
                  <a:gd name="connsiteX4" fmla="*/ 280464 w 286878"/>
                  <a:gd name="connsiteY4" fmla="*/ 280417 h 286756"/>
                  <a:gd name="connsiteX5" fmla="*/ 286802 w 286878"/>
                  <a:gd name="connsiteY5" fmla="*/ 256270 h 286756"/>
                  <a:gd name="connsiteX6" fmla="*/ 252093 w 286878"/>
                  <a:gd name="connsiteY6" fmla="*/ 111080 h 286756"/>
                  <a:gd name="connsiteX7" fmla="*/ 163358 w 286878"/>
                  <a:gd name="connsiteY7" fmla="*/ 28072 h 286756"/>
                  <a:gd name="connsiteX8" fmla="*/ 42027 w 286878"/>
                  <a:gd name="connsiteY8" fmla="*/ 0 h 286756"/>
                  <a:gd name="connsiteX9" fmla="*/ 41725 w 286878"/>
                  <a:gd name="connsiteY9" fmla="*/ 0 h 286756"/>
                  <a:gd name="connsiteX10" fmla="*/ 41423 w 286878"/>
                  <a:gd name="connsiteY10" fmla="*/ 0 h 286756"/>
                  <a:gd name="connsiteX11" fmla="*/ 37500 w 286878"/>
                  <a:gd name="connsiteY11" fmla="*/ 0 h 286756"/>
                  <a:gd name="connsiteX12" fmla="*/ 7318 w 286878"/>
                  <a:gd name="connsiteY12" fmla="*/ 8150 h 286756"/>
                  <a:gd name="connsiteX13" fmla="*/ 74 w 286878"/>
                  <a:gd name="connsiteY13" fmla="*/ 38939 h 286756"/>
                  <a:gd name="connsiteX14" fmla="*/ 13656 w 286878"/>
                  <a:gd name="connsiteY14" fmla="*/ 122550 h 286756"/>
                  <a:gd name="connsiteX15" fmla="*/ 262657 w 286878"/>
                  <a:gd name="connsiteY15" fmla="*/ 274682 h 286756"/>
                  <a:gd name="connsiteX16" fmla="*/ 261449 w 286878"/>
                  <a:gd name="connsiteY16" fmla="*/ 274682 h 286756"/>
                  <a:gd name="connsiteX17" fmla="*/ 261148 w 286878"/>
                  <a:gd name="connsiteY17" fmla="*/ 274682 h 286756"/>
                  <a:gd name="connsiteX18" fmla="*/ 262657 w 286878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878" h="286756">
                    <a:moveTo>
                      <a:pt x="13656" y="122550"/>
                    </a:moveTo>
                    <a:cubicBezTo>
                      <a:pt x="24823" y="161187"/>
                      <a:pt x="39914" y="189863"/>
                      <a:pt x="61645" y="212803"/>
                    </a:cubicBezTo>
                    <a:cubicBezTo>
                      <a:pt x="118085" y="273475"/>
                      <a:pt x="192635" y="284039"/>
                      <a:pt x="258129" y="286756"/>
                    </a:cubicBezTo>
                    <a:cubicBezTo>
                      <a:pt x="259337" y="286756"/>
                      <a:pt x="260544" y="286756"/>
                      <a:pt x="261449" y="286756"/>
                    </a:cubicBezTo>
                    <a:cubicBezTo>
                      <a:pt x="267486" y="286756"/>
                      <a:pt x="275031" y="286153"/>
                      <a:pt x="280464" y="280417"/>
                    </a:cubicBezTo>
                    <a:cubicBezTo>
                      <a:pt x="286802" y="274079"/>
                      <a:pt x="287104" y="265023"/>
                      <a:pt x="286802" y="256270"/>
                    </a:cubicBezTo>
                    <a:cubicBezTo>
                      <a:pt x="286198" y="201635"/>
                      <a:pt x="274729" y="154245"/>
                      <a:pt x="252093" y="111080"/>
                    </a:cubicBezTo>
                    <a:cubicBezTo>
                      <a:pt x="232776" y="73651"/>
                      <a:pt x="202896" y="45881"/>
                      <a:pt x="163358" y="28072"/>
                    </a:cubicBezTo>
                    <a:cubicBezTo>
                      <a:pt x="126536" y="10866"/>
                      <a:pt x="86696" y="1811"/>
                      <a:pt x="42027" y="0"/>
                    </a:cubicBezTo>
                    <a:lnTo>
                      <a:pt x="41725" y="0"/>
                    </a:lnTo>
                    <a:lnTo>
                      <a:pt x="41423" y="0"/>
                    </a:lnTo>
                    <a:lnTo>
                      <a:pt x="37500" y="0"/>
                    </a:lnTo>
                    <a:cubicBezTo>
                      <a:pt x="25125" y="0"/>
                      <a:pt x="14561" y="604"/>
                      <a:pt x="7318" y="8150"/>
                    </a:cubicBezTo>
                    <a:cubicBezTo>
                      <a:pt x="74" y="15696"/>
                      <a:pt x="-228" y="26261"/>
                      <a:pt x="74" y="38939"/>
                    </a:cubicBezTo>
                    <a:cubicBezTo>
                      <a:pt x="1583" y="67312"/>
                      <a:pt x="6110" y="95384"/>
                      <a:pt x="13656" y="122550"/>
                    </a:cubicBezTo>
                    <a:close/>
                    <a:moveTo>
                      <a:pt x="262657" y="274682"/>
                    </a:moveTo>
                    <a:cubicBezTo>
                      <a:pt x="262355" y="274682"/>
                      <a:pt x="261751" y="274682"/>
                      <a:pt x="261449" y="274682"/>
                    </a:cubicBezTo>
                    <a:cubicBezTo>
                      <a:pt x="261449" y="274682"/>
                      <a:pt x="261449" y="274682"/>
                      <a:pt x="261148" y="274682"/>
                    </a:cubicBezTo>
                    <a:cubicBezTo>
                      <a:pt x="261751" y="274682"/>
                      <a:pt x="262355" y="274682"/>
                      <a:pt x="26265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683178C8-AAA2-DF4A-B19C-BE4ABAAEFA6A}"/>
                  </a:ext>
                </a:extLst>
              </p:cNvPr>
              <p:cNvSpPr/>
              <p:nvPr/>
            </p:nvSpPr>
            <p:spPr>
              <a:xfrm>
                <a:off x="2193237" y="5007366"/>
                <a:ext cx="286504" cy="289774"/>
              </a:xfrm>
              <a:custGeom>
                <a:avLst/>
                <a:gdLst>
                  <a:gd name="connsiteX0" fmla="*/ 25957 w 286504"/>
                  <a:gd name="connsiteY0" fmla="*/ 289775 h 289774"/>
                  <a:gd name="connsiteX1" fmla="*/ 32597 w 286504"/>
                  <a:gd name="connsiteY1" fmla="*/ 289473 h 289774"/>
                  <a:gd name="connsiteX2" fmla="*/ 36218 w 286504"/>
                  <a:gd name="connsiteY2" fmla="*/ 289171 h 289774"/>
                  <a:gd name="connsiteX3" fmla="*/ 133404 w 286504"/>
                  <a:gd name="connsiteY3" fmla="*/ 271664 h 289774"/>
                  <a:gd name="connsiteX4" fmla="*/ 226364 w 286504"/>
                  <a:gd name="connsiteY4" fmla="*/ 213709 h 289774"/>
                  <a:gd name="connsiteX5" fmla="*/ 286427 w 286504"/>
                  <a:gd name="connsiteY5" fmla="*/ 28374 h 289774"/>
                  <a:gd name="connsiteX6" fmla="*/ 280390 w 286504"/>
                  <a:gd name="connsiteY6" fmla="*/ 6641 h 289774"/>
                  <a:gd name="connsiteX7" fmla="*/ 262281 w 286504"/>
                  <a:gd name="connsiteY7" fmla="*/ 0 h 289774"/>
                  <a:gd name="connsiteX8" fmla="*/ 256546 w 286504"/>
                  <a:gd name="connsiteY8" fmla="*/ 302 h 289774"/>
                  <a:gd name="connsiteX9" fmla="*/ 252925 w 286504"/>
                  <a:gd name="connsiteY9" fmla="*/ 604 h 289774"/>
                  <a:gd name="connsiteX10" fmla="*/ 149099 w 286504"/>
                  <a:gd name="connsiteY10" fmla="*/ 18714 h 289774"/>
                  <a:gd name="connsiteX11" fmla="*/ 28069 w 286504"/>
                  <a:gd name="connsiteY11" fmla="*/ 122550 h 289774"/>
                  <a:gd name="connsiteX12" fmla="*/ 0 w 286504"/>
                  <a:gd name="connsiteY12" fmla="*/ 241177 h 289774"/>
                  <a:gd name="connsiteX13" fmla="*/ 0 w 286504"/>
                  <a:gd name="connsiteY13" fmla="*/ 241479 h 289774"/>
                  <a:gd name="connsiteX14" fmla="*/ 0 w 286504"/>
                  <a:gd name="connsiteY14" fmla="*/ 241781 h 289774"/>
                  <a:gd name="connsiteX15" fmla="*/ 0 w 286504"/>
                  <a:gd name="connsiteY15" fmla="*/ 247516 h 289774"/>
                  <a:gd name="connsiteX16" fmla="*/ 0 w 286504"/>
                  <a:gd name="connsiteY16" fmla="*/ 260495 h 289774"/>
                  <a:gd name="connsiteX17" fmla="*/ 25957 w 286504"/>
                  <a:gd name="connsiteY17" fmla="*/ 289775 h 289774"/>
                  <a:gd name="connsiteX18" fmla="*/ 262281 w 286504"/>
                  <a:gd name="connsiteY18" fmla="*/ 12074 h 289774"/>
                  <a:gd name="connsiteX19" fmla="*/ 262281 w 286504"/>
                  <a:gd name="connsiteY19" fmla="*/ 12074 h 289774"/>
                  <a:gd name="connsiteX20" fmla="*/ 261074 w 286504"/>
                  <a:gd name="connsiteY20" fmla="*/ 12074 h 289774"/>
                  <a:gd name="connsiteX21" fmla="*/ 262281 w 286504"/>
                  <a:gd name="connsiteY21" fmla="*/ 12074 h 289774"/>
                  <a:gd name="connsiteX22" fmla="*/ 25957 w 286504"/>
                  <a:gd name="connsiteY22" fmla="*/ 277701 h 289774"/>
                  <a:gd name="connsiteX23" fmla="*/ 25957 w 286504"/>
                  <a:gd name="connsiteY23" fmla="*/ 277701 h 289774"/>
                  <a:gd name="connsiteX24" fmla="*/ 24146 w 286504"/>
                  <a:gd name="connsiteY24" fmla="*/ 277701 h 289774"/>
                  <a:gd name="connsiteX25" fmla="*/ 25957 w 286504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04" h="289774">
                    <a:moveTo>
                      <a:pt x="25957" y="289775"/>
                    </a:moveTo>
                    <a:cubicBezTo>
                      <a:pt x="28069" y="289775"/>
                      <a:pt x="30182" y="289775"/>
                      <a:pt x="32597" y="289473"/>
                    </a:cubicBezTo>
                    <a:lnTo>
                      <a:pt x="36218" y="289171"/>
                    </a:lnTo>
                    <a:cubicBezTo>
                      <a:pt x="68211" y="285850"/>
                      <a:pt x="101411" y="282530"/>
                      <a:pt x="133404" y="271664"/>
                    </a:cubicBezTo>
                    <a:cubicBezTo>
                      <a:pt x="188939" y="252345"/>
                      <a:pt x="213084" y="229405"/>
                      <a:pt x="226364" y="213709"/>
                    </a:cubicBezTo>
                    <a:cubicBezTo>
                      <a:pt x="273448" y="157867"/>
                      <a:pt x="283107" y="88744"/>
                      <a:pt x="286427" y="28374"/>
                    </a:cubicBezTo>
                    <a:cubicBezTo>
                      <a:pt x="286728" y="21431"/>
                      <a:pt x="286427" y="12677"/>
                      <a:pt x="280390" y="6641"/>
                    </a:cubicBezTo>
                    <a:cubicBezTo>
                      <a:pt x="274052" y="0"/>
                      <a:pt x="265299" y="0"/>
                      <a:pt x="262281" y="0"/>
                    </a:cubicBezTo>
                    <a:cubicBezTo>
                      <a:pt x="260470" y="0"/>
                      <a:pt x="258659" y="0"/>
                      <a:pt x="256546" y="302"/>
                    </a:cubicBezTo>
                    <a:lnTo>
                      <a:pt x="252925" y="604"/>
                    </a:lnTo>
                    <a:cubicBezTo>
                      <a:pt x="218819" y="3924"/>
                      <a:pt x="183204" y="7244"/>
                      <a:pt x="149099" y="18714"/>
                    </a:cubicBezTo>
                    <a:cubicBezTo>
                      <a:pt x="92659" y="37731"/>
                      <a:pt x="51913" y="72444"/>
                      <a:pt x="28069" y="122550"/>
                    </a:cubicBezTo>
                    <a:cubicBezTo>
                      <a:pt x="11469" y="156961"/>
                      <a:pt x="2113" y="196805"/>
                      <a:pt x="0" y="241177"/>
                    </a:cubicBezTo>
                    <a:lnTo>
                      <a:pt x="0" y="241479"/>
                    </a:lnTo>
                    <a:lnTo>
                      <a:pt x="0" y="241781"/>
                    </a:lnTo>
                    <a:cubicBezTo>
                      <a:pt x="0" y="243592"/>
                      <a:pt x="0" y="245705"/>
                      <a:pt x="0" y="247516"/>
                    </a:cubicBezTo>
                    <a:cubicBezTo>
                      <a:pt x="0" y="251742"/>
                      <a:pt x="0" y="255967"/>
                      <a:pt x="0" y="260495"/>
                    </a:cubicBezTo>
                    <a:cubicBezTo>
                      <a:pt x="604" y="269249"/>
                      <a:pt x="1811" y="289775"/>
                      <a:pt x="25957" y="289775"/>
                    </a:cubicBezTo>
                    <a:close/>
                    <a:moveTo>
                      <a:pt x="262281" y="12074"/>
                    </a:moveTo>
                    <a:cubicBezTo>
                      <a:pt x="262281" y="12074"/>
                      <a:pt x="262281" y="12074"/>
                      <a:pt x="262281" y="12074"/>
                    </a:cubicBezTo>
                    <a:cubicBezTo>
                      <a:pt x="261979" y="12074"/>
                      <a:pt x="261376" y="12074"/>
                      <a:pt x="261074" y="12074"/>
                    </a:cubicBezTo>
                    <a:cubicBezTo>
                      <a:pt x="261376" y="12074"/>
                      <a:pt x="261677" y="12074"/>
                      <a:pt x="262281" y="12074"/>
                    </a:cubicBezTo>
                    <a:close/>
                    <a:moveTo>
                      <a:pt x="25957" y="277701"/>
                    </a:moveTo>
                    <a:cubicBezTo>
                      <a:pt x="25957" y="277701"/>
                      <a:pt x="25957" y="277701"/>
                      <a:pt x="25957" y="277701"/>
                    </a:cubicBezTo>
                    <a:cubicBezTo>
                      <a:pt x="25353" y="277701"/>
                      <a:pt x="24749" y="277701"/>
                      <a:pt x="24146" y="277701"/>
                    </a:cubicBezTo>
                    <a:cubicBezTo>
                      <a:pt x="24749" y="277701"/>
                      <a:pt x="25353" y="277701"/>
                      <a:pt x="25957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254F0DD7-7088-D541-8681-3D2619B0FB84}"/>
                  </a:ext>
                </a:extLst>
              </p:cNvPr>
              <p:cNvSpPr/>
              <p:nvPr/>
            </p:nvSpPr>
            <p:spPr>
              <a:xfrm>
                <a:off x="2198066" y="2505645"/>
                <a:ext cx="286451" cy="286454"/>
              </a:xfrm>
              <a:custGeom>
                <a:avLst/>
                <a:gdLst>
                  <a:gd name="connsiteX0" fmla="*/ 158455 w 286451"/>
                  <a:gd name="connsiteY0" fmla="*/ 25355 h 286454"/>
                  <a:gd name="connsiteX1" fmla="*/ 51611 w 286451"/>
                  <a:gd name="connsiteY1" fmla="*/ 0 h 286454"/>
                  <a:gd name="connsiteX2" fmla="*/ 51309 w 286451"/>
                  <a:gd name="connsiteY2" fmla="*/ 0 h 286454"/>
                  <a:gd name="connsiteX3" fmla="*/ 51007 w 286451"/>
                  <a:gd name="connsiteY3" fmla="*/ 0 h 286454"/>
                  <a:gd name="connsiteX4" fmla="*/ 37124 w 286451"/>
                  <a:gd name="connsiteY4" fmla="*/ 0 h 286454"/>
                  <a:gd name="connsiteX5" fmla="*/ 37124 w 286451"/>
                  <a:gd name="connsiteY5" fmla="*/ 0 h 286454"/>
                  <a:gd name="connsiteX6" fmla="*/ 37124 w 286451"/>
                  <a:gd name="connsiteY6" fmla="*/ 0 h 286454"/>
                  <a:gd name="connsiteX7" fmla="*/ 6942 w 286451"/>
                  <a:gd name="connsiteY7" fmla="*/ 8452 h 286454"/>
                  <a:gd name="connsiteX8" fmla="*/ 0 w 286451"/>
                  <a:gd name="connsiteY8" fmla="*/ 38939 h 286454"/>
                  <a:gd name="connsiteX9" fmla="*/ 6036 w 286451"/>
                  <a:gd name="connsiteY9" fmla="*/ 90555 h 286454"/>
                  <a:gd name="connsiteX10" fmla="*/ 63080 w 286451"/>
                  <a:gd name="connsiteY10" fmla="*/ 214614 h 286454"/>
                  <a:gd name="connsiteX11" fmla="*/ 257754 w 286451"/>
                  <a:gd name="connsiteY11" fmla="*/ 286454 h 286454"/>
                  <a:gd name="connsiteX12" fmla="*/ 260772 w 286451"/>
                  <a:gd name="connsiteY12" fmla="*/ 286454 h 286454"/>
                  <a:gd name="connsiteX13" fmla="*/ 279183 w 286451"/>
                  <a:gd name="connsiteY13" fmla="*/ 279210 h 286454"/>
                  <a:gd name="connsiteX14" fmla="*/ 286426 w 286451"/>
                  <a:gd name="connsiteY14" fmla="*/ 256873 h 286454"/>
                  <a:gd name="connsiteX15" fmla="*/ 263790 w 286451"/>
                  <a:gd name="connsiteY15" fmla="*/ 135228 h 286454"/>
                  <a:gd name="connsiteX16" fmla="*/ 158455 w 286451"/>
                  <a:gd name="connsiteY16" fmla="*/ 25355 h 286454"/>
                  <a:gd name="connsiteX17" fmla="*/ 260772 w 286451"/>
                  <a:gd name="connsiteY17" fmla="*/ 274380 h 286454"/>
                  <a:gd name="connsiteX18" fmla="*/ 260772 w 286451"/>
                  <a:gd name="connsiteY18" fmla="*/ 274380 h 286454"/>
                  <a:gd name="connsiteX19" fmla="*/ 258659 w 286451"/>
                  <a:gd name="connsiteY19" fmla="*/ 274380 h 286454"/>
                  <a:gd name="connsiteX20" fmla="*/ 260772 w 286451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51" h="286454">
                    <a:moveTo>
                      <a:pt x="158455" y="25355"/>
                    </a:moveTo>
                    <a:cubicBezTo>
                      <a:pt x="127368" y="11168"/>
                      <a:pt x="91451" y="2717"/>
                      <a:pt x="51611" y="0"/>
                    </a:cubicBezTo>
                    <a:lnTo>
                      <a:pt x="51309" y="0"/>
                    </a:lnTo>
                    <a:lnTo>
                      <a:pt x="51007" y="0"/>
                    </a:lnTo>
                    <a:lnTo>
                      <a:pt x="37124" y="0"/>
                    </a:lnTo>
                    <a:lnTo>
                      <a:pt x="37124" y="0"/>
                    </a:lnTo>
                    <a:lnTo>
                      <a:pt x="37124" y="0"/>
                    </a:lnTo>
                    <a:cubicBezTo>
                      <a:pt x="24447" y="302"/>
                      <a:pt x="13884" y="906"/>
                      <a:pt x="6942" y="8452"/>
                    </a:cubicBezTo>
                    <a:cubicBezTo>
                      <a:pt x="302" y="15696"/>
                      <a:pt x="0" y="25657"/>
                      <a:pt x="0" y="38939"/>
                    </a:cubicBezTo>
                    <a:cubicBezTo>
                      <a:pt x="302" y="57955"/>
                      <a:pt x="3320" y="76670"/>
                      <a:pt x="6036" y="90555"/>
                    </a:cubicBezTo>
                    <a:cubicBezTo>
                      <a:pt x="16600" y="145793"/>
                      <a:pt x="34407" y="184128"/>
                      <a:pt x="63080" y="214614"/>
                    </a:cubicBezTo>
                    <a:cubicBezTo>
                      <a:pt x="117710" y="272267"/>
                      <a:pt x="189241" y="281625"/>
                      <a:pt x="257754" y="286454"/>
                    </a:cubicBezTo>
                    <a:cubicBezTo>
                      <a:pt x="258659" y="286454"/>
                      <a:pt x="259565" y="286454"/>
                      <a:pt x="260772" y="286454"/>
                    </a:cubicBezTo>
                    <a:cubicBezTo>
                      <a:pt x="270430" y="286454"/>
                      <a:pt x="276165" y="282530"/>
                      <a:pt x="279183" y="279210"/>
                    </a:cubicBezTo>
                    <a:cubicBezTo>
                      <a:pt x="284314" y="274079"/>
                      <a:pt x="286728" y="266532"/>
                      <a:pt x="286426" y="256873"/>
                    </a:cubicBezTo>
                    <a:cubicBezTo>
                      <a:pt x="285521" y="211294"/>
                      <a:pt x="277975" y="171450"/>
                      <a:pt x="263790" y="135228"/>
                    </a:cubicBezTo>
                    <a:cubicBezTo>
                      <a:pt x="243870" y="84518"/>
                      <a:pt x="208557" y="47088"/>
                      <a:pt x="158455" y="25355"/>
                    </a:cubicBezTo>
                    <a:close/>
                    <a:moveTo>
                      <a:pt x="260772" y="274380"/>
                    </a:moveTo>
                    <a:cubicBezTo>
                      <a:pt x="260772" y="274380"/>
                      <a:pt x="260772" y="274380"/>
                      <a:pt x="260772" y="274380"/>
                    </a:cubicBezTo>
                    <a:cubicBezTo>
                      <a:pt x="260168" y="274380"/>
                      <a:pt x="259263" y="274380"/>
                      <a:pt x="258659" y="274380"/>
                    </a:cubicBezTo>
                    <a:cubicBezTo>
                      <a:pt x="259263" y="274380"/>
                      <a:pt x="260168" y="274380"/>
                      <a:pt x="26077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5307472-D756-AD46-9CA6-2BA52442939A}"/>
                  </a:ext>
                </a:extLst>
              </p:cNvPr>
              <p:cNvSpPr/>
              <p:nvPr/>
            </p:nvSpPr>
            <p:spPr>
              <a:xfrm>
                <a:off x="2197991" y="2187496"/>
                <a:ext cx="286878" cy="286756"/>
              </a:xfrm>
              <a:custGeom>
                <a:avLst/>
                <a:gdLst>
                  <a:gd name="connsiteX0" fmla="*/ 280163 w 286878"/>
                  <a:gd name="connsiteY0" fmla="*/ 7244 h 286756"/>
                  <a:gd name="connsiteX1" fmla="*/ 251490 w 286878"/>
                  <a:gd name="connsiteY1" fmla="*/ 0 h 286756"/>
                  <a:gd name="connsiteX2" fmla="*/ 251490 w 286878"/>
                  <a:gd name="connsiteY2" fmla="*/ 0 h 286756"/>
                  <a:gd name="connsiteX3" fmla="*/ 251490 w 286878"/>
                  <a:gd name="connsiteY3" fmla="*/ 0 h 286756"/>
                  <a:gd name="connsiteX4" fmla="*/ 125330 w 286878"/>
                  <a:gd name="connsiteY4" fmla="*/ 26864 h 286756"/>
                  <a:gd name="connsiteX5" fmla="*/ 44140 w 286878"/>
                  <a:gd name="connsiteY5" fmla="*/ 94177 h 286756"/>
                  <a:gd name="connsiteX6" fmla="*/ 679 w 286878"/>
                  <a:gd name="connsiteY6" fmla="*/ 239668 h 286756"/>
                  <a:gd name="connsiteX7" fmla="*/ 75 w 286878"/>
                  <a:gd name="connsiteY7" fmla="*/ 249629 h 286756"/>
                  <a:gd name="connsiteX8" fmla="*/ 7017 w 286878"/>
                  <a:gd name="connsiteY8" fmla="*/ 279210 h 286756"/>
                  <a:gd name="connsiteX9" fmla="*/ 33577 w 286878"/>
                  <a:gd name="connsiteY9" fmla="*/ 286756 h 286756"/>
                  <a:gd name="connsiteX10" fmla="*/ 36595 w 286878"/>
                  <a:gd name="connsiteY10" fmla="*/ 286756 h 286756"/>
                  <a:gd name="connsiteX11" fmla="*/ 118086 w 286878"/>
                  <a:gd name="connsiteY11" fmla="*/ 274682 h 286756"/>
                  <a:gd name="connsiteX12" fmla="*/ 254207 w 286878"/>
                  <a:gd name="connsiteY12" fmla="*/ 172657 h 286756"/>
                  <a:gd name="connsiteX13" fmla="*/ 286803 w 286878"/>
                  <a:gd name="connsiteY13" fmla="*/ 36222 h 286756"/>
                  <a:gd name="connsiteX14" fmla="*/ 280163 w 286878"/>
                  <a:gd name="connsiteY14" fmla="*/ 7244 h 286756"/>
                  <a:gd name="connsiteX15" fmla="*/ 33275 w 286878"/>
                  <a:gd name="connsiteY15" fmla="*/ 274380 h 286756"/>
                  <a:gd name="connsiteX16" fmla="*/ 32671 w 286878"/>
                  <a:gd name="connsiteY16" fmla="*/ 274380 h 286756"/>
                  <a:gd name="connsiteX17" fmla="*/ 35991 w 286878"/>
                  <a:gd name="connsiteY17" fmla="*/ 274380 h 286756"/>
                  <a:gd name="connsiteX18" fmla="*/ 33275 w 286878"/>
                  <a:gd name="connsiteY18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878" h="286756">
                    <a:moveTo>
                      <a:pt x="280163" y="7244"/>
                    </a:moveTo>
                    <a:cubicBezTo>
                      <a:pt x="272919" y="0"/>
                      <a:pt x="262054" y="0"/>
                      <a:pt x="251490" y="0"/>
                    </a:cubicBezTo>
                    <a:lnTo>
                      <a:pt x="251490" y="0"/>
                    </a:lnTo>
                    <a:lnTo>
                      <a:pt x="251490" y="0"/>
                    </a:lnTo>
                    <a:cubicBezTo>
                      <a:pt x="208632" y="302"/>
                      <a:pt x="166377" y="9357"/>
                      <a:pt x="125330" y="26864"/>
                    </a:cubicBezTo>
                    <a:cubicBezTo>
                      <a:pt x="90922" y="41957"/>
                      <a:pt x="63457" y="64595"/>
                      <a:pt x="44140" y="94177"/>
                    </a:cubicBezTo>
                    <a:cubicBezTo>
                      <a:pt x="18788" y="133115"/>
                      <a:pt x="5508" y="178091"/>
                      <a:pt x="679" y="239668"/>
                    </a:cubicBezTo>
                    <a:cubicBezTo>
                      <a:pt x="377" y="242988"/>
                      <a:pt x="75" y="246007"/>
                      <a:pt x="75" y="249629"/>
                    </a:cubicBezTo>
                    <a:cubicBezTo>
                      <a:pt x="-227" y="262005"/>
                      <a:pt x="75" y="271966"/>
                      <a:pt x="7017" y="279210"/>
                    </a:cubicBezTo>
                    <a:cubicBezTo>
                      <a:pt x="13657" y="286152"/>
                      <a:pt x="23918" y="286756"/>
                      <a:pt x="33577" y="286756"/>
                    </a:cubicBezTo>
                    <a:cubicBezTo>
                      <a:pt x="34482" y="286756"/>
                      <a:pt x="35689" y="286756"/>
                      <a:pt x="36595" y="286756"/>
                    </a:cubicBezTo>
                    <a:cubicBezTo>
                      <a:pt x="63155" y="286152"/>
                      <a:pt x="90319" y="281926"/>
                      <a:pt x="118086" y="274682"/>
                    </a:cubicBezTo>
                    <a:cubicBezTo>
                      <a:pt x="183279" y="257175"/>
                      <a:pt x="227948" y="223972"/>
                      <a:pt x="254207" y="172657"/>
                    </a:cubicBezTo>
                    <a:cubicBezTo>
                      <a:pt x="274730" y="132511"/>
                      <a:pt x="285596" y="87838"/>
                      <a:pt x="286803" y="36222"/>
                    </a:cubicBezTo>
                    <a:cubicBezTo>
                      <a:pt x="287105" y="23846"/>
                      <a:pt x="286803" y="13885"/>
                      <a:pt x="280163" y="7244"/>
                    </a:cubicBezTo>
                    <a:close/>
                    <a:moveTo>
                      <a:pt x="33275" y="274380"/>
                    </a:moveTo>
                    <a:cubicBezTo>
                      <a:pt x="32973" y="274380"/>
                      <a:pt x="32973" y="274380"/>
                      <a:pt x="32671" y="274380"/>
                    </a:cubicBezTo>
                    <a:cubicBezTo>
                      <a:pt x="33879" y="274380"/>
                      <a:pt x="34784" y="274380"/>
                      <a:pt x="35991" y="274380"/>
                    </a:cubicBezTo>
                    <a:cubicBezTo>
                      <a:pt x="35388" y="274380"/>
                      <a:pt x="34180" y="274380"/>
                      <a:pt x="33275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8987C9-C478-C949-977B-D832D4064FD7}"/>
                  </a:ext>
                </a:extLst>
              </p:cNvPr>
              <p:cNvSpPr/>
              <p:nvPr/>
            </p:nvSpPr>
            <p:spPr>
              <a:xfrm>
                <a:off x="2197854" y="4065296"/>
                <a:ext cx="286396" cy="286756"/>
              </a:xfrm>
              <a:custGeom>
                <a:avLst/>
                <a:gdLst>
                  <a:gd name="connsiteX0" fmla="*/ 6852 w 286396"/>
                  <a:gd name="connsiteY0" fmla="*/ 278908 h 286756"/>
                  <a:gd name="connsiteX1" fmla="*/ 34921 w 286396"/>
                  <a:gd name="connsiteY1" fmla="*/ 286756 h 286756"/>
                  <a:gd name="connsiteX2" fmla="*/ 42768 w 286396"/>
                  <a:gd name="connsiteY2" fmla="*/ 286756 h 286756"/>
                  <a:gd name="connsiteX3" fmla="*/ 42768 w 286396"/>
                  <a:gd name="connsiteY3" fmla="*/ 286756 h 286756"/>
                  <a:gd name="connsiteX4" fmla="*/ 42768 w 286396"/>
                  <a:gd name="connsiteY4" fmla="*/ 286756 h 286756"/>
                  <a:gd name="connsiteX5" fmla="*/ 145990 w 286396"/>
                  <a:gd name="connsiteY5" fmla="*/ 265929 h 286756"/>
                  <a:gd name="connsiteX6" fmla="*/ 264303 w 286396"/>
                  <a:gd name="connsiteY6" fmla="*/ 149415 h 286756"/>
                  <a:gd name="connsiteX7" fmla="*/ 286336 w 286396"/>
                  <a:gd name="connsiteY7" fmla="*/ 34410 h 286756"/>
                  <a:gd name="connsiteX8" fmla="*/ 279394 w 286396"/>
                  <a:gd name="connsiteY8" fmla="*/ 6942 h 286756"/>
                  <a:gd name="connsiteX9" fmla="*/ 256456 w 286396"/>
                  <a:gd name="connsiteY9" fmla="*/ 0 h 286756"/>
                  <a:gd name="connsiteX10" fmla="*/ 251929 w 286396"/>
                  <a:gd name="connsiteY10" fmla="*/ 0 h 286756"/>
                  <a:gd name="connsiteX11" fmla="*/ 145990 w 286396"/>
                  <a:gd name="connsiteY11" fmla="*/ 19016 h 286756"/>
                  <a:gd name="connsiteX12" fmla="*/ 18623 w 286396"/>
                  <a:gd name="connsiteY12" fmla="*/ 147604 h 286756"/>
                  <a:gd name="connsiteX13" fmla="*/ 513 w 286396"/>
                  <a:gd name="connsiteY13" fmla="*/ 244195 h 286756"/>
                  <a:gd name="connsiteX14" fmla="*/ 6852 w 286396"/>
                  <a:gd name="connsiteY14" fmla="*/ 278908 h 286756"/>
                  <a:gd name="connsiteX15" fmla="*/ 256758 w 286396"/>
                  <a:gd name="connsiteY15" fmla="*/ 12376 h 286756"/>
                  <a:gd name="connsiteX16" fmla="*/ 257965 w 286396"/>
                  <a:gd name="connsiteY16" fmla="*/ 12376 h 286756"/>
                  <a:gd name="connsiteX17" fmla="*/ 256154 w 286396"/>
                  <a:gd name="connsiteY17" fmla="*/ 12376 h 286756"/>
                  <a:gd name="connsiteX18" fmla="*/ 256758 w 286396"/>
                  <a:gd name="connsiteY18" fmla="*/ 12376 h 286756"/>
                  <a:gd name="connsiteX19" fmla="*/ 36430 w 286396"/>
                  <a:gd name="connsiteY19" fmla="*/ 274682 h 286756"/>
                  <a:gd name="connsiteX20" fmla="*/ 34921 w 286396"/>
                  <a:gd name="connsiteY20" fmla="*/ 274682 h 286756"/>
                  <a:gd name="connsiteX21" fmla="*/ 33714 w 286396"/>
                  <a:gd name="connsiteY21" fmla="*/ 274682 h 286756"/>
                  <a:gd name="connsiteX22" fmla="*/ 36430 w 286396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96" h="286756">
                    <a:moveTo>
                      <a:pt x="6852" y="278908"/>
                    </a:moveTo>
                    <a:cubicBezTo>
                      <a:pt x="13794" y="286152"/>
                      <a:pt x="24055" y="286756"/>
                      <a:pt x="34921" y="286756"/>
                    </a:cubicBezTo>
                    <a:cubicBezTo>
                      <a:pt x="37335" y="286756"/>
                      <a:pt x="39750" y="286756"/>
                      <a:pt x="42768" y="286756"/>
                    </a:cubicBezTo>
                    <a:lnTo>
                      <a:pt x="42768" y="286756"/>
                    </a:lnTo>
                    <a:lnTo>
                      <a:pt x="42768" y="286756"/>
                    </a:lnTo>
                    <a:cubicBezTo>
                      <a:pt x="79288" y="285247"/>
                      <a:pt x="113998" y="278304"/>
                      <a:pt x="145990" y="265929"/>
                    </a:cubicBezTo>
                    <a:cubicBezTo>
                      <a:pt x="203034" y="244497"/>
                      <a:pt x="242874" y="205257"/>
                      <a:pt x="264303" y="149415"/>
                    </a:cubicBezTo>
                    <a:cubicBezTo>
                      <a:pt x="278187" y="113797"/>
                      <a:pt x="285733" y="75160"/>
                      <a:pt x="286336" y="34410"/>
                    </a:cubicBezTo>
                    <a:cubicBezTo>
                      <a:pt x="286638" y="23846"/>
                      <a:pt x="286035" y="13885"/>
                      <a:pt x="279394" y="6942"/>
                    </a:cubicBezTo>
                    <a:cubicBezTo>
                      <a:pt x="273358" y="905"/>
                      <a:pt x="264907" y="0"/>
                      <a:pt x="256456" y="0"/>
                    </a:cubicBezTo>
                    <a:cubicBezTo>
                      <a:pt x="254947" y="0"/>
                      <a:pt x="253438" y="0"/>
                      <a:pt x="251929" y="0"/>
                    </a:cubicBezTo>
                    <a:cubicBezTo>
                      <a:pt x="214503" y="905"/>
                      <a:pt x="178889" y="7244"/>
                      <a:pt x="145990" y="19016"/>
                    </a:cubicBezTo>
                    <a:cubicBezTo>
                      <a:pt x="82910" y="41051"/>
                      <a:pt x="40052" y="84215"/>
                      <a:pt x="18623" y="147604"/>
                    </a:cubicBezTo>
                    <a:cubicBezTo>
                      <a:pt x="8361" y="178091"/>
                      <a:pt x="2324" y="209483"/>
                      <a:pt x="513" y="244195"/>
                    </a:cubicBezTo>
                    <a:cubicBezTo>
                      <a:pt x="-392" y="259288"/>
                      <a:pt x="-996" y="271060"/>
                      <a:pt x="6852" y="278908"/>
                    </a:cubicBezTo>
                    <a:close/>
                    <a:moveTo>
                      <a:pt x="256758" y="12376"/>
                    </a:moveTo>
                    <a:cubicBezTo>
                      <a:pt x="257362" y="12376"/>
                      <a:pt x="257663" y="12376"/>
                      <a:pt x="257965" y="12376"/>
                    </a:cubicBezTo>
                    <a:cubicBezTo>
                      <a:pt x="257362" y="12376"/>
                      <a:pt x="256758" y="12376"/>
                      <a:pt x="256154" y="12376"/>
                    </a:cubicBezTo>
                    <a:cubicBezTo>
                      <a:pt x="256456" y="12376"/>
                      <a:pt x="256758" y="12376"/>
                      <a:pt x="256758" y="12376"/>
                    </a:cubicBezTo>
                    <a:close/>
                    <a:moveTo>
                      <a:pt x="36430" y="274682"/>
                    </a:moveTo>
                    <a:cubicBezTo>
                      <a:pt x="35826" y="274682"/>
                      <a:pt x="35223" y="274682"/>
                      <a:pt x="34921" y="274682"/>
                    </a:cubicBezTo>
                    <a:cubicBezTo>
                      <a:pt x="34619" y="274682"/>
                      <a:pt x="34015" y="274682"/>
                      <a:pt x="33714" y="274682"/>
                    </a:cubicBezTo>
                    <a:cubicBezTo>
                      <a:pt x="34619" y="274682"/>
                      <a:pt x="35525" y="274682"/>
                      <a:pt x="36430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DC464C5C-4CEF-894B-BA81-9E822E27BA36}"/>
                  </a:ext>
                </a:extLst>
              </p:cNvPr>
              <p:cNvSpPr/>
              <p:nvPr/>
            </p:nvSpPr>
            <p:spPr>
              <a:xfrm>
                <a:off x="2193150" y="4691934"/>
                <a:ext cx="286764" cy="286756"/>
              </a:xfrm>
              <a:custGeom>
                <a:avLst/>
                <a:gdLst>
                  <a:gd name="connsiteX0" fmla="*/ 87 w 286764"/>
                  <a:gd name="connsiteY0" fmla="*/ 54635 h 286756"/>
                  <a:gd name="connsiteX1" fmla="*/ 87 w 286764"/>
                  <a:gd name="connsiteY1" fmla="*/ 54635 h 286756"/>
                  <a:gd name="connsiteX2" fmla="*/ 87 w 286764"/>
                  <a:gd name="connsiteY2" fmla="*/ 54936 h 286756"/>
                  <a:gd name="connsiteX3" fmla="*/ 15480 w 286764"/>
                  <a:gd name="connsiteY3" fmla="*/ 134021 h 286756"/>
                  <a:gd name="connsiteX4" fmla="*/ 105120 w 286764"/>
                  <a:gd name="connsiteY4" fmla="*/ 249025 h 286756"/>
                  <a:gd name="connsiteX5" fmla="*/ 256633 w 286764"/>
                  <a:gd name="connsiteY5" fmla="*/ 286756 h 286756"/>
                  <a:gd name="connsiteX6" fmla="*/ 259954 w 286764"/>
                  <a:gd name="connsiteY6" fmla="*/ 286756 h 286756"/>
                  <a:gd name="connsiteX7" fmla="*/ 280779 w 286764"/>
                  <a:gd name="connsiteY7" fmla="*/ 279512 h 286756"/>
                  <a:gd name="connsiteX8" fmla="*/ 286514 w 286764"/>
                  <a:gd name="connsiteY8" fmla="*/ 254458 h 286756"/>
                  <a:gd name="connsiteX9" fmla="*/ 264783 w 286764"/>
                  <a:gd name="connsiteY9" fmla="*/ 140058 h 286756"/>
                  <a:gd name="connsiteX10" fmla="*/ 176651 w 286764"/>
                  <a:gd name="connsiteY10" fmla="*/ 35014 h 286756"/>
                  <a:gd name="connsiteX11" fmla="*/ 45360 w 286764"/>
                  <a:gd name="connsiteY11" fmla="*/ 302 h 286756"/>
                  <a:gd name="connsiteX12" fmla="*/ 36607 w 286764"/>
                  <a:gd name="connsiteY12" fmla="*/ 0 h 286756"/>
                  <a:gd name="connsiteX13" fmla="*/ 8538 w 286764"/>
                  <a:gd name="connsiteY13" fmla="*/ 8150 h 286756"/>
                  <a:gd name="connsiteX14" fmla="*/ 87 w 286764"/>
                  <a:gd name="connsiteY14" fmla="*/ 54635 h 286756"/>
                  <a:gd name="connsiteX15" fmla="*/ 262368 w 286764"/>
                  <a:gd name="connsiteY15" fmla="*/ 274682 h 286756"/>
                  <a:gd name="connsiteX16" fmla="*/ 260255 w 286764"/>
                  <a:gd name="connsiteY16" fmla="*/ 274682 h 286756"/>
                  <a:gd name="connsiteX17" fmla="*/ 260255 w 286764"/>
                  <a:gd name="connsiteY17" fmla="*/ 274682 h 286756"/>
                  <a:gd name="connsiteX18" fmla="*/ 262368 w 286764"/>
                  <a:gd name="connsiteY18" fmla="*/ 274682 h 286756"/>
                  <a:gd name="connsiteX19" fmla="*/ 36607 w 286764"/>
                  <a:gd name="connsiteY19" fmla="*/ 12376 h 286756"/>
                  <a:gd name="connsiteX20" fmla="*/ 36607 w 286764"/>
                  <a:gd name="connsiteY20" fmla="*/ 12376 h 286756"/>
                  <a:gd name="connsiteX21" fmla="*/ 34495 w 286764"/>
                  <a:gd name="connsiteY21" fmla="*/ 12376 h 286756"/>
                  <a:gd name="connsiteX22" fmla="*/ 36607 w 286764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64" h="286756">
                    <a:moveTo>
                      <a:pt x="87" y="54635"/>
                    </a:moveTo>
                    <a:lnTo>
                      <a:pt x="87" y="54635"/>
                    </a:lnTo>
                    <a:lnTo>
                      <a:pt x="87" y="54936"/>
                    </a:lnTo>
                    <a:cubicBezTo>
                      <a:pt x="1294" y="78481"/>
                      <a:pt x="7029" y="108062"/>
                      <a:pt x="15480" y="134021"/>
                    </a:cubicBezTo>
                    <a:cubicBezTo>
                      <a:pt x="32684" y="187146"/>
                      <a:pt x="62262" y="224877"/>
                      <a:pt x="105120" y="249025"/>
                    </a:cubicBezTo>
                    <a:cubicBezTo>
                      <a:pt x="146771" y="272569"/>
                      <a:pt x="195062" y="284643"/>
                      <a:pt x="256633" y="286756"/>
                    </a:cubicBezTo>
                    <a:cubicBezTo>
                      <a:pt x="257841" y="286756"/>
                      <a:pt x="259048" y="286756"/>
                      <a:pt x="259954" y="286756"/>
                    </a:cubicBezTo>
                    <a:cubicBezTo>
                      <a:pt x="266594" y="286756"/>
                      <a:pt x="274743" y="285850"/>
                      <a:pt x="280779" y="279512"/>
                    </a:cubicBezTo>
                    <a:cubicBezTo>
                      <a:pt x="287117" y="272871"/>
                      <a:pt x="287117" y="263514"/>
                      <a:pt x="286514" y="254458"/>
                    </a:cubicBezTo>
                    <a:cubicBezTo>
                      <a:pt x="284099" y="219746"/>
                      <a:pt x="279572" y="179298"/>
                      <a:pt x="264783" y="140058"/>
                    </a:cubicBezTo>
                    <a:cubicBezTo>
                      <a:pt x="247277" y="93271"/>
                      <a:pt x="217699" y="57955"/>
                      <a:pt x="176651" y="35014"/>
                    </a:cubicBezTo>
                    <a:cubicBezTo>
                      <a:pt x="138320" y="13583"/>
                      <a:pt x="94255" y="1811"/>
                      <a:pt x="45360" y="302"/>
                    </a:cubicBezTo>
                    <a:cubicBezTo>
                      <a:pt x="41738" y="302"/>
                      <a:pt x="39022" y="0"/>
                      <a:pt x="36607" y="0"/>
                    </a:cubicBezTo>
                    <a:cubicBezTo>
                      <a:pt x="26647" y="0"/>
                      <a:pt x="16084" y="604"/>
                      <a:pt x="8538" y="8150"/>
                    </a:cubicBezTo>
                    <a:cubicBezTo>
                      <a:pt x="-215" y="17205"/>
                      <a:pt x="-215" y="31090"/>
                      <a:pt x="87" y="54635"/>
                    </a:cubicBezTo>
                    <a:close/>
                    <a:moveTo>
                      <a:pt x="262368" y="274682"/>
                    </a:moveTo>
                    <a:cubicBezTo>
                      <a:pt x="261764" y="274682"/>
                      <a:pt x="260859" y="274682"/>
                      <a:pt x="260255" y="274682"/>
                    </a:cubicBezTo>
                    <a:cubicBezTo>
                      <a:pt x="260255" y="274682"/>
                      <a:pt x="260255" y="274682"/>
                      <a:pt x="260255" y="274682"/>
                    </a:cubicBezTo>
                    <a:cubicBezTo>
                      <a:pt x="260859" y="274682"/>
                      <a:pt x="261463" y="274682"/>
                      <a:pt x="262368" y="274682"/>
                    </a:cubicBezTo>
                    <a:close/>
                    <a:moveTo>
                      <a:pt x="36607" y="12376"/>
                    </a:moveTo>
                    <a:cubicBezTo>
                      <a:pt x="36607" y="12376"/>
                      <a:pt x="36607" y="12376"/>
                      <a:pt x="36607" y="12376"/>
                    </a:cubicBezTo>
                    <a:cubicBezTo>
                      <a:pt x="36004" y="12376"/>
                      <a:pt x="35098" y="12376"/>
                      <a:pt x="34495" y="12376"/>
                    </a:cubicBezTo>
                    <a:cubicBezTo>
                      <a:pt x="35098" y="12376"/>
                      <a:pt x="36004" y="12376"/>
                      <a:pt x="3660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943AF949-DFD7-8C4A-81A5-2F4083304AE1}"/>
                  </a:ext>
                </a:extLst>
              </p:cNvPr>
              <p:cNvSpPr/>
              <p:nvPr/>
            </p:nvSpPr>
            <p:spPr>
              <a:xfrm>
                <a:off x="2191886" y="3128962"/>
                <a:ext cx="286949" cy="287057"/>
              </a:xfrm>
              <a:custGeom>
                <a:avLst/>
                <a:gdLst>
                  <a:gd name="connsiteX0" fmla="*/ 45115 w 286949"/>
                  <a:gd name="connsiteY0" fmla="*/ 287058 h 287057"/>
                  <a:gd name="connsiteX1" fmla="*/ 55376 w 286949"/>
                  <a:gd name="connsiteY1" fmla="*/ 287058 h 287057"/>
                  <a:gd name="connsiteX2" fmla="*/ 55376 w 286949"/>
                  <a:gd name="connsiteY2" fmla="*/ 287058 h 287057"/>
                  <a:gd name="connsiteX3" fmla="*/ 55376 w 286949"/>
                  <a:gd name="connsiteY3" fmla="*/ 287058 h 287057"/>
                  <a:gd name="connsiteX4" fmla="*/ 155882 w 286949"/>
                  <a:gd name="connsiteY4" fmla="*/ 263212 h 287057"/>
                  <a:gd name="connsiteX5" fmla="*/ 239788 w 286949"/>
                  <a:gd name="connsiteY5" fmla="*/ 196202 h 287057"/>
                  <a:gd name="connsiteX6" fmla="*/ 286872 w 286949"/>
                  <a:gd name="connsiteY6" fmla="*/ 28072 h 287057"/>
                  <a:gd name="connsiteX7" fmla="*/ 280835 w 286949"/>
                  <a:gd name="connsiteY7" fmla="*/ 6943 h 287057"/>
                  <a:gd name="connsiteX8" fmla="*/ 260010 w 286949"/>
                  <a:gd name="connsiteY8" fmla="*/ 0 h 287057"/>
                  <a:gd name="connsiteX9" fmla="*/ 254577 w 286949"/>
                  <a:gd name="connsiteY9" fmla="*/ 302 h 287057"/>
                  <a:gd name="connsiteX10" fmla="*/ 122380 w 286949"/>
                  <a:gd name="connsiteY10" fmla="*/ 29581 h 287057"/>
                  <a:gd name="connsiteX11" fmla="*/ 55075 w 286949"/>
                  <a:gd name="connsiteY11" fmla="*/ 79990 h 287057"/>
                  <a:gd name="connsiteX12" fmla="*/ 144 w 286949"/>
                  <a:gd name="connsiteY12" fmla="*/ 241479 h 287057"/>
                  <a:gd name="connsiteX13" fmla="*/ 144 w 286949"/>
                  <a:gd name="connsiteY13" fmla="*/ 241479 h 287057"/>
                  <a:gd name="connsiteX14" fmla="*/ 144 w 286949"/>
                  <a:gd name="connsiteY14" fmla="*/ 241479 h 287057"/>
                  <a:gd name="connsiteX15" fmla="*/ 7689 w 286949"/>
                  <a:gd name="connsiteY15" fmla="*/ 278305 h 287057"/>
                  <a:gd name="connsiteX16" fmla="*/ 45115 w 286949"/>
                  <a:gd name="connsiteY16" fmla="*/ 287058 h 287057"/>
                  <a:gd name="connsiteX17" fmla="*/ 260614 w 286949"/>
                  <a:gd name="connsiteY17" fmla="*/ 12376 h 287057"/>
                  <a:gd name="connsiteX18" fmla="*/ 260915 w 286949"/>
                  <a:gd name="connsiteY18" fmla="*/ 12376 h 287057"/>
                  <a:gd name="connsiteX19" fmla="*/ 259406 w 286949"/>
                  <a:gd name="connsiteY19" fmla="*/ 12376 h 287057"/>
                  <a:gd name="connsiteX20" fmla="*/ 260614 w 286949"/>
                  <a:gd name="connsiteY20" fmla="*/ 12376 h 287057"/>
                  <a:gd name="connsiteX21" fmla="*/ 45718 w 286949"/>
                  <a:gd name="connsiteY21" fmla="*/ 274984 h 287057"/>
                  <a:gd name="connsiteX22" fmla="*/ 45115 w 286949"/>
                  <a:gd name="connsiteY22" fmla="*/ 274984 h 287057"/>
                  <a:gd name="connsiteX23" fmla="*/ 44813 w 286949"/>
                  <a:gd name="connsiteY23" fmla="*/ 274984 h 287057"/>
                  <a:gd name="connsiteX24" fmla="*/ 45718 w 286949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49" h="287057">
                    <a:moveTo>
                      <a:pt x="45115" y="287058"/>
                    </a:moveTo>
                    <a:cubicBezTo>
                      <a:pt x="48133" y="287058"/>
                      <a:pt x="51755" y="287058"/>
                      <a:pt x="55376" y="287058"/>
                    </a:cubicBezTo>
                    <a:lnTo>
                      <a:pt x="55376" y="287058"/>
                    </a:lnTo>
                    <a:lnTo>
                      <a:pt x="55376" y="287058"/>
                    </a:lnTo>
                    <a:cubicBezTo>
                      <a:pt x="85558" y="286153"/>
                      <a:pt x="122078" y="277399"/>
                      <a:pt x="155882" y="263212"/>
                    </a:cubicBezTo>
                    <a:cubicBezTo>
                      <a:pt x="191195" y="248723"/>
                      <a:pt x="219264" y="226085"/>
                      <a:pt x="239788" y="196202"/>
                    </a:cubicBezTo>
                    <a:cubicBezTo>
                      <a:pt x="276308" y="143378"/>
                      <a:pt x="284155" y="81499"/>
                      <a:pt x="286872" y="28072"/>
                    </a:cubicBezTo>
                    <a:cubicBezTo>
                      <a:pt x="287174" y="21431"/>
                      <a:pt x="286872" y="13281"/>
                      <a:pt x="280835" y="6943"/>
                    </a:cubicBezTo>
                    <a:cubicBezTo>
                      <a:pt x="274799" y="906"/>
                      <a:pt x="266650" y="0"/>
                      <a:pt x="260010" y="0"/>
                    </a:cubicBezTo>
                    <a:cubicBezTo>
                      <a:pt x="258501" y="0"/>
                      <a:pt x="256690" y="0"/>
                      <a:pt x="254577" y="302"/>
                    </a:cubicBezTo>
                    <a:cubicBezTo>
                      <a:pt x="214133" y="2717"/>
                      <a:pt x="167050" y="8150"/>
                      <a:pt x="122380" y="29581"/>
                    </a:cubicBezTo>
                    <a:cubicBezTo>
                      <a:pt x="92802" y="43768"/>
                      <a:pt x="71675" y="59766"/>
                      <a:pt x="55075" y="79990"/>
                    </a:cubicBezTo>
                    <a:cubicBezTo>
                      <a:pt x="20969" y="122550"/>
                      <a:pt x="2860" y="175374"/>
                      <a:pt x="144" y="241479"/>
                    </a:cubicBezTo>
                    <a:lnTo>
                      <a:pt x="144" y="241479"/>
                    </a:lnTo>
                    <a:lnTo>
                      <a:pt x="144" y="241479"/>
                    </a:lnTo>
                    <a:cubicBezTo>
                      <a:pt x="-158" y="256571"/>
                      <a:pt x="-762" y="269551"/>
                      <a:pt x="7689" y="278305"/>
                    </a:cubicBezTo>
                    <a:cubicBezTo>
                      <a:pt x="16744" y="286454"/>
                      <a:pt x="29420" y="287058"/>
                      <a:pt x="45115" y="287058"/>
                    </a:cubicBezTo>
                    <a:close/>
                    <a:moveTo>
                      <a:pt x="260614" y="12376"/>
                    </a:moveTo>
                    <a:cubicBezTo>
                      <a:pt x="260614" y="12376"/>
                      <a:pt x="260915" y="12376"/>
                      <a:pt x="260915" y="12376"/>
                    </a:cubicBezTo>
                    <a:cubicBezTo>
                      <a:pt x="260312" y="12376"/>
                      <a:pt x="259708" y="12376"/>
                      <a:pt x="259406" y="12376"/>
                    </a:cubicBezTo>
                    <a:cubicBezTo>
                      <a:pt x="260010" y="12376"/>
                      <a:pt x="260312" y="12376"/>
                      <a:pt x="260614" y="12376"/>
                    </a:cubicBezTo>
                    <a:close/>
                    <a:moveTo>
                      <a:pt x="45718" y="274984"/>
                    </a:moveTo>
                    <a:cubicBezTo>
                      <a:pt x="45416" y="274984"/>
                      <a:pt x="45416" y="274984"/>
                      <a:pt x="45115" y="274984"/>
                    </a:cubicBezTo>
                    <a:cubicBezTo>
                      <a:pt x="45115" y="274984"/>
                      <a:pt x="45115" y="274984"/>
                      <a:pt x="44813" y="274984"/>
                    </a:cubicBezTo>
                    <a:cubicBezTo>
                      <a:pt x="45416" y="274984"/>
                      <a:pt x="45718" y="274984"/>
                      <a:pt x="4571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DFC90CA0-0176-8047-9B05-C5C52E2A3A08}"/>
                  </a:ext>
                </a:extLst>
              </p:cNvPr>
              <p:cNvSpPr/>
              <p:nvPr/>
            </p:nvSpPr>
            <p:spPr>
              <a:xfrm>
                <a:off x="2193683" y="933919"/>
                <a:ext cx="286580" cy="286756"/>
              </a:xfrm>
              <a:custGeom>
                <a:avLst/>
                <a:gdLst>
                  <a:gd name="connsiteX0" fmla="*/ 120281 w 286580"/>
                  <a:gd name="connsiteY0" fmla="*/ 258986 h 286756"/>
                  <a:gd name="connsiteX1" fmla="*/ 238896 w 286580"/>
                  <a:gd name="connsiteY1" fmla="*/ 286756 h 286756"/>
                  <a:gd name="connsiteX2" fmla="*/ 239198 w 286580"/>
                  <a:gd name="connsiteY2" fmla="*/ 286756 h 286756"/>
                  <a:gd name="connsiteX3" fmla="*/ 239500 w 286580"/>
                  <a:gd name="connsiteY3" fmla="*/ 286756 h 286756"/>
                  <a:gd name="connsiteX4" fmla="*/ 255496 w 286580"/>
                  <a:gd name="connsiteY4" fmla="*/ 286756 h 286756"/>
                  <a:gd name="connsiteX5" fmla="*/ 280849 w 286580"/>
                  <a:gd name="connsiteY5" fmla="*/ 279210 h 286756"/>
                  <a:gd name="connsiteX6" fmla="*/ 286282 w 286580"/>
                  <a:gd name="connsiteY6" fmla="*/ 253855 h 286756"/>
                  <a:gd name="connsiteX7" fmla="*/ 261231 w 286580"/>
                  <a:gd name="connsiteY7" fmla="*/ 133115 h 286756"/>
                  <a:gd name="connsiteX8" fmla="*/ 146841 w 286580"/>
                  <a:gd name="connsiteY8" fmla="*/ 22639 h 286756"/>
                  <a:gd name="connsiteX9" fmla="*/ 35168 w 286580"/>
                  <a:gd name="connsiteY9" fmla="*/ 302 h 286756"/>
                  <a:gd name="connsiteX10" fmla="*/ 27925 w 286580"/>
                  <a:gd name="connsiteY10" fmla="*/ 0 h 286756"/>
                  <a:gd name="connsiteX11" fmla="*/ 157 w 286580"/>
                  <a:gd name="connsiteY11" fmla="*/ 31996 h 286756"/>
                  <a:gd name="connsiteX12" fmla="*/ 28226 w 286580"/>
                  <a:gd name="connsiteY12" fmla="*/ 167224 h 286756"/>
                  <a:gd name="connsiteX13" fmla="*/ 120281 w 286580"/>
                  <a:gd name="connsiteY13" fmla="*/ 258986 h 286756"/>
                  <a:gd name="connsiteX14" fmla="*/ 25208 w 286580"/>
                  <a:gd name="connsiteY14" fmla="*/ 11772 h 286756"/>
                  <a:gd name="connsiteX15" fmla="*/ 27321 w 286580"/>
                  <a:gd name="connsiteY15" fmla="*/ 11772 h 286756"/>
                  <a:gd name="connsiteX16" fmla="*/ 27623 w 286580"/>
                  <a:gd name="connsiteY16" fmla="*/ 11772 h 286756"/>
                  <a:gd name="connsiteX17" fmla="*/ 25208 w 286580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80" h="286756">
                    <a:moveTo>
                      <a:pt x="120281" y="258986"/>
                    </a:moveTo>
                    <a:cubicBezTo>
                      <a:pt x="157103" y="276191"/>
                      <a:pt x="196943" y="285549"/>
                      <a:pt x="238896" y="286756"/>
                    </a:cubicBezTo>
                    <a:lnTo>
                      <a:pt x="239198" y="286756"/>
                    </a:lnTo>
                    <a:lnTo>
                      <a:pt x="239500" y="286756"/>
                    </a:lnTo>
                    <a:lnTo>
                      <a:pt x="255496" y="286756"/>
                    </a:lnTo>
                    <a:cubicBezTo>
                      <a:pt x="264853" y="286756"/>
                      <a:pt x="274511" y="286153"/>
                      <a:pt x="280849" y="279210"/>
                    </a:cubicBezTo>
                    <a:cubicBezTo>
                      <a:pt x="287187" y="272267"/>
                      <a:pt x="286885" y="262306"/>
                      <a:pt x="286282" y="253855"/>
                    </a:cubicBezTo>
                    <a:cubicBezTo>
                      <a:pt x="283566" y="217633"/>
                      <a:pt x="278435" y="175072"/>
                      <a:pt x="261231" y="133115"/>
                    </a:cubicBezTo>
                    <a:cubicBezTo>
                      <a:pt x="239802" y="80292"/>
                      <a:pt x="201169" y="42863"/>
                      <a:pt x="146841" y="22639"/>
                    </a:cubicBezTo>
                    <a:cubicBezTo>
                      <a:pt x="107303" y="7546"/>
                      <a:pt x="66256" y="2717"/>
                      <a:pt x="35168" y="302"/>
                    </a:cubicBezTo>
                    <a:cubicBezTo>
                      <a:pt x="32452" y="0"/>
                      <a:pt x="30037" y="0"/>
                      <a:pt x="27925" y="0"/>
                    </a:cubicBezTo>
                    <a:cubicBezTo>
                      <a:pt x="1365" y="0"/>
                      <a:pt x="459" y="21431"/>
                      <a:pt x="157" y="31996"/>
                    </a:cubicBezTo>
                    <a:cubicBezTo>
                      <a:pt x="-1352" y="78481"/>
                      <a:pt x="8005" y="123758"/>
                      <a:pt x="28226" y="167224"/>
                    </a:cubicBezTo>
                    <a:cubicBezTo>
                      <a:pt x="46939" y="207974"/>
                      <a:pt x="78932" y="239970"/>
                      <a:pt x="120281" y="258986"/>
                    </a:cubicBezTo>
                    <a:close/>
                    <a:moveTo>
                      <a:pt x="25208" y="11772"/>
                    </a:moveTo>
                    <a:cubicBezTo>
                      <a:pt x="25812" y="11772"/>
                      <a:pt x="26717" y="11772"/>
                      <a:pt x="27321" y="11772"/>
                    </a:cubicBezTo>
                    <a:cubicBezTo>
                      <a:pt x="27321" y="11772"/>
                      <a:pt x="27321" y="11772"/>
                      <a:pt x="27623" y="11772"/>
                    </a:cubicBezTo>
                    <a:cubicBezTo>
                      <a:pt x="27019" y="11772"/>
                      <a:pt x="26114" y="11772"/>
                      <a:pt x="2520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4CA22794-FCBC-FF4B-8D36-98AE4757B052}"/>
                  </a:ext>
                </a:extLst>
              </p:cNvPr>
              <p:cNvSpPr/>
              <p:nvPr/>
            </p:nvSpPr>
            <p:spPr>
              <a:xfrm>
                <a:off x="3452969" y="2505343"/>
                <a:ext cx="287102" cy="287057"/>
              </a:xfrm>
              <a:custGeom>
                <a:avLst/>
                <a:gdLst>
                  <a:gd name="connsiteX0" fmla="*/ 13039 w 287102"/>
                  <a:gd name="connsiteY0" fmla="*/ 119532 h 287057"/>
                  <a:gd name="connsiteX1" fmla="*/ 98152 w 287102"/>
                  <a:gd name="connsiteY1" fmla="*/ 243592 h 287057"/>
                  <a:gd name="connsiteX2" fmla="*/ 255400 w 287102"/>
                  <a:gd name="connsiteY2" fmla="*/ 286756 h 287057"/>
                  <a:gd name="connsiteX3" fmla="*/ 260229 w 287102"/>
                  <a:gd name="connsiteY3" fmla="*/ 287058 h 287057"/>
                  <a:gd name="connsiteX4" fmla="*/ 287091 w 287102"/>
                  <a:gd name="connsiteY4" fmla="*/ 256571 h 287057"/>
                  <a:gd name="connsiteX5" fmla="*/ 269887 w 287102"/>
                  <a:gd name="connsiteY5" fmla="*/ 150019 h 287057"/>
                  <a:gd name="connsiteX6" fmla="*/ 176927 w 287102"/>
                  <a:gd name="connsiteY6" fmla="*/ 34411 h 287057"/>
                  <a:gd name="connsiteX7" fmla="*/ 54992 w 287102"/>
                  <a:gd name="connsiteY7" fmla="*/ 0 h 287057"/>
                  <a:gd name="connsiteX8" fmla="*/ 54388 w 287102"/>
                  <a:gd name="connsiteY8" fmla="*/ 0 h 287057"/>
                  <a:gd name="connsiteX9" fmla="*/ 53785 w 287102"/>
                  <a:gd name="connsiteY9" fmla="*/ 0 h 287057"/>
                  <a:gd name="connsiteX10" fmla="*/ 35676 w 287102"/>
                  <a:gd name="connsiteY10" fmla="*/ 0 h 287057"/>
                  <a:gd name="connsiteX11" fmla="*/ 35373 w 287102"/>
                  <a:gd name="connsiteY11" fmla="*/ 0 h 287057"/>
                  <a:gd name="connsiteX12" fmla="*/ 35072 w 287102"/>
                  <a:gd name="connsiteY12" fmla="*/ 0 h 287057"/>
                  <a:gd name="connsiteX13" fmla="*/ 7003 w 287102"/>
                  <a:gd name="connsiteY13" fmla="*/ 7546 h 287057"/>
                  <a:gd name="connsiteX14" fmla="*/ 61 w 287102"/>
                  <a:gd name="connsiteY14" fmla="*/ 35618 h 287057"/>
                  <a:gd name="connsiteX15" fmla="*/ 13039 w 287102"/>
                  <a:gd name="connsiteY15" fmla="*/ 119532 h 287057"/>
                  <a:gd name="connsiteX16" fmla="*/ 260833 w 287102"/>
                  <a:gd name="connsiteY16" fmla="*/ 274682 h 287057"/>
                  <a:gd name="connsiteX17" fmla="*/ 260229 w 287102"/>
                  <a:gd name="connsiteY17" fmla="*/ 274682 h 287057"/>
                  <a:gd name="connsiteX18" fmla="*/ 259625 w 287102"/>
                  <a:gd name="connsiteY18" fmla="*/ 274682 h 287057"/>
                  <a:gd name="connsiteX19" fmla="*/ 260833 w 287102"/>
                  <a:gd name="connsiteY19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102" h="287057">
                    <a:moveTo>
                      <a:pt x="13039" y="119532"/>
                    </a:moveTo>
                    <a:cubicBezTo>
                      <a:pt x="28734" y="175978"/>
                      <a:pt x="56501" y="216425"/>
                      <a:pt x="98152" y="243592"/>
                    </a:cubicBezTo>
                    <a:cubicBezTo>
                      <a:pt x="148254" y="275588"/>
                      <a:pt x="203185" y="283436"/>
                      <a:pt x="255400" y="286756"/>
                    </a:cubicBezTo>
                    <a:cubicBezTo>
                      <a:pt x="257211" y="286756"/>
                      <a:pt x="258720" y="287058"/>
                      <a:pt x="260229" y="287058"/>
                    </a:cubicBezTo>
                    <a:cubicBezTo>
                      <a:pt x="287091" y="287058"/>
                      <a:pt x="287091" y="266231"/>
                      <a:pt x="287091" y="256571"/>
                    </a:cubicBezTo>
                    <a:cubicBezTo>
                      <a:pt x="287392" y="220953"/>
                      <a:pt x="281658" y="185033"/>
                      <a:pt x="269887" y="150019"/>
                    </a:cubicBezTo>
                    <a:cubicBezTo>
                      <a:pt x="251476" y="95384"/>
                      <a:pt x="221294" y="57653"/>
                      <a:pt x="176927" y="34411"/>
                    </a:cubicBezTo>
                    <a:cubicBezTo>
                      <a:pt x="141312" y="15092"/>
                      <a:pt x="100265" y="3622"/>
                      <a:pt x="54992" y="0"/>
                    </a:cubicBezTo>
                    <a:lnTo>
                      <a:pt x="54388" y="0"/>
                    </a:lnTo>
                    <a:lnTo>
                      <a:pt x="53785" y="0"/>
                    </a:lnTo>
                    <a:lnTo>
                      <a:pt x="35676" y="0"/>
                    </a:lnTo>
                    <a:lnTo>
                      <a:pt x="35373" y="0"/>
                    </a:lnTo>
                    <a:lnTo>
                      <a:pt x="35072" y="0"/>
                    </a:lnTo>
                    <a:cubicBezTo>
                      <a:pt x="22697" y="302"/>
                      <a:pt x="13643" y="1207"/>
                      <a:pt x="7003" y="7546"/>
                    </a:cubicBezTo>
                    <a:cubicBezTo>
                      <a:pt x="362" y="14187"/>
                      <a:pt x="-241" y="23846"/>
                      <a:pt x="61" y="35618"/>
                    </a:cubicBezTo>
                    <a:cubicBezTo>
                      <a:pt x="966" y="62784"/>
                      <a:pt x="4890" y="89951"/>
                      <a:pt x="13039" y="119532"/>
                    </a:cubicBezTo>
                    <a:close/>
                    <a:moveTo>
                      <a:pt x="260833" y="274682"/>
                    </a:moveTo>
                    <a:cubicBezTo>
                      <a:pt x="260531" y="274682"/>
                      <a:pt x="260531" y="274682"/>
                      <a:pt x="260229" y="274682"/>
                    </a:cubicBezTo>
                    <a:cubicBezTo>
                      <a:pt x="260229" y="274682"/>
                      <a:pt x="259927" y="274682"/>
                      <a:pt x="259625" y="274682"/>
                    </a:cubicBezTo>
                    <a:cubicBezTo>
                      <a:pt x="260229" y="274682"/>
                      <a:pt x="260531" y="274682"/>
                      <a:pt x="2608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8E5B4BA2-F0B2-064E-AD26-85CD70F05B81}"/>
                  </a:ext>
                </a:extLst>
              </p:cNvPr>
              <p:cNvSpPr/>
              <p:nvPr/>
            </p:nvSpPr>
            <p:spPr>
              <a:xfrm>
                <a:off x="2197764" y="5634909"/>
                <a:ext cx="286803" cy="286454"/>
              </a:xfrm>
              <a:custGeom>
                <a:avLst/>
                <a:gdLst>
                  <a:gd name="connsiteX0" fmla="*/ 286728 w 286803"/>
                  <a:gd name="connsiteY0" fmla="*/ 249629 h 286454"/>
                  <a:gd name="connsiteX1" fmla="*/ 251114 w 286803"/>
                  <a:gd name="connsiteY1" fmla="*/ 108967 h 286454"/>
                  <a:gd name="connsiteX2" fmla="*/ 178375 w 286803"/>
                  <a:gd name="connsiteY2" fmla="*/ 35920 h 286454"/>
                  <a:gd name="connsiteX3" fmla="*/ 35615 w 286803"/>
                  <a:gd name="connsiteY3" fmla="*/ 0 h 286454"/>
                  <a:gd name="connsiteX4" fmla="*/ 29880 w 286803"/>
                  <a:gd name="connsiteY4" fmla="*/ 0 h 286454"/>
                  <a:gd name="connsiteX5" fmla="*/ 7244 w 286803"/>
                  <a:gd name="connsiteY5" fmla="*/ 7244 h 286454"/>
                  <a:gd name="connsiteX6" fmla="*/ 0 w 286803"/>
                  <a:gd name="connsiteY6" fmla="*/ 35920 h 286454"/>
                  <a:gd name="connsiteX7" fmla="*/ 26258 w 286803"/>
                  <a:gd name="connsiteY7" fmla="*/ 159678 h 286454"/>
                  <a:gd name="connsiteX8" fmla="*/ 90546 w 286803"/>
                  <a:gd name="connsiteY8" fmla="*/ 239970 h 286454"/>
                  <a:gd name="connsiteX9" fmla="*/ 236325 w 286803"/>
                  <a:gd name="connsiteY9" fmla="*/ 286454 h 286454"/>
                  <a:gd name="connsiteX10" fmla="*/ 236928 w 286803"/>
                  <a:gd name="connsiteY10" fmla="*/ 286454 h 286454"/>
                  <a:gd name="connsiteX11" fmla="*/ 237532 w 286803"/>
                  <a:gd name="connsiteY11" fmla="*/ 286454 h 286454"/>
                  <a:gd name="connsiteX12" fmla="*/ 249906 w 286803"/>
                  <a:gd name="connsiteY12" fmla="*/ 286454 h 286454"/>
                  <a:gd name="connsiteX13" fmla="*/ 249906 w 286803"/>
                  <a:gd name="connsiteY13" fmla="*/ 286454 h 286454"/>
                  <a:gd name="connsiteX14" fmla="*/ 249906 w 286803"/>
                  <a:gd name="connsiteY14" fmla="*/ 286454 h 286454"/>
                  <a:gd name="connsiteX15" fmla="*/ 279786 w 286803"/>
                  <a:gd name="connsiteY15" fmla="*/ 278606 h 286454"/>
                  <a:gd name="connsiteX16" fmla="*/ 286728 w 286803"/>
                  <a:gd name="connsiteY16" fmla="*/ 249629 h 286454"/>
                  <a:gd name="connsiteX17" fmla="*/ 28975 w 286803"/>
                  <a:gd name="connsiteY17" fmla="*/ 12074 h 286454"/>
                  <a:gd name="connsiteX18" fmla="*/ 29880 w 286803"/>
                  <a:gd name="connsiteY18" fmla="*/ 12074 h 286454"/>
                  <a:gd name="connsiteX19" fmla="*/ 31088 w 286803"/>
                  <a:gd name="connsiteY19" fmla="*/ 12074 h 286454"/>
                  <a:gd name="connsiteX20" fmla="*/ 28975 w 286803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03" h="286454">
                    <a:moveTo>
                      <a:pt x="286728" y="249629"/>
                    </a:moveTo>
                    <a:cubicBezTo>
                      <a:pt x="285521" y="197107"/>
                      <a:pt x="273750" y="151226"/>
                      <a:pt x="251114" y="108967"/>
                    </a:cubicBezTo>
                    <a:cubicBezTo>
                      <a:pt x="234212" y="77575"/>
                      <a:pt x="209764" y="53125"/>
                      <a:pt x="178375" y="35920"/>
                    </a:cubicBezTo>
                    <a:cubicBezTo>
                      <a:pt x="138535" y="13885"/>
                      <a:pt x="91753" y="2113"/>
                      <a:pt x="35615" y="0"/>
                    </a:cubicBezTo>
                    <a:cubicBezTo>
                      <a:pt x="33502" y="0"/>
                      <a:pt x="31389" y="0"/>
                      <a:pt x="29880" y="0"/>
                    </a:cubicBezTo>
                    <a:cubicBezTo>
                      <a:pt x="22335" y="0"/>
                      <a:pt x="13582" y="905"/>
                      <a:pt x="7244" y="7244"/>
                    </a:cubicBezTo>
                    <a:cubicBezTo>
                      <a:pt x="302" y="14187"/>
                      <a:pt x="0" y="24450"/>
                      <a:pt x="0" y="35920"/>
                    </a:cubicBezTo>
                    <a:cubicBezTo>
                      <a:pt x="604" y="78782"/>
                      <a:pt x="9357" y="120437"/>
                      <a:pt x="26258" y="159678"/>
                    </a:cubicBezTo>
                    <a:cubicBezTo>
                      <a:pt x="41048" y="193787"/>
                      <a:pt x="62477" y="220953"/>
                      <a:pt x="90546" y="239970"/>
                    </a:cubicBezTo>
                    <a:cubicBezTo>
                      <a:pt x="140950" y="274380"/>
                      <a:pt x="197994" y="283134"/>
                      <a:pt x="236325" y="286454"/>
                    </a:cubicBezTo>
                    <a:lnTo>
                      <a:pt x="236928" y="286454"/>
                    </a:lnTo>
                    <a:lnTo>
                      <a:pt x="237532" y="286454"/>
                    </a:lnTo>
                    <a:lnTo>
                      <a:pt x="249906" y="286454"/>
                    </a:lnTo>
                    <a:lnTo>
                      <a:pt x="249906" y="286454"/>
                    </a:lnTo>
                    <a:lnTo>
                      <a:pt x="249906" y="286454"/>
                    </a:lnTo>
                    <a:cubicBezTo>
                      <a:pt x="261677" y="286152"/>
                      <a:pt x="272543" y="286152"/>
                      <a:pt x="279786" y="278606"/>
                    </a:cubicBezTo>
                    <a:cubicBezTo>
                      <a:pt x="286728" y="271966"/>
                      <a:pt x="287030" y="262306"/>
                      <a:pt x="286728" y="249629"/>
                    </a:cubicBezTo>
                    <a:close/>
                    <a:moveTo>
                      <a:pt x="28975" y="12074"/>
                    </a:moveTo>
                    <a:cubicBezTo>
                      <a:pt x="29277" y="12074"/>
                      <a:pt x="29578" y="12074"/>
                      <a:pt x="29880" y="12074"/>
                    </a:cubicBezTo>
                    <a:cubicBezTo>
                      <a:pt x="30182" y="12074"/>
                      <a:pt x="30786" y="12074"/>
                      <a:pt x="31088" y="12074"/>
                    </a:cubicBezTo>
                    <a:cubicBezTo>
                      <a:pt x="30484" y="12074"/>
                      <a:pt x="29578" y="12074"/>
                      <a:pt x="2897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64D711FF-88C5-AC43-9DEC-AB90B60D016A}"/>
                  </a:ext>
                </a:extLst>
              </p:cNvPr>
              <p:cNvSpPr/>
              <p:nvPr/>
            </p:nvSpPr>
            <p:spPr>
              <a:xfrm>
                <a:off x="2197358" y="5944002"/>
                <a:ext cx="286592" cy="286756"/>
              </a:xfrm>
              <a:custGeom>
                <a:avLst/>
                <a:gdLst>
                  <a:gd name="connsiteX0" fmla="*/ 257858 w 286592"/>
                  <a:gd name="connsiteY0" fmla="*/ 0 h 286756"/>
                  <a:gd name="connsiteX1" fmla="*/ 255141 w 286592"/>
                  <a:gd name="connsiteY1" fmla="*/ 0 h 286756"/>
                  <a:gd name="connsiteX2" fmla="*/ 126868 w 286592"/>
                  <a:gd name="connsiteY2" fmla="*/ 26865 h 286756"/>
                  <a:gd name="connsiteX3" fmla="*/ 29079 w 286592"/>
                  <a:gd name="connsiteY3" fmla="*/ 122853 h 286756"/>
                  <a:gd name="connsiteX4" fmla="*/ 406 w 286592"/>
                  <a:gd name="connsiteY4" fmla="*/ 245705 h 286756"/>
                  <a:gd name="connsiteX5" fmla="*/ 7046 w 286592"/>
                  <a:gd name="connsiteY5" fmla="*/ 278606 h 286756"/>
                  <a:gd name="connsiteX6" fmla="*/ 35115 w 286592"/>
                  <a:gd name="connsiteY6" fmla="*/ 286756 h 286756"/>
                  <a:gd name="connsiteX7" fmla="*/ 40548 w 286592"/>
                  <a:gd name="connsiteY7" fmla="*/ 286756 h 286756"/>
                  <a:gd name="connsiteX8" fmla="*/ 41453 w 286592"/>
                  <a:gd name="connsiteY8" fmla="*/ 286756 h 286756"/>
                  <a:gd name="connsiteX9" fmla="*/ 42359 w 286592"/>
                  <a:gd name="connsiteY9" fmla="*/ 286455 h 286756"/>
                  <a:gd name="connsiteX10" fmla="*/ 43566 w 286592"/>
                  <a:gd name="connsiteY10" fmla="*/ 286455 h 286756"/>
                  <a:gd name="connsiteX11" fmla="*/ 45981 w 286592"/>
                  <a:gd name="connsiteY11" fmla="*/ 286153 h 286756"/>
                  <a:gd name="connsiteX12" fmla="*/ 141959 w 286592"/>
                  <a:gd name="connsiteY12" fmla="*/ 267136 h 286756"/>
                  <a:gd name="connsiteX13" fmla="*/ 227676 w 286592"/>
                  <a:gd name="connsiteY13" fmla="*/ 210992 h 286756"/>
                  <a:gd name="connsiteX14" fmla="*/ 286531 w 286592"/>
                  <a:gd name="connsiteY14" fmla="*/ 29883 h 286756"/>
                  <a:gd name="connsiteX15" fmla="*/ 280192 w 286592"/>
                  <a:gd name="connsiteY15" fmla="*/ 6943 h 286756"/>
                  <a:gd name="connsiteX16" fmla="*/ 257858 w 286592"/>
                  <a:gd name="connsiteY16" fmla="*/ 0 h 286756"/>
                  <a:gd name="connsiteX17" fmla="*/ 35417 w 286592"/>
                  <a:gd name="connsiteY17" fmla="*/ 274682 h 286756"/>
                  <a:gd name="connsiteX18" fmla="*/ 33003 w 286592"/>
                  <a:gd name="connsiteY18" fmla="*/ 274682 h 286756"/>
                  <a:gd name="connsiteX19" fmla="*/ 35417 w 286592"/>
                  <a:gd name="connsiteY19" fmla="*/ 274682 h 286756"/>
                  <a:gd name="connsiteX20" fmla="*/ 35417 w 286592"/>
                  <a:gd name="connsiteY20" fmla="*/ 274682 h 286756"/>
                  <a:gd name="connsiteX21" fmla="*/ 255443 w 286592"/>
                  <a:gd name="connsiteY21" fmla="*/ 12074 h 286756"/>
                  <a:gd name="connsiteX22" fmla="*/ 257858 w 286592"/>
                  <a:gd name="connsiteY22" fmla="*/ 12074 h 286756"/>
                  <a:gd name="connsiteX23" fmla="*/ 258160 w 286592"/>
                  <a:gd name="connsiteY23" fmla="*/ 12074 h 286756"/>
                  <a:gd name="connsiteX24" fmla="*/ 255443 w 286592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92" h="286756">
                    <a:moveTo>
                      <a:pt x="257858" y="0"/>
                    </a:moveTo>
                    <a:cubicBezTo>
                      <a:pt x="256952" y="0"/>
                      <a:pt x="256047" y="0"/>
                      <a:pt x="255141" y="0"/>
                    </a:cubicBezTo>
                    <a:cubicBezTo>
                      <a:pt x="207756" y="302"/>
                      <a:pt x="165803" y="9055"/>
                      <a:pt x="126868" y="26865"/>
                    </a:cubicBezTo>
                    <a:cubicBezTo>
                      <a:pt x="82199" y="47089"/>
                      <a:pt x="49301" y="79386"/>
                      <a:pt x="29079" y="122853"/>
                    </a:cubicBezTo>
                    <a:cubicBezTo>
                      <a:pt x="12781" y="158169"/>
                      <a:pt x="3424" y="198617"/>
                      <a:pt x="406" y="245705"/>
                    </a:cubicBezTo>
                    <a:cubicBezTo>
                      <a:pt x="-499" y="258986"/>
                      <a:pt x="-499" y="270758"/>
                      <a:pt x="7046" y="278606"/>
                    </a:cubicBezTo>
                    <a:cubicBezTo>
                      <a:pt x="14290" y="286153"/>
                      <a:pt x="25155" y="286756"/>
                      <a:pt x="35115" y="286756"/>
                    </a:cubicBezTo>
                    <a:cubicBezTo>
                      <a:pt x="36926" y="286756"/>
                      <a:pt x="38737" y="286756"/>
                      <a:pt x="40548" y="286756"/>
                    </a:cubicBezTo>
                    <a:lnTo>
                      <a:pt x="41453" y="286756"/>
                    </a:lnTo>
                    <a:lnTo>
                      <a:pt x="42359" y="286455"/>
                    </a:lnTo>
                    <a:cubicBezTo>
                      <a:pt x="42661" y="286455"/>
                      <a:pt x="42963" y="286455"/>
                      <a:pt x="43566" y="286455"/>
                    </a:cubicBezTo>
                    <a:cubicBezTo>
                      <a:pt x="44170" y="286455"/>
                      <a:pt x="45075" y="286455"/>
                      <a:pt x="45981" y="286153"/>
                    </a:cubicBezTo>
                    <a:cubicBezTo>
                      <a:pt x="80086" y="284341"/>
                      <a:pt x="112381" y="278003"/>
                      <a:pt x="141959" y="267136"/>
                    </a:cubicBezTo>
                    <a:cubicBezTo>
                      <a:pt x="180290" y="252949"/>
                      <a:pt x="207454" y="235140"/>
                      <a:pt x="227676" y="210992"/>
                    </a:cubicBezTo>
                    <a:cubicBezTo>
                      <a:pt x="266007" y="164810"/>
                      <a:pt x="284720" y="107458"/>
                      <a:pt x="286531" y="29883"/>
                    </a:cubicBezTo>
                    <a:cubicBezTo>
                      <a:pt x="286832" y="21733"/>
                      <a:pt x="286229" y="12980"/>
                      <a:pt x="280192" y="6943"/>
                    </a:cubicBezTo>
                    <a:cubicBezTo>
                      <a:pt x="274156" y="604"/>
                      <a:pt x="265403" y="0"/>
                      <a:pt x="257858" y="0"/>
                    </a:cubicBezTo>
                    <a:close/>
                    <a:moveTo>
                      <a:pt x="35417" y="274682"/>
                    </a:moveTo>
                    <a:cubicBezTo>
                      <a:pt x="34512" y="274682"/>
                      <a:pt x="33606" y="274682"/>
                      <a:pt x="33003" y="274682"/>
                    </a:cubicBezTo>
                    <a:cubicBezTo>
                      <a:pt x="33908" y="274682"/>
                      <a:pt x="34813" y="274682"/>
                      <a:pt x="35417" y="274682"/>
                    </a:cubicBezTo>
                    <a:cubicBezTo>
                      <a:pt x="35417" y="274682"/>
                      <a:pt x="35417" y="274682"/>
                      <a:pt x="35417" y="274682"/>
                    </a:cubicBezTo>
                    <a:close/>
                    <a:moveTo>
                      <a:pt x="255443" y="12074"/>
                    </a:moveTo>
                    <a:cubicBezTo>
                      <a:pt x="256349" y="12074"/>
                      <a:pt x="257254" y="12074"/>
                      <a:pt x="257858" y="12074"/>
                    </a:cubicBezTo>
                    <a:cubicBezTo>
                      <a:pt x="257858" y="12074"/>
                      <a:pt x="258160" y="12074"/>
                      <a:pt x="258160" y="12074"/>
                    </a:cubicBezTo>
                    <a:cubicBezTo>
                      <a:pt x="257254" y="12074"/>
                      <a:pt x="256349" y="12074"/>
                      <a:pt x="25544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2D6EA9CB-58E5-A740-8CE3-68E431D2BFE7}"/>
                  </a:ext>
                </a:extLst>
              </p:cNvPr>
              <p:cNvSpPr/>
              <p:nvPr/>
            </p:nvSpPr>
            <p:spPr>
              <a:xfrm>
                <a:off x="1884174" y="1252067"/>
                <a:ext cx="286505" cy="286454"/>
              </a:xfrm>
              <a:custGeom>
                <a:avLst/>
                <a:gdLst>
                  <a:gd name="connsiteX0" fmla="*/ 7847 w 286505"/>
                  <a:gd name="connsiteY0" fmla="*/ 278908 h 286454"/>
                  <a:gd name="connsiteX1" fmla="*/ 37124 w 286505"/>
                  <a:gd name="connsiteY1" fmla="*/ 286454 h 286454"/>
                  <a:gd name="connsiteX2" fmla="*/ 40142 w 286505"/>
                  <a:gd name="connsiteY2" fmla="*/ 286454 h 286454"/>
                  <a:gd name="connsiteX3" fmla="*/ 95978 w 286505"/>
                  <a:gd name="connsiteY3" fmla="*/ 279814 h 286454"/>
                  <a:gd name="connsiteX4" fmla="*/ 231495 w 286505"/>
                  <a:gd name="connsiteY4" fmla="*/ 205257 h 286454"/>
                  <a:gd name="connsiteX5" fmla="*/ 286426 w 286505"/>
                  <a:gd name="connsiteY5" fmla="*/ 28072 h 286454"/>
                  <a:gd name="connsiteX6" fmla="*/ 280692 w 286505"/>
                  <a:gd name="connsiteY6" fmla="*/ 6943 h 286454"/>
                  <a:gd name="connsiteX7" fmla="*/ 259565 w 286505"/>
                  <a:gd name="connsiteY7" fmla="*/ 0 h 286454"/>
                  <a:gd name="connsiteX8" fmla="*/ 255037 w 286505"/>
                  <a:gd name="connsiteY8" fmla="*/ 0 h 286454"/>
                  <a:gd name="connsiteX9" fmla="*/ 118615 w 286505"/>
                  <a:gd name="connsiteY9" fmla="*/ 30789 h 286454"/>
                  <a:gd name="connsiteX10" fmla="*/ 49498 w 286505"/>
                  <a:gd name="connsiteY10" fmla="*/ 86631 h 286454"/>
                  <a:gd name="connsiteX11" fmla="*/ 0 w 286505"/>
                  <a:gd name="connsiteY11" fmla="*/ 233631 h 286454"/>
                  <a:gd name="connsiteX12" fmla="*/ 0 w 286505"/>
                  <a:gd name="connsiteY12" fmla="*/ 234235 h 286454"/>
                  <a:gd name="connsiteX13" fmla="*/ 0 w 286505"/>
                  <a:gd name="connsiteY13" fmla="*/ 234838 h 286454"/>
                  <a:gd name="connsiteX14" fmla="*/ 0 w 286505"/>
                  <a:gd name="connsiteY14" fmla="*/ 249931 h 286454"/>
                  <a:gd name="connsiteX15" fmla="*/ 0 w 286505"/>
                  <a:gd name="connsiteY15" fmla="*/ 249931 h 286454"/>
                  <a:gd name="connsiteX16" fmla="*/ 0 w 286505"/>
                  <a:gd name="connsiteY16" fmla="*/ 249931 h 286454"/>
                  <a:gd name="connsiteX17" fmla="*/ 7847 w 286505"/>
                  <a:gd name="connsiteY17" fmla="*/ 278908 h 286454"/>
                  <a:gd name="connsiteX18" fmla="*/ 259263 w 286505"/>
                  <a:gd name="connsiteY18" fmla="*/ 12074 h 286454"/>
                  <a:gd name="connsiteX19" fmla="*/ 260168 w 286505"/>
                  <a:gd name="connsiteY19" fmla="*/ 12074 h 286454"/>
                  <a:gd name="connsiteX20" fmla="*/ 258961 w 286505"/>
                  <a:gd name="connsiteY20" fmla="*/ 12074 h 286454"/>
                  <a:gd name="connsiteX21" fmla="*/ 259263 w 286505"/>
                  <a:gd name="connsiteY21" fmla="*/ 12074 h 286454"/>
                  <a:gd name="connsiteX22" fmla="*/ 42556 w 286505"/>
                  <a:gd name="connsiteY22" fmla="*/ 274380 h 286454"/>
                  <a:gd name="connsiteX23" fmla="*/ 40142 w 286505"/>
                  <a:gd name="connsiteY23" fmla="*/ 274380 h 286454"/>
                  <a:gd name="connsiteX24" fmla="*/ 37124 w 286505"/>
                  <a:gd name="connsiteY24" fmla="*/ 274380 h 286454"/>
                  <a:gd name="connsiteX25" fmla="*/ 42556 w 286505"/>
                  <a:gd name="connsiteY25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05" h="286454">
                    <a:moveTo>
                      <a:pt x="7847" y="278908"/>
                    </a:moveTo>
                    <a:cubicBezTo>
                      <a:pt x="14789" y="285549"/>
                      <a:pt x="24447" y="286153"/>
                      <a:pt x="37124" y="286454"/>
                    </a:cubicBezTo>
                    <a:cubicBezTo>
                      <a:pt x="38029" y="286454"/>
                      <a:pt x="39237" y="286454"/>
                      <a:pt x="40142" y="286454"/>
                    </a:cubicBezTo>
                    <a:cubicBezTo>
                      <a:pt x="57044" y="286454"/>
                      <a:pt x="74549" y="284341"/>
                      <a:pt x="95978" y="279814"/>
                    </a:cubicBezTo>
                    <a:cubicBezTo>
                      <a:pt x="159361" y="266231"/>
                      <a:pt x="201012" y="243290"/>
                      <a:pt x="231495" y="205257"/>
                    </a:cubicBezTo>
                    <a:cubicBezTo>
                      <a:pt x="276165" y="149113"/>
                      <a:pt x="284314" y="80895"/>
                      <a:pt x="286426" y="28072"/>
                    </a:cubicBezTo>
                    <a:cubicBezTo>
                      <a:pt x="286728" y="20828"/>
                      <a:pt x="286426" y="12678"/>
                      <a:pt x="280692" y="6943"/>
                    </a:cubicBezTo>
                    <a:cubicBezTo>
                      <a:pt x="274957" y="906"/>
                      <a:pt x="266808" y="0"/>
                      <a:pt x="259565" y="0"/>
                    </a:cubicBezTo>
                    <a:cubicBezTo>
                      <a:pt x="258055" y="0"/>
                      <a:pt x="256546" y="0"/>
                      <a:pt x="255037" y="0"/>
                    </a:cubicBezTo>
                    <a:cubicBezTo>
                      <a:pt x="203426" y="1207"/>
                      <a:pt x="158757" y="11470"/>
                      <a:pt x="118615" y="30789"/>
                    </a:cubicBezTo>
                    <a:cubicBezTo>
                      <a:pt x="89338" y="44976"/>
                      <a:pt x="67004" y="63388"/>
                      <a:pt x="49498" y="86631"/>
                    </a:cubicBezTo>
                    <a:cubicBezTo>
                      <a:pt x="13884" y="134624"/>
                      <a:pt x="4527" y="190165"/>
                      <a:pt x="0" y="233631"/>
                    </a:cubicBezTo>
                    <a:lnTo>
                      <a:pt x="0" y="234235"/>
                    </a:lnTo>
                    <a:lnTo>
                      <a:pt x="0" y="234838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0" y="262307"/>
                      <a:pt x="905" y="272267"/>
                      <a:pt x="7847" y="278908"/>
                    </a:cubicBezTo>
                    <a:close/>
                    <a:moveTo>
                      <a:pt x="259263" y="12074"/>
                    </a:moveTo>
                    <a:cubicBezTo>
                      <a:pt x="259565" y="12074"/>
                      <a:pt x="259866" y="12074"/>
                      <a:pt x="260168" y="12074"/>
                    </a:cubicBezTo>
                    <a:cubicBezTo>
                      <a:pt x="259866" y="12074"/>
                      <a:pt x="259263" y="12074"/>
                      <a:pt x="258961" y="12074"/>
                    </a:cubicBezTo>
                    <a:cubicBezTo>
                      <a:pt x="258961" y="12074"/>
                      <a:pt x="259263" y="12074"/>
                      <a:pt x="259263" y="12074"/>
                    </a:cubicBezTo>
                    <a:close/>
                    <a:moveTo>
                      <a:pt x="42556" y="274380"/>
                    </a:moveTo>
                    <a:cubicBezTo>
                      <a:pt x="41651" y="274380"/>
                      <a:pt x="41047" y="274380"/>
                      <a:pt x="40142" y="274380"/>
                    </a:cubicBezTo>
                    <a:cubicBezTo>
                      <a:pt x="39237" y="274380"/>
                      <a:pt x="38331" y="274380"/>
                      <a:pt x="37124" y="274380"/>
                    </a:cubicBezTo>
                    <a:cubicBezTo>
                      <a:pt x="39237" y="274380"/>
                      <a:pt x="40746" y="274380"/>
                      <a:pt x="42556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42BDF966-AD98-AC49-AFBF-9933E6BF01AA}"/>
                  </a:ext>
                </a:extLst>
              </p:cNvPr>
              <p:cNvSpPr/>
              <p:nvPr/>
            </p:nvSpPr>
            <p:spPr>
              <a:xfrm>
                <a:off x="2197462" y="3438961"/>
                <a:ext cx="286803" cy="286454"/>
              </a:xfrm>
              <a:custGeom>
                <a:avLst/>
                <a:gdLst>
                  <a:gd name="connsiteX0" fmla="*/ 256546 w 286803"/>
                  <a:gd name="connsiteY0" fmla="*/ 119230 h 286454"/>
                  <a:gd name="connsiteX1" fmla="*/ 209463 w 286803"/>
                  <a:gd name="connsiteY1" fmla="*/ 57653 h 286454"/>
                  <a:gd name="connsiteX2" fmla="*/ 28371 w 286803"/>
                  <a:gd name="connsiteY2" fmla="*/ 0 h 286454"/>
                  <a:gd name="connsiteX3" fmla="*/ 25655 w 286803"/>
                  <a:gd name="connsiteY3" fmla="*/ 0 h 286454"/>
                  <a:gd name="connsiteX4" fmla="*/ 0 w 286803"/>
                  <a:gd name="connsiteY4" fmla="*/ 31392 h 286454"/>
                  <a:gd name="connsiteX5" fmla="*/ 20222 w 286803"/>
                  <a:gd name="connsiteY5" fmla="*/ 144283 h 286454"/>
                  <a:gd name="connsiteX6" fmla="*/ 119822 w 286803"/>
                  <a:gd name="connsiteY6" fmla="*/ 257175 h 286454"/>
                  <a:gd name="connsiteX7" fmla="*/ 237834 w 286803"/>
                  <a:gd name="connsiteY7" fmla="*/ 286454 h 286454"/>
                  <a:gd name="connsiteX8" fmla="*/ 238135 w 286803"/>
                  <a:gd name="connsiteY8" fmla="*/ 286454 h 286454"/>
                  <a:gd name="connsiteX9" fmla="*/ 238437 w 286803"/>
                  <a:gd name="connsiteY9" fmla="*/ 286454 h 286454"/>
                  <a:gd name="connsiteX10" fmla="*/ 252623 w 286803"/>
                  <a:gd name="connsiteY10" fmla="*/ 286454 h 286454"/>
                  <a:gd name="connsiteX11" fmla="*/ 252924 w 286803"/>
                  <a:gd name="connsiteY11" fmla="*/ 286454 h 286454"/>
                  <a:gd name="connsiteX12" fmla="*/ 253226 w 286803"/>
                  <a:gd name="connsiteY12" fmla="*/ 286454 h 286454"/>
                  <a:gd name="connsiteX13" fmla="*/ 280088 w 286803"/>
                  <a:gd name="connsiteY13" fmla="*/ 278908 h 286454"/>
                  <a:gd name="connsiteX14" fmla="*/ 286728 w 286803"/>
                  <a:gd name="connsiteY14" fmla="*/ 251741 h 286454"/>
                  <a:gd name="connsiteX15" fmla="*/ 256546 w 286803"/>
                  <a:gd name="connsiteY15" fmla="*/ 119230 h 286454"/>
                  <a:gd name="connsiteX16" fmla="*/ 25655 w 286803"/>
                  <a:gd name="connsiteY16" fmla="*/ 12074 h 286454"/>
                  <a:gd name="connsiteX17" fmla="*/ 25655 w 286803"/>
                  <a:gd name="connsiteY17" fmla="*/ 12074 h 286454"/>
                  <a:gd name="connsiteX18" fmla="*/ 27767 w 286803"/>
                  <a:gd name="connsiteY18" fmla="*/ 12074 h 286454"/>
                  <a:gd name="connsiteX19" fmla="*/ 25655 w 286803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03" h="286454">
                    <a:moveTo>
                      <a:pt x="256546" y="119230"/>
                    </a:moveTo>
                    <a:cubicBezTo>
                      <a:pt x="244775" y="94177"/>
                      <a:pt x="229383" y="73953"/>
                      <a:pt x="209463" y="57653"/>
                    </a:cubicBezTo>
                    <a:cubicBezTo>
                      <a:pt x="151815" y="9961"/>
                      <a:pt x="82397" y="1811"/>
                      <a:pt x="28371" y="0"/>
                    </a:cubicBezTo>
                    <a:cubicBezTo>
                      <a:pt x="27465" y="0"/>
                      <a:pt x="26560" y="0"/>
                      <a:pt x="25655" y="0"/>
                    </a:cubicBezTo>
                    <a:cubicBezTo>
                      <a:pt x="0" y="0"/>
                      <a:pt x="0" y="22035"/>
                      <a:pt x="0" y="31392"/>
                    </a:cubicBezTo>
                    <a:cubicBezTo>
                      <a:pt x="0" y="68519"/>
                      <a:pt x="6640" y="105345"/>
                      <a:pt x="20222" y="144283"/>
                    </a:cubicBezTo>
                    <a:cubicBezTo>
                      <a:pt x="38935" y="196202"/>
                      <a:pt x="71531" y="233329"/>
                      <a:pt x="119822" y="257175"/>
                    </a:cubicBezTo>
                    <a:cubicBezTo>
                      <a:pt x="153928" y="274078"/>
                      <a:pt x="192561" y="283436"/>
                      <a:pt x="237834" y="286454"/>
                    </a:cubicBezTo>
                    <a:lnTo>
                      <a:pt x="238135" y="286454"/>
                    </a:lnTo>
                    <a:lnTo>
                      <a:pt x="238437" y="286454"/>
                    </a:lnTo>
                    <a:lnTo>
                      <a:pt x="252623" y="286454"/>
                    </a:lnTo>
                    <a:lnTo>
                      <a:pt x="252924" y="286454"/>
                    </a:lnTo>
                    <a:lnTo>
                      <a:pt x="253226" y="286454"/>
                    </a:lnTo>
                    <a:cubicBezTo>
                      <a:pt x="264997" y="286152"/>
                      <a:pt x="273750" y="285247"/>
                      <a:pt x="280088" y="278908"/>
                    </a:cubicBezTo>
                    <a:cubicBezTo>
                      <a:pt x="286728" y="272267"/>
                      <a:pt x="287030" y="262910"/>
                      <a:pt x="286728" y="251741"/>
                    </a:cubicBezTo>
                    <a:cubicBezTo>
                      <a:pt x="286125" y="204653"/>
                      <a:pt x="275863" y="160282"/>
                      <a:pt x="256546" y="119230"/>
                    </a:cubicBezTo>
                    <a:close/>
                    <a:moveTo>
                      <a:pt x="25655" y="12074"/>
                    </a:moveTo>
                    <a:cubicBezTo>
                      <a:pt x="25956" y="12074"/>
                      <a:pt x="25956" y="12074"/>
                      <a:pt x="25655" y="12074"/>
                    </a:cubicBezTo>
                    <a:cubicBezTo>
                      <a:pt x="26560" y="12074"/>
                      <a:pt x="27164" y="12074"/>
                      <a:pt x="27767" y="12074"/>
                    </a:cubicBezTo>
                    <a:cubicBezTo>
                      <a:pt x="27164" y="12074"/>
                      <a:pt x="26560" y="12074"/>
                      <a:pt x="25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853E4EE2-F987-EE47-BE9F-F770FDD36AD5}"/>
                  </a:ext>
                </a:extLst>
              </p:cNvPr>
              <p:cNvSpPr/>
              <p:nvPr/>
            </p:nvSpPr>
            <p:spPr>
              <a:xfrm>
                <a:off x="2197749" y="1878403"/>
                <a:ext cx="286743" cy="286454"/>
              </a:xfrm>
              <a:custGeom>
                <a:avLst/>
                <a:gdLst>
                  <a:gd name="connsiteX0" fmla="*/ 317 w 286743"/>
                  <a:gd name="connsiteY0" fmla="*/ 43466 h 286454"/>
                  <a:gd name="connsiteX1" fmla="*/ 16615 w 286743"/>
                  <a:gd name="connsiteY1" fmla="*/ 133719 h 286454"/>
                  <a:gd name="connsiteX2" fmla="*/ 76376 w 286743"/>
                  <a:gd name="connsiteY2" fmla="*/ 228198 h 286454"/>
                  <a:gd name="connsiteX3" fmla="*/ 257467 w 286743"/>
                  <a:gd name="connsiteY3" fmla="*/ 286454 h 286454"/>
                  <a:gd name="connsiteX4" fmla="*/ 259580 w 286743"/>
                  <a:gd name="connsiteY4" fmla="*/ 286454 h 286454"/>
                  <a:gd name="connsiteX5" fmla="*/ 281311 w 286743"/>
                  <a:gd name="connsiteY5" fmla="*/ 278304 h 286454"/>
                  <a:gd name="connsiteX6" fmla="*/ 286743 w 286743"/>
                  <a:gd name="connsiteY6" fmla="*/ 256270 h 286454"/>
                  <a:gd name="connsiteX7" fmla="*/ 260787 w 286743"/>
                  <a:gd name="connsiteY7" fmla="*/ 127682 h 286454"/>
                  <a:gd name="connsiteX8" fmla="*/ 163299 w 286743"/>
                  <a:gd name="connsiteY8" fmla="*/ 28072 h 286454"/>
                  <a:gd name="connsiteX9" fmla="*/ 53739 w 286743"/>
                  <a:gd name="connsiteY9" fmla="*/ 604 h 286454"/>
                  <a:gd name="connsiteX10" fmla="*/ 53437 w 286743"/>
                  <a:gd name="connsiteY10" fmla="*/ 604 h 286454"/>
                  <a:gd name="connsiteX11" fmla="*/ 53135 w 286743"/>
                  <a:gd name="connsiteY11" fmla="*/ 604 h 286454"/>
                  <a:gd name="connsiteX12" fmla="*/ 35932 w 286743"/>
                  <a:gd name="connsiteY12" fmla="*/ 0 h 286454"/>
                  <a:gd name="connsiteX13" fmla="*/ 7259 w 286743"/>
                  <a:gd name="connsiteY13" fmla="*/ 8452 h 286454"/>
                  <a:gd name="connsiteX14" fmla="*/ 317 w 286743"/>
                  <a:gd name="connsiteY14" fmla="*/ 43466 h 286454"/>
                  <a:gd name="connsiteX15" fmla="*/ 260183 w 286743"/>
                  <a:gd name="connsiteY15" fmla="*/ 274380 h 286454"/>
                  <a:gd name="connsiteX16" fmla="*/ 259882 w 286743"/>
                  <a:gd name="connsiteY16" fmla="*/ 274380 h 286454"/>
                  <a:gd name="connsiteX17" fmla="*/ 258071 w 286743"/>
                  <a:gd name="connsiteY17" fmla="*/ 274380 h 286454"/>
                  <a:gd name="connsiteX18" fmla="*/ 260183 w 286743"/>
                  <a:gd name="connsiteY18" fmla="*/ 274380 h 286454"/>
                  <a:gd name="connsiteX19" fmla="*/ 35932 w 286743"/>
                  <a:gd name="connsiteY19" fmla="*/ 12074 h 286454"/>
                  <a:gd name="connsiteX20" fmla="*/ 35932 w 286743"/>
                  <a:gd name="connsiteY20" fmla="*/ 12074 h 286454"/>
                  <a:gd name="connsiteX21" fmla="*/ 35630 w 286743"/>
                  <a:gd name="connsiteY21" fmla="*/ 12074 h 286454"/>
                  <a:gd name="connsiteX22" fmla="*/ 35932 w 286743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43" h="286454">
                    <a:moveTo>
                      <a:pt x="317" y="43466"/>
                    </a:moveTo>
                    <a:cubicBezTo>
                      <a:pt x="2128" y="77273"/>
                      <a:pt x="7259" y="106854"/>
                      <a:pt x="16615" y="133719"/>
                    </a:cubicBezTo>
                    <a:cubicBezTo>
                      <a:pt x="30801" y="175978"/>
                      <a:pt x="49815" y="206163"/>
                      <a:pt x="76376" y="228198"/>
                    </a:cubicBezTo>
                    <a:cubicBezTo>
                      <a:pt x="134928" y="277097"/>
                      <a:pt x="204045" y="284945"/>
                      <a:pt x="257467" y="286454"/>
                    </a:cubicBezTo>
                    <a:cubicBezTo>
                      <a:pt x="258373" y="286454"/>
                      <a:pt x="258976" y="286454"/>
                      <a:pt x="259580" y="286454"/>
                    </a:cubicBezTo>
                    <a:cubicBezTo>
                      <a:pt x="267125" y="286454"/>
                      <a:pt x="275576" y="285549"/>
                      <a:pt x="281311" y="278304"/>
                    </a:cubicBezTo>
                    <a:cubicBezTo>
                      <a:pt x="286140" y="272267"/>
                      <a:pt x="286743" y="264118"/>
                      <a:pt x="286743" y="256270"/>
                    </a:cubicBezTo>
                    <a:cubicBezTo>
                      <a:pt x="286442" y="209181"/>
                      <a:pt x="277991" y="167224"/>
                      <a:pt x="260787" y="127682"/>
                    </a:cubicBezTo>
                    <a:cubicBezTo>
                      <a:pt x="241471" y="82707"/>
                      <a:pt x="208572" y="49201"/>
                      <a:pt x="163299" y="28072"/>
                    </a:cubicBezTo>
                    <a:cubicBezTo>
                      <a:pt x="132212" y="13885"/>
                      <a:pt x="96296" y="4830"/>
                      <a:pt x="53739" y="604"/>
                    </a:cubicBezTo>
                    <a:lnTo>
                      <a:pt x="53437" y="604"/>
                    </a:lnTo>
                    <a:lnTo>
                      <a:pt x="53135" y="604"/>
                    </a:lnTo>
                    <a:cubicBezTo>
                      <a:pt x="45590" y="302"/>
                      <a:pt x="40459" y="0"/>
                      <a:pt x="35932" y="0"/>
                    </a:cubicBezTo>
                    <a:cubicBezTo>
                      <a:pt x="23557" y="0"/>
                      <a:pt x="14201" y="1509"/>
                      <a:pt x="7259" y="8452"/>
                    </a:cubicBezTo>
                    <a:cubicBezTo>
                      <a:pt x="-890" y="16904"/>
                      <a:pt x="-287" y="29883"/>
                      <a:pt x="317" y="43466"/>
                    </a:cubicBezTo>
                    <a:close/>
                    <a:moveTo>
                      <a:pt x="260183" y="274380"/>
                    </a:moveTo>
                    <a:cubicBezTo>
                      <a:pt x="260183" y="274380"/>
                      <a:pt x="259882" y="274380"/>
                      <a:pt x="259882" y="274380"/>
                    </a:cubicBezTo>
                    <a:cubicBezTo>
                      <a:pt x="259278" y="274380"/>
                      <a:pt x="258674" y="274380"/>
                      <a:pt x="258071" y="274380"/>
                    </a:cubicBezTo>
                    <a:cubicBezTo>
                      <a:pt x="258674" y="274380"/>
                      <a:pt x="259580" y="274380"/>
                      <a:pt x="260183" y="274380"/>
                    </a:cubicBezTo>
                    <a:close/>
                    <a:moveTo>
                      <a:pt x="35932" y="12074"/>
                    </a:moveTo>
                    <a:cubicBezTo>
                      <a:pt x="35932" y="12074"/>
                      <a:pt x="36233" y="12074"/>
                      <a:pt x="35932" y="12074"/>
                    </a:cubicBezTo>
                    <a:cubicBezTo>
                      <a:pt x="35932" y="12074"/>
                      <a:pt x="35932" y="12074"/>
                      <a:pt x="35630" y="12074"/>
                    </a:cubicBezTo>
                    <a:cubicBezTo>
                      <a:pt x="35630" y="12074"/>
                      <a:pt x="35932" y="12074"/>
                      <a:pt x="3593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7C2A4085-ABEA-2A42-9F73-A5BD10B87486}"/>
                  </a:ext>
                </a:extLst>
              </p:cNvPr>
              <p:cNvSpPr/>
              <p:nvPr/>
            </p:nvSpPr>
            <p:spPr>
              <a:xfrm>
                <a:off x="1883864" y="2813228"/>
                <a:ext cx="286619" cy="287661"/>
              </a:xfrm>
              <a:custGeom>
                <a:avLst/>
                <a:gdLst>
                  <a:gd name="connsiteX0" fmla="*/ 23550 w 286619"/>
                  <a:gd name="connsiteY0" fmla="*/ 152735 h 287661"/>
                  <a:gd name="connsiteX1" fmla="*/ 141260 w 286619"/>
                  <a:gd name="connsiteY1" fmla="*/ 265929 h 287661"/>
                  <a:gd name="connsiteX2" fmla="*/ 255348 w 286619"/>
                  <a:gd name="connsiteY2" fmla="*/ 287360 h 287661"/>
                  <a:gd name="connsiteX3" fmla="*/ 261384 w 286619"/>
                  <a:gd name="connsiteY3" fmla="*/ 287662 h 287661"/>
                  <a:gd name="connsiteX4" fmla="*/ 280399 w 286619"/>
                  <a:gd name="connsiteY4" fmla="*/ 281021 h 287661"/>
                  <a:gd name="connsiteX5" fmla="*/ 286435 w 286619"/>
                  <a:gd name="connsiteY5" fmla="*/ 256571 h 287661"/>
                  <a:gd name="connsiteX6" fmla="*/ 254140 w 286619"/>
                  <a:gd name="connsiteY6" fmla="*/ 115910 h 287661"/>
                  <a:gd name="connsiteX7" fmla="*/ 172045 w 286619"/>
                  <a:gd name="connsiteY7" fmla="*/ 32902 h 287661"/>
                  <a:gd name="connsiteX8" fmla="*/ 47394 w 286619"/>
                  <a:gd name="connsiteY8" fmla="*/ 1509 h 287661"/>
                  <a:gd name="connsiteX9" fmla="*/ 34114 w 286619"/>
                  <a:gd name="connsiteY9" fmla="*/ 604 h 287661"/>
                  <a:gd name="connsiteX10" fmla="*/ 23550 w 286619"/>
                  <a:gd name="connsiteY10" fmla="*/ 0 h 287661"/>
                  <a:gd name="connsiteX11" fmla="*/ 8 w 286619"/>
                  <a:gd name="connsiteY11" fmla="*/ 30789 h 287661"/>
                  <a:gd name="connsiteX12" fmla="*/ 23550 w 286619"/>
                  <a:gd name="connsiteY12" fmla="*/ 152735 h 287661"/>
                  <a:gd name="connsiteX13" fmla="*/ 261686 w 286619"/>
                  <a:gd name="connsiteY13" fmla="*/ 275890 h 287661"/>
                  <a:gd name="connsiteX14" fmla="*/ 261686 w 286619"/>
                  <a:gd name="connsiteY14" fmla="*/ 275890 h 287661"/>
                  <a:gd name="connsiteX15" fmla="*/ 260177 w 286619"/>
                  <a:gd name="connsiteY15" fmla="*/ 275890 h 287661"/>
                  <a:gd name="connsiteX16" fmla="*/ 261686 w 286619"/>
                  <a:gd name="connsiteY16" fmla="*/ 275890 h 287661"/>
                  <a:gd name="connsiteX17" fmla="*/ 23852 w 286619"/>
                  <a:gd name="connsiteY17" fmla="*/ 12074 h 287661"/>
                  <a:gd name="connsiteX18" fmla="*/ 24154 w 286619"/>
                  <a:gd name="connsiteY18" fmla="*/ 12074 h 287661"/>
                  <a:gd name="connsiteX19" fmla="*/ 22041 w 286619"/>
                  <a:gd name="connsiteY19" fmla="*/ 12074 h 287661"/>
                  <a:gd name="connsiteX20" fmla="*/ 23852 w 286619"/>
                  <a:gd name="connsiteY20" fmla="*/ 1207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19" h="287661">
                    <a:moveTo>
                      <a:pt x="23550" y="152735"/>
                    </a:moveTo>
                    <a:cubicBezTo>
                      <a:pt x="45583" y="207068"/>
                      <a:pt x="85121" y="245101"/>
                      <a:pt x="141260" y="265929"/>
                    </a:cubicBezTo>
                    <a:cubicBezTo>
                      <a:pt x="177780" y="279814"/>
                      <a:pt x="214602" y="283738"/>
                      <a:pt x="255348" y="287360"/>
                    </a:cubicBezTo>
                    <a:cubicBezTo>
                      <a:pt x="257762" y="287662"/>
                      <a:pt x="259573" y="287662"/>
                      <a:pt x="261384" y="287662"/>
                    </a:cubicBezTo>
                    <a:cubicBezTo>
                      <a:pt x="266817" y="287662"/>
                      <a:pt x="274664" y="287058"/>
                      <a:pt x="280399" y="281021"/>
                    </a:cubicBezTo>
                    <a:cubicBezTo>
                      <a:pt x="286435" y="274380"/>
                      <a:pt x="287039" y="265325"/>
                      <a:pt x="286435" y="256571"/>
                    </a:cubicBezTo>
                    <a:cubicBezTo>
                      <a:pt x="284322" y="201635"/>
                      <a:pt x="273758" y="155754"/>
                      <a:pt x="254140" y="115910"/>
                    </a:cubicBezTo>
                    <a:cubicBezTo>
                      <a:pt x="236333" y="79688"/>
                      <a:pt x="208867" y="51616"/>
                      <a:pt x="172045" y="32902"/>
                    </a:cubicBezTo>
                    <a:cubicBezTo>
                      <a:pt x="134318" y="13583"/>
                      <a:pt x="92365" y="3018"/>
                      <a:pt x="47394" y="1509"/>
                    </a:cubicBezTo>
                    <a:lnTo>
                      <a:pt x="34114" y="604"/>
                    </a:lnTo>
                    <a:cubicBezTo>
                      <a:pt x="29587" y="302"/>
                      <a:pt x="26569" y="0"/>
                      <a:pt x="23550" y="0"/>
                    </a:cubicBezTo>
                    <a:cubicBezTo>
                      <a:pt x="612" y="0"/>
                      <a:pt x="310" y="17205"/>
                      <a:pt x="8" y="30789"/>
                    </a:cubicBezTo>
                    <a:cubicBezTo>
                      <a:pt x="-293" y="72745"/>
                      <a:pt x="7554" y="113797"/>
                      <a:pt x="23550" y="152735"/>
                    </a:cubicBezTo>
                    <a:close/>
                    <a:moveTo>
                      <a:pt x="261686" y="275890"/>
                    </a:moveTo>
                    <a:cubicBezTo>
                      <a:pt x="261686" y="275890"/>
                      <a:pt x="261686" y="275890"/>
                      <a:pt x="261686" y="275890"/>
                    </a:cubicBezTo>
                    <a:cubicBezTo>
                      <a:pt x="261082" y="275890"/>
                      <a:pt x="260479" y="275890"/>
                      <a:pt x="260177" y="275890"/>
                    </a:cubicBezTo>
                    <a:cubicBezTo>
                      <a:pt x="260479" y="275890"/>
                      <a:pt x="261082" y="275890"/>
                      <a:pt x="261686" y="275890"/>
                    </a:cubicBezTo>
                    <a:close/>
                    <a:moveTo>
                      <a:pt x="23852" y="12074"/>
                    </a:moveTo>
                    <a:cubicBezTo>
                      <a:pt x="23852" y="12074"/>
                      <a:pt x="24154" y="12074"/>
                      <a:pt x="24154" y="12074"/>
                    </a:cubicBezTo>
                    <a:cubicBezTo>
                      <a:pt x="23550" y="12074"/>
                      <a:pt x="22645" y="12074"/>
                      <a:pt x="22041" y="12074"/>
                    </a:cubicBezTo>
                    <a:cubicBezTo>
                      <a:pt x="22645" y="12074"/>
                      <a:pt x="23248" y="12074"/>
                      <a:pt x="2385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7" name="Freeform 1326">
                <a:extLst>
                  <a:ext uri="{FF2B5EF4-FFF2-40B4-BE49-F238E27FC236}">
                    <a16:creationId xmlns:a16="http://schemas.microsoft.com/office/drawing/2014/main" id="{E9ACC793-CF57-A743-B65A-9817B67656EC}"/>
                  </a:ext>
                </a:extLst>
              </p:cNvPr>
              <p:cNvSpPr/>
              <p:nvPr/>
            </p:nvSpPr>
            <p:spPr>
              <a:xfrm>
                <a:off x="1883638" y="3438961"/>
                <a:ext cx="286737" cy="286756"/>
              </a:xfrm>
              <a:custGeom>
                <a:avLst/>
                <a:gdLst>
                  <a:gd name="connsiteX0" fmla="*/ 38263 w 286737"/>
                  <a:gd name="connsiteY0" fmla="*/ 286756 h 286756"/>
                  <a:gd name="connsiteX1" fmla="*/ 42488 w 286737"/>
                  <a:gd name="connsiteY1" fmla="*/ 286756 h 286756"/>
                  <a:gd name="connsiteX2" fmla="*/ 43394 w 286737"/>
                  <a:gd name="connsiteY2" fmla="*/ 286756 h 286756"/>
                  <a:gd name="connsiteX3" fmla="*/ 44299 w 286737"/>
                  <a:gd name="connsiteY3" fmla="*/ 286454 h 286756"/>
                  <a:gd name="connsiteX4" fmla="*/ 45506 w 286737"/>
                  <a:gd name="connsiteY4" fmla="*/ 286454 h 286756"/>
                  <a:gd name="connsiteX5" fmla="*/ 46110 w 286737"/>
                  <a:gd name="connsiteY5" fmla="*/ 286454 h 286756"/>
                  <a:gd name="connsiteX6" fmla="*/ 161707 w 286737"/>
                  <a:gd name="connsiteY6" fmla="*/ 259590 h 286756"/>
                  <a:gd name="connsiteX7" fmla="*/ 242293 w 286737"/>
                  <a:gd name="connsiteY7" fmla="*/ 191674 h 286756"/>
                  <a:gd name="connsiteX8" fmla="*/ 286660 w 286737"/>
                  <a:gd name="connsiteY8" fmla="*/ 30185 h 286756"/>
                  <a:gd name="connsiteX9" fmla="*/ 280624 w 286737"/>
                  <a:gd name="connsiteY9" fmla="*/ 6942 h 286756"/>
                  <a:gd name="connsiteX10" fmla="*/ 259195 w 286737"/>
                  <a:gd name="connsiteY10" fmla="*/ 0 h 286756"/>
                  <a:gd name="connsiteX11" fmla="*/ 254969 w 286737"/>
                  <a:gd name="connsiteY11" fmla="*/ 0 h 286756"/>
                  <a:gd name="connsiteX12" fmla="*/ 103456 w 286737"/>
                  <a:gd name="connsiteY12" fmla="*/ 38938 h 286756"/>
                  <a:gd name="connsiteX13" fmla="*/ 40979 w 286737"/>
                  <a:gd name="connsiteY13" fmla="*/ 99006 h 286756"/>
                  <a:gd name="connsiteX14" fmla="*/ 234 w 286737"/>
                  <a:gd name="connsiteY14" fmla="*/ 242988 h 286756"/>
                  <a:gd name="connsiteX15" fmla="*/ 7477 w 286737"/>
                  <a:gd name="connsiteY15" fmla="*/ 278304 h 286756"/>
                  <a:gd name="connsiteX16" fmla="*/ 38263 w 286737"/>
                  <a:gd name="connsiteY16" fmla="*/ 286756 h 286756"/>
                  <a:gd name="connsiteX17" fmla="*/ 259496 w 286737"/>
                  <a:gd name="connsiteY17" fmla="*/ 12074 h 286756"/>
                  <a:gd name="connsiteX18" fmla="*/ 260402 w 286737"/>
                  <a:gd name="connsiteY18" fmla="*/ 12074 h 286756"/>
                  <a:gd name="connsiteX19" fmla="*/ 258893 w 286737"/>
                  <a:gd name="connsiteY19" fmla="*/ 12074 h 286756"/>
                  <a:gd name="connsiteX20" fmla="*/ 259496 w 286737"/>
                  <a:gd name="connsiteY20" fmla="*/ 12074 h 286756"/>
                  <a:gd name="connsiteX21" fmla="*/ 42488 w 286737"/>
                  <a:gd name="connsiteY21" fmla="*/ 274682 h 286756"/>
                  <a:gd name="connsiteX22" fmla="*/ 38565 w 286737"/>
                  <a:gd name="connsiteY22" fmla="*/ 274682 h 286756"/>
                  <a:gd name="connsiteX23" fmla="*/ 38263 w 286737"/>
                  <a:gd name="connsiteY23" fmla="*/ 274682 h 286756"/>
                  <a:gd name="connsiteX24" fmla="*/ 42488 w 286737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37" h="286756">
                    <a:moveTo>
                      <a:pt x="38263" y="286756"/>
                    </a:moveTo>
                    <a:cubicBezTo>
                      <a:pt x="39470" y="286756"/>
                      <a:pt x="40979" y="286756"/>
                      <a:pt x="42488" y="286756"/>
                    </a:cubicBezTo>
                    <a:lnTo>
                      <a:pt x="43394" y="286756"/>
                    </a:lnTo>
                    <a:lnTo>
                      <a:pt x="44299" y="286454"/>
                    </a:lnTo>
                    <a:cubicBezTo>
                      <a:pt x="44601" y="286454"/>
                      <a:pt x="45205" y="286454"/>
                      <a:pt x="45506" y="286454"/>
                    </a:cubicBezTo>
                    <a:cubicBezTo>
                      <a:pt x="45808" y="286454"/>
                      <a:pt x="45808" y="286454"/>
                      <a:pt x="46110" y="286454"/>
                    </a:cubicBezTo>
                    <a:cubicBezTo>
                      <a:pt x="86252" y="284945"/>
                      <a:pt x="124281" y="276191"/>
                      <a:pt x="161707" y="259590"/>
                    </a:cubicBezTo>
                    <a:cubicBezTo>
                      <a:pt x="195813" y="244497"/>
                      <a:pt x="222976" y="221557"/>
                      <a:pt x="242293" y="191674"/>
                    </a:cubicBezTo>
                    <a:cubicBezTo>
                      <a:pt x="277907" y="137039"/>
                      <a:pt x="284849" y="76669"/>
                      <a:pt x="286660" y="30185"/>
                    </a:cubicBezTo>
                    <a:cubicBezTo>
                      <a:pt x="286962" y="22337"/>
                      <a:pt x="286660" y="13281"/>
                      <a:pt x="280624" y="6942"/>
                    </a:cubicBezTo>
                    <a:cubicBezTo>
                      <a:pt x="274889" y="905"/>
                      <a:pt x="266438" y="0"/>
                      <a:pt x="259195" y="0"/>
                    </a:cubicBezTo>
                    <a:cubicBezTo>
                      <a:pt x="257987" y="0"/>
                      <a:pt x="256478" y="0"/>
                      <a:pt x="254969" y="0"/>
                    </a:cubicBezTo>
                    <a:cubicBezTo>
                      <a:pt x="194002" y="2113"/>
                      <a:pt x="145711" y="14489"/>
                      <a:pt x="103456" y="38938"/>
                    </a:cubicBezTo>
                    <a:cubicBezTo>
                      <a:pt x="76896" y="54333"/>
                      <a:pt x="56070" y="74556"/>
                      <a:pt x="40979" y="99006"/>
                    </a:cubicBezTo>
                    <a:cubicBezTo>
                      <a:pt x="15928" y="139152"/>
                      <a:pt x="2648" y="186240"/>
                      <a:pt x="234" y="242988"/>
                    </a:cubicBezTo>
                    <a:cubicBezTo>
                      <a:pt x="-370" y="258684"/>
                      <a:pt x="-370" y="270456"/>
                      <a:pt x="7477" y="278304"/>
                    </a:cubicBezTo>
                    <a:cubicBezTo>
                      <a:pt x="15023" y="286152"/>
                      <a:pt x="25888" y="286756"/>
                      <a:pt x="38263" y="286756"/>
                    </a:cubicBezTo>
                    <a:close/>
                    <a:moveTo>
                      <a:pt x="259496" y="12074"/>
                    </a:moveTo>
                    <a:cubicBezTo>
                      <a:pt x="259798" y="12074"/>
                      <a:pt x="260100" y="12074"/>
                      <a:pt x="260402" y="12074"/>
                    </a:cubicBezTo>
                    <a:cubicBezTo>
                      <a:pt x="259798" y="12074"/>
                      <a:pt x="259496" y="12074"/>
                      <a:pt x="258893" y="12074"/>
                    </a:cubicBezTo>
                    <a:cubicBezTo>
                      <a:pt x="259195" y="12074"/>
                      <a:pt x="259195" y="12074"/>
                      <a:pt x="259496" y="12074"/>
                    </a:cubicBezTo>
                    <a:close/>
                    <a:moveTo>
                      <a:pt x="42488" y="274682"/>
                    </a:moveTo>
                    <a:cubicBezTo>
                      <a:pt x="40979" y="274682"/>
                      <a:pt x="39772" y="274682"/>
                      <a:pt x="38565" y="274682"/>
                    </a:cubicBezTo>
                    <a:cubicBezTo>
                      <a:pt x="38565" y="274682"/>
                      <a:pt x="38263" y="274682"/>
                      <a:pt x="38263" y="274682"/>
                    </a:cubicBezTo>
                    <a:cubicBezTo>
                      <a:pt x="39470" y="274682"/>
                      <a:pt x="40979" y="274682"/>
                      <a:pt x="4248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8" name="Freeform 1327">
                <a:extLst>
                  <a:ext uri="{FF2B5EF4-FFF2-40B4-BE49-F238E27FC236}">
                    <a16:creationId xmlns:a16="http://schemas.microsoft.com/office/drawing/2014/main" id="{EB671AA2-4E93-BE41-A67E-E0FE2DF51513}"/>
                  </a:ext>
                </a:extLst>
              </p:cNvPr>
              <p:cNvSpPr/>
              <p:nvPr/>
            </p:nvSpPr>
            <p:spPr>
              <a:xfrm>
                <a:off x="1885074" y="2505645"/>
                <a:ext cx="286163" cy="286756"/>
              </a:xfrm>
              <a:custGeom>
                <a:avLst/>
                <a:gdLst>
                  <a:gd name="connsiteX0" fmla="*/ 279791 w 286163"/>
                  <a:gd name="connsiteY0" fmla="*/ 10565 h 286756"/>
                  <a:gd name="connsiteX1" fmla="*/ 237235 w 286163"/>
                  <a:gd name="connsiteY1" fmla="*/ 0 h 286756"/>
                  <a:gd name="connsiteX2" fmla="*/ 228482 w 286163"/>
                  <a:gd name="connsiteY2" fmla="*/ 0 h 286756"/>
                  <a:gd name="connsiteX3" fmla="*/ 228482 w 286163"/>
                  <a:gd name="connsiteY3" fmla="*/ 0 h 286756"/>
                  <a:gd name="connsiteX4" fmla="*/ 228482 w 286163"/>
                  <a:gd name="connsiteY4" fmla="*/ 0 h 286756"/>
                  <a:gd name="connsiteX5" fmla="*/ 130089 w 286163"/>
                  <a:gd name="connsiteY5" fmla="*/ 23846 h 286756"/>
                  <a:gd name="connsiteX6" fmla="*/ 41656 w 286163"/>
                  <a:gd name="connsiteY6" fmla="*/ 96290 h 286756"/>
                  <a:gd name="connsiteX7" fmla="*/ 5 w 286163"/>
                  <a:gd name="connsiteY7" fmla="*/ 254157 h 286756"/>
                  <a:gd name="connsiteX8" fmla="*/ 27772 w 286163"/>
                  <a:gd name="connsiteY8" fmla="*/ 286756 h 286756"/>
                  <a:gd name="connsiteX9" fmla="*/ 34412 w 286163"/>
                  <a:gd name="connsiteY9" fmla="*/ 286454 h 286756"/>
                  <a:gd name="connsiteX10" fmla="*/ 142162 w 286163"/>
                  <a:gd name="connsiteY10" fmla="*/ 266231 h 286756"/>
                  <a:gd name="connsiteX11" fmla="*/ 273453 w 286163"/>
                  <a:gd name="connsiteY11" fmla="*/ 118023 h 286756"/>
                  <a:gd name="connsiteX12" fmla="*/ 283413 w 286163"/>
                  <a:gd name="connsiteY12" fmla="*/ 60068 h 286756"/>
                  <a:gd name="connsiteX13" fmla="*/ 284922 w 286163"/>
                  <a:gd name="connsiteY13" fmla="*/ 49503 h 286756"/>
                  <a:gd name="connsiteX14" fmla="*/ 279791 w 286163"/>
                  <a:gd name="connsiteY14" fmla="*/ 10565 h 286756"/>
                  <a:gd name="connsiteX15" fmla="*/ 27169 w 286163"/>
                  <a:gd name="connsiteY15" fmla="*/ 274682 h 286756"/>
                  <a:gd name="connsiteX16" fmla="*/ 27169 w 286163"/>
                  <a:gd name="connsiteY16" fmla="*/ 274682 h 286756"/>
                  <a:gd name="connsiteX17" fmla="*/ 28979 w 286163"/>
                  <a:gd name="connsiteY17" fmla="*/ 274682 h 286756"/>
                  <a:gd name="connsiteX18" fmla="*/ 27169 w 286163"/>
                  <a:gd name="connsiteY18" fmla="*/ 274682 h 286756"/>
                  <a:gd name="connsiteX19" fmla="*/ 236631 w 286163"/>
                  <a:gd name="connsiteY19" fmla="*/ 12074 h 286756"/>
                  <a:gd name="connsiteX20" fmla="*/ 236631 w 286163"/>
                  <a:gd name="connsiteY20" fmla="*/ 12074 h 286756"/>
                  <a:gd name="connsiteX21" fmla="*/ 238744 w 286163"/>
                  <a:gd name="connsiteY21" fmla="*/ 12074 h 286756"/>
                  <a:gd name="connsiteX22" fmla="*/ 236631 w 286163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163" h="286756">
                    <a:moveTo>
                      <a:pt x="279791" y="10565"/>
                    </a:moveTo>
                    <a:cubicBezTo>
                      <a:pt x="271039" y="604"/>
                      <a:pt x="255948" y="0"/>
                      <a:pt x="237235" y="0"/>
                    </a:cubicBezTo>
                    <a:cubicBezTo>
                      <a:pt x="234519" y="0"/>
                      <a:pt x="231500" y="0"/>
                      <a:pt x="228482" y="0"/>
                    </a:cubicBezTo>
                    <a:lnTo>
                      <a:pt x="228482" y="0"/>
                    </a:lnTo>
                    <a:lnTo>
                      <a:pt x="228482" y="0"/>
                    </a:lnTo>
                    <a:cubicBezTo>
                      <a:pt x="199206" y="906"/>
                      <a:pt x="162384" y="9961"/>
                      <a:pt x="130089" y="23846"/>
                    </a:cubicBezTo>
                    <a:cubicBezTo>
                      <a:pt x="90249" y="40750"/>
                      <a:pt x="61274" y="64294"/>
                      <a:pt x="41656" y="96290"/>
                    </a:cubicBezTo>
                    <a:cubicBezTo>
                      <a:pt x="13285" y="142171"/>
                      <a:pt x="-297" y="194089"/>
                      <a:pt x="5" y="254157"/>
                    </a:cubicBezTo>
                    <a:cubicBezTo>
                      <a:pt x="5" y="271060"/>
                      <a:pt x="3325" y="286756"/>
                      <a:pt x="27772" y="286756"/>
                    </a:cubicBezTo>
                    <a:cubicBezTo>
                      <a:pt x="29583" y="286756"/>
                      <a:pt x="31998" y="286756"/>
                      <a:pt x="34412" y="286454"/>
                    </a:cubicBezTo>
                    <a:cubicBezTo>
                      <a:pt x="67311" y="284040"/>
                      <a:pt x="105642" y="279512"/>
                      <a:pt x="142162" y="266231"/>
                    </a:cubicBezTo>
                    <a:cubicBezTo>
                      <a:pt x="210071" y="241177"/>
                      <a:pt x="254137" y="191372"/>
                      <a:pt x="273453" y="118023"/>
                    </a:cubicBezTo>
                    <a:cubicBezTo>
                      <a:pt x="278584" y="98705"/>
                      <a:pt x="280999" y="79084"/>
                      <a:pt x="283413" y="60068"/>
                    </a:cubicBezTo>
                    <a:cubicBezTo>
                      <a:pt x="284017" y="56446"/>
                      <a:pt x="284319" y="53125"/>
                      <a:pt x="284922" y="49503"/>
                    </a:cubicBezTo>
                    <a:cubicBezTo>
                      <a:pt x="286733" y="32600"/>
                      <a:pt x="287639" y="19922"/>
                      <a:pt x="279791" y="10565"/>
                    </a:cubicBezTo>
                    <a:close/>
                    <a:moveTo>
                      <a:pt x="27169" y="274682"/>
                    </a:moveTo>
                    <a:cubicBezTo>
                      <a:pt x="27169" y="274682"/>
                      <a:pt x="27169" y="274682"/>
                      <a:pt x="27169" y="274682"/>
                    </a:cubicBezTo>
                    <a:cubicBezTo>
                      <a:pt x="27772" y="274682"/>
                      <a:pt x="28376" y="274682"/>
                      <a:pt x="28979" y="274682"/>
                    </a:cubicBezTo>
                    <a:cubicBezTo>
                      <a:pt x="28376" y="274682"/>
                      <a:pt x="27772" y="274682"/>
                      <a:pt x="27169" y="274682"/>
                    </a:cubicBezTo>
                    <a:close/>
                    <a:moveTo>
                      <a:pt x="236631" y="12074"/>
                    </a:moveTo>
                    <a:cubicBezTo>
                      <a:pt x="236933" y="12074"/>
                      <a:pt x="236933" y="12074"/>
                      <a:pt x="236631" y="12074"/>
                    </a:cubicBezTo>
                    <a:cubicBezTo>
                      <a:pt x="237537" y="12074"/>
                      <a:pt x="238140" y="12074"/>
                      <a:pt x="238744" y="12074"/>
                    </a:cubicBezTo>
                    <a:cubicBezTo>
                      <a:pt x="238140" y="12074"/>
                      <a:pt x="237537" y="12074"/>
                      <a:pt x="23663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29" name="Freeform 1328">
                <a:extLst>
                  <a:ext uri="{FF2B5EF4-FFF2-40B4-BE49-F238E27FC236}">
                    <a16:creationId xmlns:a16="http://schemas.microsoft.com/office/drawing/2014/main" id="{414BD407-2533-AA42-AA5E-1BFCD919B9A3}"/>
                  </a:ext>
                </a:extLst>
              </p:cNvPr>
              <p:cNvSpPr/>
              <p:nvPr/>
            </p:nvSpPr>
            <p:spPr>
              <a:xfrm>
                <a:off x="2197670" y="309394"/>
                <a:ext cx="286582" cy="287359"/>
              </a:xfrm>
              <a:custGeom>
                <a:avLst/>
                <a:gdLst>
                  <a:gd name="connsiteX0" fmla="*/ 30880 w 286582"/>
                  <a:gd name="connsiteY0" fmla="*/ 287360 h 287359"/>
                  <a:gd name="connsiteX1" fmla="*/ 50800 w 286582"/>
                  <a:gd name="connsiteY1" fmla="*/ 285851 h 287359"/>
                  <a:gd name="connsiteX2" fmla="*/ 161869 w 286582"/>
                  <a:gd name="connsiteY2" fmla="*/ 258382 h 287359"/>
                  <a:gd name="connsiteX3" fmla="*/ 249095 w 286582"/>
                  <a:gd name="connsiteY3" fmla="*/ 180807 h 287359"/>
                  <a:gd name="connsiteX4" fmla="*/ 286521 w 286582"/>
                  <a:gd name="connsiteY4" fmla="*/ 33505 h 287359"/>
                  <a:gd name="connsiteX5" fmla="*/ 279881 w 286582"/>
                  <a:gd name="connsiteY5" fmla="*/ 7244 h 287359"/>
                  <a:gd name="connsiteX6" fmla="*/ 253924 w 286582"/>
                  <a:gd name="connsiteY6" fmla="*/ 0 h 287359"/>
                  <a:gd name="connsiteX7" fmla="*/ 249699 w 286582"/>
                  <a:gd name="connsiteY7" fmla="*/ 0 h 287359"/>
                  <a:gd name="connsiteX8" fmla="*/ 114484 w 286582"/>
                  <a:gd name="connsiteY8" fmla="*/ 31694 h 287359"/>
                  <a:gd name="connsiteX9" fmla="*/ 24843 w 286582"/>
                  <a:gd name="connsiteY9" fmla="*/ 129493 h 287359"/>
                  <a:gd name="connsiteX10" fmla="*/ 396 w 286582"/>
                  <a:gd name="connsiteY10" fmla="*/ 239366 h 287359"/>
                  <a:gd name="connsiteX11" fmla="*/ 7640 w 286582"/>
                  <a:gd name="connsiteY11" fmla="*/ 279210 h 287359"/>
                  <a:gd name="connsiteX12" fmla="*/ 30880 w 286582"/>
                  <a:gd name="connsiteY12" fmla="*/ 287360 h 287359"/>
                  <a:gd name="connsiteX13" fmla="*/ 249699 w 286582"/>
                  <a:gd name="connsiteY13" fmla="*/ 12074 h 287359"/>
                  <a:gd name="connsiteX14" fmla="*/ 253924 w 286582"/>
                  <a:gd name="connsiteY14" fmla="*/ 12074 h 287359"/>
                  <a:gd name="connsiteX15" fmla="*/ 247284 w 286582"/>
                  <a:gd name="connsiteY15" fmla="*/ 12074 h 287359"/>
                  <a:gd name="connsiteX16" fmla="*/ 249699 w 286582"/>
                  <a:gd name="connsiteY16" fmla="*/ 12074 h 287359"/>
                  <a:gd name="connsiteX17" fmla="*/ 31182 w 286582"/>
                  <a:gd name="connsiteY17" fmla="*/ 275286 h 287359"/>
                  <a:gd name="connsiteX18" fmla="*/ 31182 w 286582"/>
                  <a:gd name="connsiteY18" fmla="*/ 275286 h 287359"/>
                  <a:gd name="connsiteX19" fmla="*/ 30880 w 286582"/>
                  <a:gd name="connsiteY19" fmla="*/ 275286 h 287359"/>
                  <a:gd name="connsiteX20" fmla="*/ 31182 w 286582"/>
                  <a:gd name="connsiteY20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82" h="287359">
                    <a:moveTo>
                      <a:pt x="30880" y="287360"/>
                    </a:moveTo>
                    <a:cubicBezTo>
                      <a:pt x="35709" y="287360"/>
                      <a:pt x="41443" y="286756"/>
                      <a:pt x="50800" y="285851"/>
                    </a:cubicBezTo>
                    <a:cubicBezTo>
                      <a:pt x="84302" y="281927"/>
                      <a:pt x="123840" y="275890"/>
                      <a:pt x="161869" y="258382"/>
                    </a:cubicBezTo>
                    <a:cubicBezTo>
                      <a:pt x="201106" y="240272"/>
                      <a:pt x="230382" y="214011"/>
                      <a:pt x="249095" y="180807"/>
                    </a:cubicBezTo>
                    <a:cubicBezTo>
                      <a:pt x="272939" y="138247"/>
                      <a:pt x="285313" y="89951"/>
                      <a:pt x="286521" y="33505"/>
                    </a:cubicBezTo>
                    <a:cubicBezTo>
                      <a:pt x="286822" y="22940"/>
                      <a:pt x="286219" y="13885"/>
                      <a:pt x="279881" y="7244"/>
                    </a:cubicBezTo>
                    <a:cubicBezTo>
                      <a:pt x="273241" y="604"/>
                      <a:pt x="264186" y="0"/>
                      <a:pt x="253924" y="0"/>
                    </a:cubicBezTo>
                    <a:cubicBezTo>
                      <a:pt x="252415" y="0"/>
                      <a:pt x="251208" y="0"/>
                      <a:pt x="249699" y="0"/>
                    </a:cubicBezTo>
                    <a:cubicBezTo>
                      <a:pt x="201408" y="0"/>
                      <a:pt x="155833" y="10565"/>
                      <a:pt x="114484" y="31694"/>
                    </a:cubicBezTo>
                    <a:cubicBezTo>
                      <a:pt x="73738" y="52220"/>
                      <a:pt x="43556" y="85121"/>
                      <a:pt x="24843" y="129493"/>
                    </a:cubicBezTo>
                    <a:cubicBezTo>
                      <a:pt x="10356" y="164809"/>
                      <a:pt x="2207" y="201635"/>
                      <a:pt x="396" y="239366"/>
                    </a:cubicBezTo>
                    <a:cubicBezTo>
                      <a:pt x="-509" y="257175"/>
                      <a:pt x="-509" y="270456"/>
                      <a:pt x="7640" y="279210"/>
                    </a:cubicBezTo>
                    <a:cubicBezTo>
                      <a:pt x="14582" y="286454"/>
                      <a:pt x="24240" y="287360"/>
                      <a:pt x="30880" y="287360"/>
                    </a:cubicBezTo>
                    <a:close/>
                    <a:moveTo>
                      <a:pt x="249699" y="12074"/>
                    </a:moveTo>
                    <a:cubicBezTo>
                      <a:pt x="251208" y="12074"/>
                      <a:pt x="252415" y="12074"/>
                      <a:pt x="253924" y="12074"/>
                    </a:cubicBezTo>
                    <a:cubicBezTo>
                      <a:pt x="251812" y="12074"/>
                      <a:pt x="249699" y="12074"/>
                      <a:pt x="247284" y="12074"/>
                    </a:cubicBezTo>
                    <a:cubicBezTo>
                      <a:pt x="248190" y="12074"/>
                      <a:pt x="249095" y="12074"/>
                      <a:pt x="249699" y="12074"/>
                    </a:cubicBezTo>
                    <a:close/>
                    <a:moveTo>
                      <a:pt x="31182" y="275286"/>
                    </a:moveTo>
                    <a:cubicBezTo>
                      <a:pt x="31182" y="275286"/>
                      <a:pt x="31182" y="275286"/>
                      <a:pt x="31182" y="275286"/>
                    </a:cubicBezTo>
                    <a:cubicBezTo>
                      <a:pt x="30880" y="275286"/>
                      <a:pt x="30880" y="275286"/>
                      <a:pt x="30880" y="275286"/>
                    </a:cubicBezTo>
                    <a:cubicBezTo>
                      <a:pt x="30880" y="275286"/>
                      <a:pt x="31182" y="275286"/>
                      <a:pt x="31182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0" name="Freeform 1329">
                <a:extLst>
                  <a:ext uri="{FF2B5EF4-FFF2-40B4-BE49-F238E27FC236}">
                    <a16:creationId xmlns:a16="http://schemas.microsoft.com/office/drawing/2014/main" id="{0945DE6A-6279-DA47-BAD5-DD389D241EBB}"/>
                  </a:ext>
                </a:extLst>
              </p:cNvPr>
              <p:cNvSpPr/>
              <p:nvPr/>
            </p:nvSpPr>
            <p:spPr>
              <a:xfrm>
                <a:off x="1884174" y="1878705"/>
                <a:ext cx="286371" cy="286756"/>
              </a:xfrm>
              <a:custGeom>
                <a:avLst/>
                <a:gdLst>
                  <a:gd name="connsiteX0" fmla="*/ 168717 w 286371"/>
                  <a:gd name="connsiteY0" fmla="*/ 31090 h 286756"/>
                  <a:gd name="connsiteX1" fmla="*/ 41349 w 286371"/>
                  <a:gd name="connsiteY1" fmla="*/ 302 h 286756"/>
                  <a:gd name="connsiteX2" fmla="*/ 31691 w 286371"/>
                  <a:gd name="connsiteY2" fmla="*/ 0 h 286756"/>
                  <a:gd name="connsiteX3" fmla="*/ 0 w 286371"/>
                  <a:gd name="connsiteY3" fmla="*/ 39844 h 286756"/>
                  <a:gd name="connsiteX4" fmla="*/ 0 w 286371"/>
                  <a:gd name="connsiteY4" fmla="*/ 44070 h 286756"/>
                  <a:gd name="connsiteX5" fmla="*/ 11771 w 286371"/>
                  <a:gd name="connsiteY5" fmla="*/ 121041 h 286756"/>
                  <a:gd name="connsiteX6" fmla="*/ 142760 w 286371"/>
                  <a:gd name="connsiteY6" fmla="*/ 267136 h 286756"/>
                  <a:gd name="connsiteX7" fmla="*/ 251114 w 286371"/>
                  <a:gd name="connsiteY7" fmla="*/ 286756 h 286756"/>
                  <a:gd name="connsiteX8" fmla="*/ 254434 w 286371"/>
                  <a:gd name="connsiteY8" fmla="*/ 286756 h 286756"/>
                  <a:gd name="connsiteX9" fmla="*/ 280088 w 286371"/>
                  <a:gd name="connsiteY9" fmla="*/ 279210 h 286756"/>
                  <a:gd name="connsiteX10" fmla="*/ 286125 w 286371"/>
                  <a:gd name="connsiteY10" fmla="*/ 250836 h 286756"/>
                  <a:gd name="connsiteX11" fmla="*/ 259565 w 286371"/>
                  <a:gd name="connsiteY11" fmla="*/ 127380 h 286756"/>
                  <a:gd name="connsiteX12" fmla="*/ 168717 w 286371"/>
                  <a:gd name="connsiteY12" fmla="*/ 31090 h 286756"/>
                  <a:gd name="connsiteX13" fmla="*/ 28371 w 286371"/>
                  <a:gd name="connsiteY13" fmla="*/ 12074 h 286756"/>
                  <a:gd name="connsiteX14" fmla="*/ 31691 w 286371"/>
                  <a:gd name="connsiteY14" fmla="*/ 12074 h 286756"/>
                  <a:gd name="connsiteX15" fmla="*/ 31691 w 286371"/>
                  <a:gd name="connsiteY15" fmla="*/ 12074 h 286756"/>
                  <a:gd name="connsiteX16" fmla="*/ 28371 w 286371"/>
                  <a:gd name="connsiteY16" fmla="*/ 12074 h 286756"/>
                  <a:gd name="connsiteX17" fmla="*/ 254735 w 286371"/>
                  <a:gd name="connsiteY17" fmla="*/ 274682 h 286756"/>
                  <a:gd name="connsiteX18" fmla="*/ 251415 w 286371"/>
                  <a:gd name="connsiteY18" fmla="*/ 274682 h 286756"/>
                  <a:gd name="connsiteX19" fmla="*/ 254735 w 286371"/>
                  <a:gd name="connsiteY19" fmla="*/ 274682 h 286756"/>
                  <a:gd name="connsiteX20" fmla="*/ 254735 w 286371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71" h="286756">
                    <a:moveTo>
                      <a:pt x="168717" y="31090"/>
                    </a:moveTo>
                    <a:cubicBezTo>
                      <a:pt x="131895" y="12677"/>
                      <a:pt x="90244" y="2717"/>
                      <a:pt x="41349" y="302"/>
                    </a:cubicBezTo>
                    <a:cubicBezTo>
                      <a:pt x="37124" y="0"/>
                      <a:pt x="34407" y="0"/>
                      <a:pt x="31691" y="0"/>
                    </a:cubicBezTo>
                    <a:cubicBezTo>
                      <a:pt x="2113" y="0"/>
                      <a:pt x="0" y="16602"/>
                      <a:pt x="0" y="39844"/>
                    </a:cubicBezTo>
                    <a:lnTo>
                      <a:pt x="0" y="44070"/>
                    </a:lnTo>
                    <a:cubicBezTo>
                      <a:pt x="0" y="72142"/>
                      <a:pt x="6036" y="98704"/>
                      <a:pt x="11771" y="121041"/>
                    </a:cubicBezTo>
                    <a:cubicBezTo>
                      <a:pt x="31691" y="194089"/>
                      <a:pt x="75757" y="242988"/>
                      <a:pt x="142760" y="267136"/>
                    </a:cubicBezTo>
                    <a:cubicBezTo>
                      <a:pt x="178677" y="279512"/>
                      <a:pt x="214895" y="286152"/>
                      <a:pt x="251114" y="286756"/>
                    </a:cubicBezTo>
                    <a:cubicBezTo>
                      <a:pt x="252321" y="286756"/>
                      <a:pt x="253528" y="286756"/>
                      <a:pt x="254434" y="286756"/>
                    </a:cubicBezTo>
                    <a:cubicBezTo>
                      <a:pt x="264394" y="286756"/>
                      <a:pt x="273750" y="286152"/>
                      <a:pt x="280088" y="279210"/>
                    </a:cubicBezTo>
                    <a:cubicBezTo>
                      <a:pt x="286728" y="272267"/>
                      <a:pt x="286728" y="262306"/>
                      <a:pt x="286125" y="250836"/>
                    </a:cubicBezTo>
                    <a:cubicBezTo>
                      <a:pt x="283106" y="201635"/>
                      <a:pt x="274656" y="162395"/>
                      <a:pt x="259565" y="127380"/>
                    </a:cubicBezTo>
                    <a:cubicBezTo>
                      <a:pt x="240852" y="84819"/>
                      <a:pt x="210066" y="52220"/>
                      <a:pt x="168717" y="31090"/>
                    </a:cubicBezTo>
                    <a:close/>
                    <a:moveTo>
                      <a:pt x="28371" y="12074"/>
                    </a:moveTo>
                    <a:cubicBezTo>
                      <a:pt x="29277" y="12074"/>
                      <a:pt x="30484" y="12074"/>
                      <a:pt x="31691" y="12074"/>
                    </a:cubicBezTo>
                    <a:cubicBezTo>
                      <a:pt x="31691" y="12074"/>
                      <a:pt x="31691" y="12074"/>
                      <a:pt x="31691" y="12074"/>
                    </a:cubicBezTo>
                    <a:cubicBezTo>
                      <a:pt x="30484" y="12074"/>
                      <a:pt x="29578" y="12074"/>
                      <a:pt x="28371" y="12074"/>
                    </a:cubicBezTo>
                    <a:close/>
                    <a:moveTo>
                      <a:pt x="254735" y="274682"/>
                    </a:moveTo>
                    <a:cubicBezTo>
                      <a:pt x="253830" y="274682"/>
                      <a:pt x="252623" y="274682"/>
                      <a:pt x="251415" y="274682"/>
                    </a:cubicBezTo>
                    <a:cubicBezTo>
                      <a:pt x="252623" y="274682"/>
                      <a:pt x="253830" y="274682"/>
                      <a:pt x="254735" y="274682"/>
                    </a:cubicBezTo>
                    <a:cubicBezTo>
                      <a:pt x="254735" y="274682"/>
                      <a:pt x="254735" y="274682"/>
                      <a:pt x="25473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61D2B3F9-08D5-684A-B32D-F0D30FD5268A}"/>
                  </a:ext>
                </a:extLst>
              </p:cNvPr>
              <p:cNvSpPr/>
              <p:nvPr/>
            </p:nvSpPr>
            <p:spPr>
              <a:xfrm>
                <a:off x="1883872" y="1561160"/>
                <a:ext cx="286639" cy="286454"/>
              </a:xfrm>
              <a:custGeom>
                <a:avLst/>
                <a:gdLst>
                  <a:gd name="connsiteX0" fmla="*/ 31691 w 286639"/>
                  <a:gd name="connsiteY0" fmla="*/ 286454 h 286454"/>
                  <a:gd name="connsiteX1" fmla="*/ 31993 w 286639"/>
                  <a:gd name="connsiteY1" fmla="*/ 286454 h 286454"/>
                  <a:gd name="connsiteX2" fmla="*/ 32295 w 286639"/>
                  <a:gd name="connsiteY2" fmla="*/ 286454 h 286454"/>
                  <a:gd name="connsiteX3" fmla="*/ 44066 w 286639"/>
                  <a:gd name="connsiteY3" fmla="*/ 286454 h 286454"/>
                  <a:gd name="connsiteX4" fmla="*/ 44367 w 286639"/>
                  <a:gd name="connsiteY4" fmla="*/ 286454 h 286454"/>
                  <a:gd name="connsiteX5" fmla="*/ 44669 w 286639"/>
                  <a:gd name="connsiteY5" fmla="*/ 286454 h 286454"/>
                  <a:gd name="connsiteX6" fmla="*/ 139139 w 286639"/>
                  <a:gd name="connsiteY6" fmla="*/ 268042 h 286454"/>
                  <a:gd name="connsiteX7" fmla="*/ 250510 w 286639"/>
                  <a:gd name="connsiteY7" fmla="*/ 177487 h 286454"/>
                  <a:gd name="connsiteX8" fmla="*/ 286427 w 286639"/>
                  <a:gd name="connsiteY8" fmla="*/ 32600 h 286454"/>
                  <a:gd name="connsiteX9" fmla="*/ 280390 w 286639"/>
                  <a:gd name="connsiteY9" fmla="*/ 7244 h 286454"/>
                  <a:gd name="connsiteX10" fmla="*/ 257452 w 286639"/>
                  <a:gd name="connsiteY10" fmla="*/ 0 h 286454"/>
                  <a:gd name="connsiteX11" fmla="*/ 255037 w 286639"/>
                  <a:gd name="connsiteY11" fmla="*/ 0 h 286454"/>
                  <a:gd name="connsiteX12" fmla="*/ 95375 w 286639"/>
                  <a:gd name="connsiteY12" fmla="*/ 43466 h 286454"/>
                  <a:gd name="connsiteX13" fmla="*/ 53120 w 286639"/>
                  <a:gd name="connsiteY13" fmla="*/ 80895 h 286454"/>
                  <a:gd name="connsiteX14" fmla="*/ 0 w 286639"/>
                  <a:gd name="connsiteY14" fmla="*/ 254458 h 286454"/>
                  <a:gd name="connsiteX15" fmla="*/ 7545 w 286639"/>
                  <a:gd name="connsiteY15" fmla="*/ 279210 h 286454"/>
                  <a:gd name="connsiteX16" fmla="*/ 31691 w 286639"/>
                  <a:gd name="connsiteY16" fmla="*/ 286454 h 286454"/>
                  <a:gd name="connsiteX17" fmla="*/ 257150 w 286639"/>
                  <a:gd name="connsiteY17" fmla="*/ 11772 h 286454"/>
                  <a:gd name="connsiteX18" fmla="*/ 257452 w 286639"/>
                  <a:gd name="connsiteY18" fmla="*/ 11772 h 286454"/>
                  <a:gd name="connsiteX19" fmla="*/ 254736 w 286639"/>
                  <a:gd name="connsiteY19" fmla="*/ 11772 h 286454"/>
                  <a:gd name="connsiteX20" fmla="*/ 257150 w 286639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39" h="286454">
                    <a:moveTo>
                      <a:pt x="31691" y="286454"/>
                    </a:moveTo>
                    <a:lnTo>
                      <a:pt x="31993" y="286454"/>
                    </a:lnTo>
                    <a:lnTo>
                      <a:pt x="32295" y="286454"/>
                    </a:lnTo>
                    <a:lnTo>
                      <a:pt x="44066" y="286454"/>
                    </a:lnTo>
                    <a:lnTo>
                      <a:pt x="44367" y="286454"/>
                    </a:lnTo>
                    <a:lnTo>
                      <a:pt x="44669" y="286454"/>
                    </a:lnTo>
                    <a:cubicBezTo>
                      <a:pt x="77568" y="284945"/>
                      <a:pt x="109561" y="278606"/>
                      <a:pt x="139139" y="268042"/>
                    </a:cubicBezTo>
                    <a:cubicBezTo>
                      <a:pt x="190448" y="249629"/>
                      <a:pt x="226968" y="220048"/>
                      <a:pt x="250510" y="177487"/>
                    </a:cubicBezTo>
                    <a:cubicBezTo>
                      <a:pt x="271939" y="138247"/>
                      <a:pt x="283408" y="92064"/>
                      <a:pt x="286427" y="32600"/>
                    </a:cubicBezTo>
                    <a:cubicBezTo>
                      <a:pt x="287030" y="23544"/>
                      <a:pt x="286728" y="13885"/>
                      <a:pt x="280390" y="7244"/>
                    </a:cubicBezTo>
                    <a:cubicBezTo>
                      <a:pt x="274052" y="604"/>
                      <a:pt x="265299" y="0"/>
                      <a:pt x="257452" y="0"/>
                    </a:cubicBezTo>
                    <a:cubicBezTo>
                      <a:pt x="256546" y="0"/>
                      <a:pt x="255943" y="0"/>
                      <a:pt x="255037" y="0"/>
                    </a:cubicBezTo>
                    <a:cubicBezTo>
                      <a:pt x="192863" y="604"/>
                      <a:pt x="140648" y="14790"/>
                      <a:pt x="95375" y="43466"/>
                    </a:cubicBezTo>
                    <a:cubicBezTo>
                      <a:pt x="76964" y="55238"/>
                      <a:pt x="63382" y="67010"/>
                      <a:pt x="53120" y="80895"/>
                    </a:cubicBezTo>
                    <a:cubicBezTo>
                      <a:pt x="17807" y="128286"/>
                      <a:pt x="302" y="185033"/>
                      <a:pt x="0" y="254458"/>
                    </a:cubicBezTo>
                    <a:cubicBezTo>
                      <a:pt x="0" y="262910"/>
                      <a:pt x="604" y="272569"/>
                      <a:pt x="7545" y="279210"/>
                    </a:cubicBezTo>
                    <a:cubicBezTo>
                      <a:pt x="13884" y="284945"/>
                      <a:pt x="22938" y="285851"/>
                      <a:pt x="31691" y="286454"/>
                    </a:cubicBezTo>
                    <a:close/>
                    <a:moveTo>
                      <a:pt x="257150" y="11772"/>
                    </a:moveTo>
                    <a:cubicBezTo>
                      <a:pt x="257150" y="11772"/>
                      <a:pt x="257452" y="11772"/>
                      <a:pt x="257452" y="11772"/>
                    </a:cubicBezTo>
                    <a:cubicBezTo>
                      <a:pt x="256546" y="11772"/>
                      <a:pt x="255641" y="11772"/>
                      <a:pt x="254736" y="11772"/>
                    </a:cubicBezTo>
                    <a:cubicBezTo>
                      <a:pt x="255641" y="11772"/>
                      <a:pt x="256546" y="11772"/>
                      <a:pt x="2571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F8E13056-2A70-B84A-8CD0-CFDC02B64343}"/>
                  </a:ext>
                </a:extLst>
              </p:cNvPr>
              <p:cNvSpPr/>
              <p:nvPr/>
            </p:nvSpPr>
            <p:spPr>
              <a:xfrm>
                <a:off x="1883728" y="3129566"/>
                <a:ext cx="286646" cy="286756"/>
              </a:xfrm>
              <a:custGeom>
                <a:avLst/>
                <a:gdLst>
                  <a:gd name="connsiteX0" fmla="*/ 37569 w 286646"/>
                  <a:gd name="connsiteY0" fmla="*/ 286756 h 286756"/>
                  <a:gd name="connsiteX1" fmla="*/ 44511 w 286646"/>
                  <a:gd name="connsiteY1" fmla="*/ 286756 h 286756"/>
                  <a:gd name="connsiteX2" fmla="*/ 50246 w 286646"/>
                  <a:gd name="connsiteY2" fmla="*/ 286756 h 286756"/>
                  <a:gd name="connsiteX3" fmla="*/ 50547 w 286646"/>
                  <a:gd name="connsiteY3" fmla="*/ 286756 h 286756"/>
                  <a:gd name="connsiteX4" fmla="*/ 50849 w 286646"/>
                  <a:gd name="connsiteY4" fmla="*/ 286756 h 286756"/>
                  <a:gd name="connsiteX5" fmla="*/ 135359 w 286646"/>
                  <a:gd name="connsiteY5" fmla="*/ 270758 h 286756"/>
                  <a:gd name="connsiteX6" fmla="*/ 249748 w 286646"/>
                  <a:gd name="connsiteY6" fmla="*/ 180203 h 286756"/>
                  <a:gd name="connsiteX7" fmla="*/ 286570 w 286646"/>
                  <a:gd name="connsiteY7" fmla="*/ 30788 h 286756"/>
                  <a:gd name="connsiteX8" fmla="*/ 280232 w 286646"/>
                  <a:gd name="connsiteY8" fmla="*/ 6641 h 286756"/>
                  <a:gd name="connsiteX9" fmla="*/ 260010 w 286646"/>
                  <a:gd name="connsiteY9" fmla="*/ 0 h 286756"/>
                  <a:gd name="connsiteX10" fmla="*/ 252766 w 286646"/>
                  <a:gd name="connsiteY10" fmla="*/ 302 h 286756"/>
                  <a:gd name="connsiteX11" fmla="*/ 131737 w 286646"/>
                  <a:gd name="connsiteY11" fmla="*/ 25355 h 286756"/>
                  <a:gd name="connsiteX12" fmla="*/ 30929 w 286646"/>
                  <a:gd name="connsiteY12" fmla="*/ 118325 h 286756"/>
                  <a:gd name="connsiteX13" fmla="*/ 144 w 286646"/>
                  <a:gd name="connsiteY13" fmla="*/ 241177 h 286756"/>
                  <a:gd name="connsiteX14" fmla="*/ 7689 w 286646"/>
                  <a:gd name="connsiteY14" fmla="*/ 278908 h 286756"/>
                  <a:gd name="connsiteX15" fmla="*/ 37569 w 286646"/>
                  <a:gd name="connsiteY15" fmla="*/ 286756 h 286756"/>
                  <a:gd name="connsiteX16" fmla="*/ 260010 w 286646"/>
                  <a:gd name="connsiteY16" fmla="*/ 11772 h 286756"/>
                  <a:gd name="connsiteX17" fmla="*/ 262123 w 286646"/>
                  <a:gd name="connsiteY17" fmla="*/ 11772 h 286756"/>
                  <a:gd name="connsiteX18" fmla="*/ 260010 w 286646"/>
                  <a:gd name="connsiteY18" fmla="*/ 11772 h 286756"/>
                  <a:gd name="connsiteX19" fmla="*/ 260010 w 286646"/>
                  <a:gd name="connsiteY19" fmla="*/ 11772 h 286756"/>
                  <a:gd name="connsiteX20" fmla="*/ 38173 w 286646"/>
                  <a:gd name="connsiteY20" fmla="*/ 274682 h 286756"/>
                  <a:gd name="connsiteX21" fmla="*/ 37569 w 286646"/>
                  <a:gd name="connsiteY21" fmla="*/ 274682 h 286756"/>
                  <a:gd name="connsiteX22" fmla="*/ 37267 w 286646"/>
                  <a:gd name="connsiteY22" fmla="*/ 274682 h 286756"/>
                  <a:gd name="connsiteX23" fmla="*/ 38173 w 286646"/>
                  <a:gd name="connsiteY23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46" h="286756">
                    <a:moveTo>
                      <a:pt x="37569" y="286756"/>
                    </a:moveTo>
                    <a:cubicBezTo>
                      <a:pt x="39682" y="286756"/>
                      <a:pt x="42096" y="286756"/>
                      <a:pt x="44511" y="286756"/>
                    </a:cubicBezTo>
                    <a:lnTo>
                      <a:pt x="50246" y="286756"/>
                    </a:lnTo>
                    <a:lnTo>
                      <a:pt x="50547" y="286756"/>
                    </a:lnTo>
                    <a:lnTo>
                      <a:pt x="50849" y="286756"/>
                    </a:lnTo>
                    <a:cubicBezTo>
                      <a:pt x="81031" y="284945"/>
                      <a:pt x="109704" y="279512"/>
                      <a:pt x="135359" y="270758"/>
                    </a:cubicBezTo>
                    <a:cubicBezTo>
                      <a:pt x="188479" y="252647"/>
                      <a:pt x="225904" y="222764"/>
                      <a:pt x="249748" y="180203"/>
                    </a:cubicBezTo>
                    <a:cubicBezTo>
                      <a:pt x="272686" y="139454"/>
                      <a:pt x="284457" y="91762"/>
                      <a:pt x="286570" y="30788"/>
                    </a:cubicBezTo>
                    <a:cubicBezTo>
                      <a:pt x="286872" y="22639"/>
                      <a:pt x="286570" y="13281"/>
                      <a:pt x="280232" y="6641"/>
                    </a:cubicBezTo>
                    <a:cubicBezTo>
                      <a:pt x="274497" y="604"/>
                      <a:pt x="266348" y="0"/>
                      <a:pt x="260010" y="0"/>
                    </a:cubicBezTo>
                    <a:cubicBezTo>
                      <a:pt x="257897" y="0"/>
                      <a:pt x="255483" y="0"/>
                      <a:pt x="252766" y="302"/>
                    </a:cubicBezTo>
                    <a:cubicBezTo>
                      <a:pt x="216246" y="2716"/>
                      <a:pt x="173086" y="7848"/>
                      <a:pt x="131737" y="25355"/>
                    </a:cubicBezTo>
                    <a:cubicBezTo>
                      <a:pt x="85559" y="44975"/>
                      <a:pt x="51755" y="76367"/>
                      <a:pt x="30929" y="118325"/>
                    </a:cubicBezTo>
                    <a:cubicBezTo>
                      <a:pt x="11915" y="156961"/>
                      <a:pt x="1653" y="198314"/>
                      <a:pt x="144" y="241177"/>
                    </a:cubicBezTo>
                    <a:cubicBezTo>
                      <a:pt x="-158" y="256873"/>
                      <a:pt x="-762" y="270155"/>
                      <a:pt x="7689" y="278908"/>
                    </a:cubicBezTo>
                    <a:cubicBezTo>
                      <a:pt x="14933" y="286152"/>
                      <a:pt x="25798" y="286756"/>
                      <a:pt x="37569" y="286756"/>
                    </a:cubicBezTo>
                    <a:close/>
                    <a:moveTo>
                      <a:pt x="260010" y="11772"/>
                    </a:moveTo>
                    <a:cubicBezTo>
                      <a:pt x="260915" y="11772"/>
                      <a:pt x="261519" y="11772"/>
                      <a:pt x="262123" y="11772"/>
                    </a:cubicBezTo>
                    <a:cubicBezTo>
                      <a:pt x="261519" y="11772"/>
                      <a:pt x="260614" y="11772"/>
                      <a:pt x="260010" y="11772"/>
                    </a:cubicBezTo>
                    <a:cubicBezTo>
                      <a:pt x="260010" y="11772"/>
                      <a:pt x="260010" y="11772"/>
                      <a:pt x="260010" y="11772"/>
                    </a:cubicBezTo>
                    <a:close/>
                    <a:moveTo>
                      <a:pt x="38173" y="274682"/>
                    </a:moveTo>
                    <a:cubicBezTo>
                      <a:pt x="37871" y="274682"/>
                      <a:pt x="37871" y="274682"/>
                      <a:pt x="37569" y="274682"/>
                    </a:cubicBezTo>
                    <a:cubicBezTo>
                      <a:pt x="37569" y="274682"/>
                      <a:pt x="37267" y="274682"/>
                      <a:pt x="37267" y="274682"/>
                    </a:cubicBezTo>
                    <a:cubicBezTo>
                      <a:pt x="37569" y="274682"/>
                      <a:pt x="37871" y="274682"/>
                      <a:pt x="3817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3EE2736D-B6CE-7249-BD97-FE4BEBDEAC1E}"/>
                  </a:ext>
                </a:extLst>
              </p:cNvPr>
              <p:cNvSpPr/>
              <p:nvPr/>
            </p:nvSpPr>
            <p:spPr>
              <a:xfrm>
                <a:off x="1884174" y="2187194"/>
                <a:ext cx="286912" cy="286454"/>
              </a:xfrm>
              <a:custGeom>
                <a:avLst/>
                <a:gdLst>
                  <a:gd name="connsiteX0" fmla="*/ 0 w 286912"/>
                  <a:gd name="connsiteY0" fmla="*/ 240272 h 286454"/>
                  <a:gd name="connsiteX1" fmla="*/ 0 w 286912"/>
                  <a:gd name="connsiteY1" fmla="*/ 249327 h 286454"/>
                  <a:gd name="connsiteX2" fmla="*/ 0 w 286912"/>
                  <a:gd name="connsiteY2" fmla="*/ 249327 h 286454"/>
                  <a:gd name="connsiteX3" fmla="*/ 0 w 286912"/>
                  <a:gd name="connsiteY3" fmla="*/ 249327 h 286454"/>
                  <a:gd name="connsiteX4" fmla="*/ 30182 w 286912"/>
                  <a:gd name="connsiteY4" fmla="*/ 286454 h 286454"/>
                  <a:gd name="connsiteX5" fmla="*/ 38935 w 286912"/>
                  <a:gd name="connsiteY5" fmla="*/ 286153 h 286454"/>
                  <a:gd name="connsiteX6" fmla="*/ 146684 w 286912"/>
                  <a:gd name="connsiteY6" fmla="*/ 264721 h 286454"/>
                  <a:gd name="connsiteX7" fmla="*/ 253528 w 286912"/>
                  <a:gd name="connsiteY7" fmla="*/ 171752 h 286454"/>
                  <a:gd name="connsiteX8" fmla="*/ 286728 w 286912"/>
                  <a:gd name="connsiteY8" fmla="*/ 31091 h 286454"/>
                  <a:gd name="connsiteX9" fmla="*/ 280692 w 286912"/>
                  <a:gd name="connsiteY9" fmla="*/ 7244 h 286454"/>
                  <a:gd name="connsiteX10" fmla="*/ 257754 w 286912"/>
                  <a:gd name="connsiteY10" fmla="*/ 0 h 286454"/>
                  <a:gd name="connsiteX11" fmla="*/ 255641 w 286912"/>
                  <a:gd name="connsiteY11" fmla="*/ 0 h 286454"/>
                  <a:gd name="connsiteX12" fmla="*/ 118615 w 286912"/>
                  <a:gd name="connsiteY12" fmla="*/ 29883 h 286454"/>
                  <a:gd name="connsiteX13" fmla="*/ 24749 w 286912"/>
                  <a:gd name="connsiteY13" fmla="*/ 129493 h 286454"/>
                  <a:gd name="connsiteX14" fmla="*/ 0 w 286912"/>
                  <a:gd name="connsiteY14" fmla="*/ 239366 h 286454"/>
                  <a:gd name="connsiteX15" fmla="*/ 0 w 286912"/>
                  <a:gd name="connsiteY15" fmla="*/ 240272 h 286454"/>
                  <a:gd name="connsiteX16" fmla="*/ 0 w 286912"/>
                  <a:gd name="connsiteY16" fmla="*/ 240272 h 286454"/>
                  <a:gd name="connsiteX17" fmla="*/ 257754 w 286912"/>
                  <a:gd name="connsiteY17" fmla="*/ 12376 h 286454"/>
                  <a:gd name="connsiteX18" fmla="*/ 258357 w 286912"/>
                  <a:gd name="connsiteY18" fmla="*/ 12376 h 286454"/>
                  <a:gd name="connsiteX19" fmla="*/ 255943 w 286912"/>
                  <a:gd name="connsiteY19" fmla="*/ 12376 h 286454"/>
                  <a:gd name="connsiteX20" fmla="*/ 257754 w 286912"/>
                  <a:gd name="connsiteY20" fmla="*/ 12376 h 286454"/>
                  <a:gd name="connsiteX21" fmla="*/ 30182 w 286912"/>
                  <a:gd name="connsiteY21" fmla="*/ 274682 h 286454"/>
                  <a:gd name="connsiteX22" fmla="*/ 30182 w 286912"/>
                  <a:gd name="connsiteY22" fmla="*/ 274682 h 286454"/>
                  <a:gd name="connsiteX23" fmla="*/ 27164 w 286912"/>
                  <a:gd name="connsiteY23" fmla="*/ 274682 h 286454"/>
                  <a:gd name="connsiteX24" fmla="*/ 30182 w 286912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12" h="286454">
                    <a:moveTo>
                      <a:pt x="0" y="240272"/>
                    </a:move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71060"/>
                      <a:pt x="2716" y="286454"/>
                      <a:pt x="30182" y="286454"/>
                    </a:cubicBezTo>
                    <a:cubicBezTo>
                      <a:pt x="32596" y="286454"/>
                      <a:pt x="35313" y="286454"/>
                      <a:pt x="38935" y="286153"/>
                    </a:cubicBezTo>
                    <a:cubicBezTo>
                      <a:pt x="77266" y="284643"/>
                      <a:pt x="113786" y="277399"/>
                      <a:pt x="146684" y="264721"/>
                    </a:cubicBezTo>
                    <a:cubicBezTo>
                      <a:pt x="194975" y="246309"/>
                      <a:pt x="230892" y="214916"/>
                      <a:pt x="253528" y="171752"/>
                    </a:cubicBezTo>
                    <a:cubicBezTo>
                      <a:pt x="278277" y="123758"/>
                      <a:pt x="284314" y="71236"/>
                      <a:pt x="286728" y="31091"/>
                    </a:cubicBezTo>
                    <a:cubicBezTo>
                      <a:pt x="287332" y="22639"/>
                      <a:pt x="286728" y="13885"/>
                      <a:pt x="280692" y="7244"/>
                    </a:cubicBezTo>
                    <a:cubicBezTo>
                      <a:pt x="274656" y="604"/>
                      <a:pt x="265601" y="0"/>
                      <a:pt x="257754" y="0"/>
                    </a:cubicBezTo>
                    <a:cubicBezTo>
                      <a:pt x="257150" y="0"/>
                      <a:pt x="256244" y="0"/>
                      <a:pt x="255641" y="0"/>
                    </a:cubicBezTo>
                    <a:cubicBezTo>
                      <a:pt x="204332" y="302"/>
                      <a:pt x="159361" y="10263"/>
                      <a:pt x="118615" y="29883"/>
                    </a:cubicBezTo>
                    <a:cubicBezTo>
                      <a:pt x="75455" y="50711"/>
                      <a:pt x="43764" y="84216"/>
                      <a:pt x="24749" y="129493"/>
                    </a:cubicBezTo>
                    <a:cubicBezTo>
                      <a:pt x="9960" y="162998"/>
                      <a:pt x="1811" y="198918"/>
                      <a:pt x="0" y="239366"/>
                    </a:cubicBezTo>
                    <a:lnTo>
                      <a:pt x="0" y="240272"/>
                    </a:lnTo>
                    <a:lnTo>
                      <a:pt x="0" y="240272"/>
                    </a:lnTo>
                    <a:close/>
                    <a:moveTo>
                      <a:pt x="257754" y="12376"/>
                    </a:moveTo>
                    <a:cubicBezTo>
                      <a:pt x="258055" y="12376"/>
                      <a:pt x="258055" y="12376"/>
                      <a:pt x="258357" y="12376"/>
                    </a:cubicBezTo>
                    <a:cubicBezTo>
                      <a:pt x="257452" y="12376"/>
                      <a:pt x="256848" y="12376"/>
                      <a:pt x="255943" y="12376"/>
                    </a:cubicBezTo>
                    <a:cubicBezTo>
                      <a:pt x="256546" y="12376"/>
                      <a:pt x="257150" y="12376"/>
                      <a:pt x="257754" y="12376"/>
                    </a:cubicBezTo>
                    <a:close/>
                    <a:moveTo>
                      <a:pt x="30182" y="274682"/>
                    </a:moveTo>
                    <a:cubicBezTo>
                      <a:pt x="30182" y="274682"/>
                      <a:pt x="30182" y="274682"/>
                      <a:pt x="30182" y="274682"/>
                    </a:cubicBezTo>
                    <a:cubicBezTo>
                      <a:pt x="28975" y="274682"/>
                      <a:pt x="28069" y="274682"/>
                      <a:pt x="27164" y="274682"/>
                    </a:cubicBezTo>
                    <a:cubicBezTo>
                      <a:pt x="28069" y="274682"/>
                      <a:pt x="28975" y="274682"/>
                      <a:pt x="3018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D27C9C32-8F96-E846-90B2-6F06E3894F0C}"/>
                  </a:ext>
                </a:extLst>
              </p:cNvPr>
              <p:cNvSpPr/>
              <p:nvPr/>
            </p:nvSpPr>
            <p:spPr>
              <a:xfrm>
                <a:off x="1884364" y="3756505"/>
                <a:ext cx="286529" cy="287057"/>
              </a:xfrm>
              <a:custGeom>
                <a:avLst/>
                <a:gdLst>
                  <a:gd name="connsiteX0" fmla="*/ 286237 w 286529"/>
                  <a:gd name="connsiteY0" fmla="*/ 248723 h 287057"/>
                  <a:gd name="connsiteX1" fmla="*/ 256357 w 286529"/>
                  <a:gd name="connsiteY1" fmla="*/ 121343 h 287057"/>
                  <a:gd name="connsiteX2" fmla="*/ 176676 w 286529"/>
                  <a:gd name="connsiteY2" fmla="*/ 35920 h 287057"/>
                  <a:gd name="connsiteX3" fmla="*/ 43574 w 286529"/>
                  <a:gd name="connsiteY3" fmla="*/ 604 h 287057"/>
                  <a:gd name="connsiteX4" fmla="*/ 30898 w 286529"/>
                  <a:gd name="connsiteY4" fmla="*/ 0 h 287057"/>
                  <a:gd name="connsiteX5" fmla="*/ 7959 w 286529"/>
                  <a:gd name="connsiteY5" fmla="*/ 7546 h 287057"/>
                  <a:gd name="connsiteX6" fmla="*/ 112 w 286529"/>
                  <a:gd name="connsiteY6" fmla="*/ 49805 h 287057"/>
                  <a:gd name="connsiteX7" fmla="*/ 112 w 286529"/>
                  <a:gd name="connsiteY7" fmla="*/ 50107 h 287057"/>
                  <a:gd name="connsiteX8" fmla="*/ 112 w 286529"/>
                  <a:gd name="connsiteY8" fmla="*/ 50409 h 287057"/>
                  <a:gd name="connsiteX9" fmla="*/ 20938 w 286529"/>
                  <a:gd name="connsiteY9" fmla="*/ 148509 h 287057"/>
                  <a:gd name="connsiteX10" fmla="*/ 127480 w 286529"/>
                  <a:gd name="connsiteY10" fmla="*/ 261099 h 287057"/>
                  <a:gd name="connsiteX11" fmla="*/ 248811 w 286529"/>
                  <a:gd name="connsiteY11" fmla="*/ 287058 h 287057"/>
                  <a:gd name="connsiteX12" fmla="*/ 253942 w 286529"/>
                  <a:gd name="connsiteY12" fmla="*/ 287058 h 287057"/>
                  <a:gd name="connsiteX13" fmla="*/ 280502 w 286529"/>
                  <a:gd name="connsiteY13" fmla="*/ 278908 h 287057"/>
                  <a:gd name="connsiteX14" fmla="*/ 286237 w 286529"/>
                  <a:gd name="connsiteY14" fmla="*/ 248723 h 287057"/>
                  <a:gd name="connsiteX15" fmla="*/ 30596 w 286529"/>
                  <a:gd name="connsiteY15" fmla="*/ 12376 h 287057"/>
                  <a:gd name="connsiteX16" fmla="*/ 30596 w 286529"/>
                  <a:gd name="connsiteY16" fmla="*/ 12376 h 287057"/>
                  <a:gd name="connsiteX17" fmla="*/ 30596 w 286529"/>
                  <a:gd name="connsiteY17" fmla="*/ 12376 h 287057"/>
                  <a:gd name="connsiteX18" fmla="*/ 30596 w 286529"/>
                  <a:gd name="connsiteY18" fmla="*/ 12376 h 287057"/>
                  <a:gd name="connsiteX19" fmla="*/ 253338 w 286529"/>
                  <a:gd name="connsiteY19" fmla="*/ 274984 h 287057"/>
                  <a:gd name="connsiteX20" fmla="*/ 253338 w 286529"/>
                  <a:gd name="connsiteY20" fmla="*/ 274984 h 287057"/>
                  <a:gd name="connsiteX21" fmla="*/ 255451 w 286529"/>
                  <a:gd name="connsiteY21" fmla="*/ 274984 h 287057"/>
                  <a:gd name="connsiteX22" fmla="*/ 253338 w 286529"/>
                  <a:gd name="connsiteY2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29" h="287057">
                    <a:moveTo>
                      <a:pt x="286237" y="248723"/>
                    </a:moveTo>
                    <a:cubicBezTo>
                      <a:pt x="282313" y="195598"/>
                      <a:pt x="273258" y="156358"/>
                      <a:pt x="256357" y="121343"/>
                    </a:cubicBezTo>
                    <a:cubicBezTo>
                      <a:pt x="237644" y="82707"/>
                      <a:pt x="210782" y="54031"/>
                      <a:pt x="176676" y="35920"/>
                    </a:cubicBezTo>
                    <a:cubicBezTo>
                      <a:pt x="137440" y="15092"/>
                      <a:pt x="93978" y="3320"/>
                      <a:pt x="43574" y="604"/>
                    </a:cubicBezTo>
                    <a:cubicBezTo>
                      <a:pt x="39650" y="302"/>
                      <a:pt x="34821" y="0"/>
                      <a:pt x="30898" y="0"/>
                    </a:cubicBezTo>
                    <a:cubicBezTo>
                      <a:pt x="23050" y="0"/>
                      <a:pt x="14298" y="906"/>
                      <a:pt x="7959" y="7546"/>
                    </a:cubicBezTo>
                    <a:cubicBezTo>
                      <a:pt x="-492" y="16300"/>
                      <a:pt x="-190" y="29581"/>
                      <a:pt x="112" y="49805"/>
                    </a:cubicBezTo>
                    <a:lnTo>
                      <a:pt x="112" y="50107"/>
                    </a:lnTo>
                    <a:lnTo>
                      <a:pt x="112" y="50409"/>
                    </a:lnTo>
                    <a:cubicBezTo>
                      <a:pt x="1319" y="82103"/>
                      <a:pt x="8865" y="117117"/>
                      <a:pt x="20938" y="148509"/>
                    </a:cubicBezTo>
                    <a:cubicBezTo>
                      <a:pt x="41160" y="201635"/>
                      <a:pt x="77076" y="239668"/>
                      <a:pt x="127480" y="261099"/>
                    </a:cubicBezTo>
                    <a:cubicBezTo>
                      <a:pt x="165207" y="277399"/>
                      <a:pt x="206255" y="286153"/>
                      <a:pt x="248811" y="287058"/>
                    </a:cubicBezTo>
                    <a:cubicBezTo>
                      <a:pt x="250622" y="287058"/>
                      <a:pt x="252131" y="287058"/>
                      <a:pt x="253942" y="287058"/>
                    </a:cubicBezTo>
                    <a:cubicBezTo>
                      <a:pt x="263298" y="287058"/>
                      <a:pt x="273560" y="286454"/>
                      <a:pt x="280502" y="278908"/>
                    </a:cubicBezTo>
                    <a:cubicBezTo>
                      <a:pt x="287142" y="271362"/>
                      <a:pt x="286840" y="260495"/>
                      <a:pt x="286237" y="248723"/>
                    </a:cubicBezTo>
                    <a:close/>
                    <a:moveTo>
                      <a:pt x="30596" y="12376"/>
                    </a:moveTo>
                    <a:cubicBezTo>
                      <a:pt x="30596" y="12376"/>
                      <a:pt x="30596" y="12376"/>
                      <a:pt x="30596" y="12376"/>
                    </a:cubicBezTo>
                    <a:cubicBezTo>
                      <a:pt x="30596" y="12376"/>
                      <a:pt x="30898" y="12376"/>
                      <a:pt x="30596" y="12376"/>
                    </a:cubicBezTo>
                    <a:cubicBezTo>
                      <a:pt x="30596" y="12376"/>
                      <a:pt x="30596" y="12376"/>
                      <a:pt x="30596" y="12376"/>
                    </a:cubicBezTo>
                    <a:close/>
                    <a:moveTo>
                      <a:pt x="253338" y="274984"/>
                    </a:moveTo>
                    <a:cubicBezTo>
                      <a:pt x="253037" y="274984"/>
                      <a:pt x="253037" y="274984"/>
                      <a:pt x="253338" y="274984"/>
                    </a:cubicBezTo>
                    <a:cubicBezTo>
                      <a:pt x="253942" y="274984"/>
                      <a:pt x="254546" y="274984"/>
                      <a:pt x="255451" y="274984"/>
                    </a:cubicBezTo>
                    <a:cubicBezTo>
                      <a:pt x="254546" y="274984"/>
                      <a:pt x="253942" y="274984"/>
                      <a:pt x="25333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5" name="Freeform 1334">
                <a:extLst>
                  <a:ext uri="{FF2B5EF4-FFF2-40B4-BE49-F238E27FC236}">
                    <a16:creationId xmlns:a16="http://schemas.microsoft.com/office/drawing/2014/main" id="{4EF08267-B6EF-334A-B441-66BCE3ED2E00}"/>
                  </a:ext>
                </a:extLst>
              </p:cNvPr>
              <p:cNvSpPr/>
              <p:nvPr/>
            </p:nvSpPr>
            <p:spPr>
              <a:xfrm>
                <a:off x="1884449" y="5634607"/>
                <a:ext cx="286513" cy="287058"/>
              </a:xfrm>
              <a:custGeom>
                <a:avLst/>
                <a:gdLst>
                  <a:gd name="connsiteX0" fmla="*/ 268344 w 286513"/>
                  <a:gd name="connsiteY0" fmla="*/ 149717 h 287058"/>
                  <a:gd name="connsiteX1" fmla="*/ 181118 w 286513"/>
                  <a:gd name="connsiteY1" fmla="*/ 38335 h 287058"/>
                  <a:gd name="connsiteX2" fmla="*/ 32020 w 286513"/>
                  <a:gd name="connsiteY2" fmla="*/ 0 h 287058"/>
                  <a:gd name="connsiteX3" fmla="*/ 28096 w 286513"/>
                  <a:gd name="connsiteY3" fmla="*/ 0 h 287058"/>
                  <a:gd name="connsiteX4" fmla="*/ 27 w 286513"/>
                  <a:gd name="connsiteY4" fmla="*/ 32600 h 287058"/>
                  <a:gd name="connsiteX5" fmla="*/ 29303 w 286513"/>
                  <a:gd name="connsiteY5" fmla="*/ 167828 h 287058"/>
                  <a:gd name="connsiteX6" fmla="*/ 111398 w 286513"/>
                  <a:gd name="connsiteY6" fmla="*/ 253855 h 287058"/>
                  <a:gd name="connsiteX7" fmla="*/ 239068 w 286513"/>
                  <a:gd name="connsiteY7" fmla="*/ 287058 h 287058"/>
                  <a:gd name="connsiteX8" fmla="*/ 239369 w 286513"/>
                  <a:gd name="connsiteY8" fmla="*/ 287058 h 287058"/>
                  <a:gd name="connsiteX9" fmla="*/ 239671 w 286513"/>
                  <a:gd name="connsiteY9" fmla="*/ 287058 h 287058"/>
                  <a:gd name="connsiteX10" fmla="*/ 247820 w 286513"/>
                  <a:gd name="connsiteY10" fmla="*/ 287058 h 287058"/>
                  <a:gd name="connsiteX11" fmla="*/ 280115 w 286513"/>
                  <a:gd name="connsiteY11" fmla="*/ 278305 h 287058"/>
                  <a:gd name="connsiteX12" fmla="*/ 285849 w 286513"/>
                  <a:gd name="connsiteY12" fmla="*/ 246309 h 287058"/>
                  <a:gd name="connsiteX13" fmla="*/ 268344 w 286513"/>
                  <a:gd name="connsiteY13" fmla="*/ 149717 h 287058"/>
                  <a:gd name="connsiteX14" fmla="*/ 26587 w 286513"/>
                  <a:gd name="connsiteY14" fmla="*/ 12074 h 287058"/>
                  <a:gd name="connsiteX15" fmla="*/ 28096 w 286513"/>
                  <a:gd name="connsiteY15" fmla="*/ 12074 h 287058"/>
                  <a:gd name="connsiteX16" fmla="*/ 28398 w 286513"/>
                  <a:gd name="connsiteY16" fmla="*/ 12074 h 287058"/>
                  <a:gd name="connsiteX17" fmla="*/ 26587 w 286513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13" h="287058">
                    <a:moveTo>
                      <a:pt x="268344" y="149717"/>
                    </a:moveTo>
                    <a:cubicBezTo>
                      <a:pt x="250537" y="98403"/>
                      <a:pt x="221864" y="61879"/>
                      <a:pt x="181118" y="38335"/>
                    </a:cubicBezTo>
                    <a:cubicBezTo>
                      <a:pt x="140071" y="14791"/>
                      <a:pt x="92685" y="2415"/>
                      <a:pt x="32020" y="0"/>
                    </a:cubicBezTo>
                    <a:cubicBezTo>
                      <a:pt x="30510" y="0"/>
                      <a:pt x="29303" y="0"/>
                      <a:pt x="28096" y="0"/>
                    </a:cubicBezTo>
                    <a:cubicBezTo>
                      <a:pt x="2743" y="0"/>
                      <a:pt x="329" y="15998"/>
                      <a:pt x="27" y="32600"/>
                    </a:cubicBezTo>
                    <a:cubicBezTo>
                      <a:pt x="-577" y="80292"/>
                      <a:pt x="9081" y="125871"/>
                      <a:pt x="29303" y="167828"/>
                    </a:cubicBezTo>
                    <a:cubicBezTo>
                      <a:pt x="47412" y="205559"/>
                      <a:pt x="74878" y="234537"/>
                      <a:pt x="111398" y="253855"/>
                    </a:cubicBezTo>
                    <a:cubicBezTo>
                      <a:pt x="147918" y="273173"/>
                      <a:pt x="189871" y="283738"/>
                      <a:pt x="239068" y="287058"/>
                    </a:cubicBezTo>
                    <a:lnTo>
                      <a:pt x="239369" y="287058"/>
                    </a:lnTo>
                    <a:lnTo>
                      <a:pt x="239671" y="287058"/>
                    </a:lnTo>
                    <a:lnTo>
                      <a:pt x="247820" y="287058"/>
                    </a:lnTo>
                    <a:cubicBezTo>
                      <a:pt x="261100" y="287058"/>
                      <a:pt x="272871" y="286454"/>
                      <a:pt x="280115" y="278305"/>
                    </a:cubicBezTo>
                    <a:cubicBezTo>
                      <a:pt x="287359" y="270155"/>
                      <a:pt x="287057" y="258684"/>
                      <a:pt x="285849" y="246309"/>
                    </a:cubicBezTo>
                    <a:cubicBezTo>
                      <a:pt x="282530" y="211596"/>
                      <a:pt x="278606" y="180506"/>
                      <a:pt x="268344" y="149717"/>
                    </a:cubicBezTo>
                    <a:close/>
                    <a:moveTo>
                      <a:pt x="26587" y="12074"/>
                    </a:moveTo>
                    <a:cubicBezTo>
                      <a:pt x="27190" y="12074"/>
                      <a:pt x="27492" y="12074"/>
                      <a:pt x="28096" y="12074"/>
                    </a:cubicBezTo>
                    <a:cubicBezTo>
                      <a:pt x="28096" y="12074"/>
                      <a:pt x="28096" y="12074"/>
                      <a:pt x="28398" y="12074"/>
                    </a:cubicBezTo>
                    <a:cubicBezTo>
                      <a:pt x="27492" y="12074"/>
                      <a:pt x="27190" y="12074"/>
                      <a:pt x="265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6" name="Freeform 1335">
                <a:extLst>
                  <a:ext uri="{FF2B5EF4-FFF2-40B4-BE49-F238E27FC236}">
                    <a16:creationId xmlns:a16="http://schemas.microsoft.com/office/drawing/2014/main" id="{988ADC1E-6F3C-7746-B851-C40FBE5E39E7}"/>
                  </a:ext>
                </a:extLst>
              </p:cNvPr>
              <p:cNvSpPr/>
              <p:nvPr/>
            </p:nvSpPr>
            <p:spPr>
              <a:xfrm>
                <a:off x="1884412" y="933919"/>
                <a:ext cx="286058" cy="286454"/>
              </a:xfrm>
              <a:custGeom>
                <a:avLst/>
                <a:gdLst>
                  <a:gd name="connsiteX0" fmla="*/ 269588 w 286058"/>
                  <a:gd name="connsiteY0" fmla="*/ 155150 h 286454"/>
                  <a:gd name="connsiteX1" fmla="*/ 161839 w 286058"/>
                  <a:gd name="connsiteY1" fmla="*/ 28977 h 286454"/>
                  <a:gd name="connsiteX2" fmla="*/ 32057 w 286058"/>
                  <a:gd name="connsiteY2" fmla="*/ 302 h 286454"/>
                  <a:gd name="connsiteX3" fmla="*/ 26322 w 286058"/>
                  <a:gd name="connsiteY3" fmla="*/ 0 h 286454"/>
                  <a:gd name="connsiteX4" fmla="*/ 64 w 286058"/>
                  <a:gd name="connsiteY4" fmla="*/ 30487 h 286454"/>
                  <a:gd name="connsiteX5" fmla="*/ 26020 w 286058"/>
                  <a:gd name="connsiteY5" fmla="*/ 161489 h 286454"/>
                  <a:gd name="connsiteX6" fmla="*/ 122300 w 286058"/>
                  <a:gd name="connsiteY6" fmla="*/ 259288 h 286454"/>
                  <a:gd name="connsiteX7" fmla="*/ 122300 w 286058"/>
                  <a:gd name="connsiteY7" fmla="*/ 259288 h 286454"/>
                  <a:gd name="connsiteX8" fmla="*/ 122300 w 286058"/>
                  <a:gd name="connsiteY8" fmla="*/ 259288 h 286454"/>
                  <a:gd name="connsiteX9" fmla="*/ 236388 w 286058"/>
                  <a:gd name="connsiteY9" fmla="*/ 286454 h 286454"/>
                  <a:gd name="connsiteX10" fmla="*/ 236690 w 286058"/>
                  <a:gd name="connsiteY10" fmla="*/ 286454 h 286454"/>
                  <a:gd name="connsiteX11" fmla="*/ 236992 w 286058"/>
                  <a:gd name="connsiteY11" fmla="*/ 286454 h 286454"/>
                  <a:gd name="connsiteX12" fmla="*/ 249970 w 286058"/>
                  <a:gd name="connsiteY12" fmla="*/ 286454 h 286454"/>
                  <a:gd name="connsiteX13" fmla="*/ 255403 w 286058"/>
                  <a:gd name="connsiteY13" fmla="*/ 286454 h 286454"/>
                  <a:gd name="connsiteX14" fmla="*/ 279850 w 286058"/>
                  <a:gd name="connsiteY14" fmla="*/ 278908 h 286454"/>
                  <a:gd name="connsiteX15" fmla="*/ 285585 w 286058"/>
                  <a:gd name="connsiteY15" fmla="*/ 249327 h 286454"/>
                  <a:gd name="connsiteX16" fmla="*/ 269588 w 286058"/>
                  <a:gd name="connsiteY16" fmla="*/ 155150 h 286454"/>
                  <a:gd name="connsiteX17" fmla="*/ 26020 w 286058"/>
                  <a:gd name="connsiteY17" fmla="*/ 12074 h 286454"/>
                  <a:gd name="connsiteX18" fmla="*/ 26020 w 286058"/>
                  <a:gd name="connsiteY18" fmla="*/ 12074 h 286454"/>
                  <a:gd name="connsiteX19" fmla="*/ 27831 w 286058"/>
                  <a:gd name="connsiteY19" fmla="*/ 12074 h 286454"/>
                  <a:gd name="connsiteX20" fmla="*/ 26020 w 286058"/>
                  <a:gd name="connsiteY20" fmla="*/ 12074 h 286454"/>
                  <a:gd name="connsiteX21" fmla="*/ 256006 w 286058"/>
                  <a:gd name="connsiteY21" fmla="*/ 274682 h 286454"/>
                  <a:gd name="connsiteX22" fmla="*/ 255101 w 286058"/>
                  <a:gd name="connsiteY22" fmla="*/ 274682 h 286454"/>
                  <a:gd name="connsiteX23" fmla="*/ 257214 w 286058"/>
                  <a:gd name="connsiteY23" fmla="*/ 274682 h 286454"/>
                  <a:gd name="connsiteX24" fmla="*/ 256006 w 286058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058" h="286454">
                    <a:moveTo>
                      <a:pt x="269588" y="155150"/>
                    </a:moveTo>
                    <a:cubicBezTo>
                      <a:pt x="249065" y="93875"/>
                      <a:pt x="213752" y="52824"/>
                      <a:pt x="161839" y="28977"/>
                    </a:cubicBezTo>
                    <a:cubicBezTo>
                      <a:pt x="115962" y="8150"/>
                      <a:pt x="68275" y="2717"/>
                      <a:pt x="32057" y="302"/>
                    </a:cubicBezTo>
                    <a:cubicBezTo>
                      <a:pt x="29944" y="0"/>
                      <a:pt x="28133" y="0"/>
                      <a:pt x="26322" y="0"/>
                    </a:cubicBezTo>
                    <a:cubicBezTo>
                      <a:pt x="667" y="0"/>
                      <a:pt x="366" y="21431"/>
                      <a:pt x="64" y="30487"/>
                    </a:cubicBezTo>
                    <a:cubicBezTo>
                      <a:pt x="-842" y="76368"/>
                      <a:pt x="7911" y="120438"/>
                      <a:pt x="26020" y="161489"/>
                    </a:cubicBezTo>
                    <a:cubicBezTo>
                      <a:pt x="45337" y="205861"/>
                      <a:pt x="77933" y="238762"/>
                      <a:pt x="122300" y="259288"/>
                    </a:cubicBezTo>
                    <a:lnTo>
                      <a:pt x="122300" y="259288"/>
                    </a:lnTo>
                    <a:lnTo>
                      <a:pt x="122300" y="259288"/>
                    </a:lnTo>
                    <a:cubicBezTo>
                      <a:pt x="159122" y="275588"/>
                      <a:pt x="197454" y="284643"/>
                      <a:pt x="236388" y="286454"/>
                    </a:cubicBezTo>
                    <a:lnTo>
                      <a:pt x="236690" y="286454"/>
                    </a:lnTo>
                    <a:lnTo>
                      <a:pt x="236992" y="286454"/>
                    </a:lnTo>
                    <a:lnTo>
                      <a:pt x="249970" y="286454"/>
                    </a:lnTo>
                    <a:cubicBezTo>
                      <a:pt x="252083" y="286454"/>
                      <a:pt x="253894" y="286454"/>
                      <a:pt x="255403" y="286454"/>
                    </a:cubicBezTo>
                    <a:cubicBezTo>
                      <a:pt x="263854" y="286454"/>
                      <a:pt x="273512" y="285851"/>
                      <a:pt x="279850" y="278908"/>
                    </a:cubicBezTo>
                    <a:cubicBezTo>
                      <a:pt x="286792" y="271664"/>
                      <a:pt x="286490" y="261099"/>
                      <a:pt x="285585" y="249327"/>
                    </a:cubicBezTo>
                    <a:cubicBezTo>
                      <a:pt x="283774" y="219142"/>
                      <a:pt x="280152" y="186542"/>
                      <a:pt x="269588" y="155150"/>
                    </a:cubicBezTo>
                    <a:close/>
                    <a:moveTo>
                      <a:pt x="26020" y="12074"/>
                    </a:moveTo>
                    <a:cubicBezTo>
                      <a:pt x="26020" y="12074"/>
                      <a:pt x="26322" y="12074"/>
                      <a:pt x="26020" y="12074"/>
                    </a:cubicBezTo>
                    <a:cubicBezTo>
                      <a:pt x="26624" y="12074"/>
                      <a:pt x="27227" y="12074"/>
                      <a:pt x="27831" y="12074"/>
                    </a:cubicBezTo>
                    <a:cubicBezTo>
                      <a:pt x="27227" y="12074"/>
                      <a:pt x="26624" y="12074"/>
                      <a:pt x="26020" y="12074"/>
                    </a:cubicBezTo>
                    <a:close/>
                    <a:moveTo>
                      <a:pt x="256006" y="274682"/>
                    </a:moveTo>
                    <a:cubicBezTo>
                      <a:pt x="255705" y="274682"/>
                      <a:pt x="255403" y="274682"/>
                      <a:pt x="255101" y="274682"/>
                    </a:cubicBezTo>
                    <a:cubicBezTo>
                      <a:pt x="255705" y="274682"/>
                      <a:pt x="256610" y="274682"/>
                      <a:pt x="257214" y="274682"/>
                    </a:cubicBezTo>
                    <a:cubicBezTo>
                      <a:pt x="256610" y="274682"/>
                      <a:pt x="256308" y="274682"/>
                      <a:pt x="25600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7" name="Freeform 1336">
                <a:extLst>
                  <a:ext uri="{FF2B5EF4-FFF2-40B4-BE49-F238E27FC236}">
                    <a16:creationId xmlns:a16="http://schemas.microsoft.com/office/drawing/2014/main" id="{A3CA6C90-844D-AF42-9A17-5C0A66C3C447}"/>
                  </a:ext>
                </a:extLst>
              </p:cNvPr>
              <p:cNvSpPr/>
              <p:nvPr/>
            </p:nvSpPr>
            <p:spPr>
              <a:xfrm>
                <a:off x="2193840" y="1251464"/>
                <a:ext cx="286078" cy="286756"/>
              </a:xfrm>
              <a:custGeom>
                <a:avLst/>
                <a:gdLst>
                  <a:gd name="connsiteX0" fmla="*/ 34407 w 286078"/>
                  <a:gd name="connsiteY0" fmla="*/ 286756 h 286756"/>
                  <a:gd name="connsiteX1" fmla="*/ 40444 w 286078"/>
                  <a:gd name="connsiteY1" fmla="*/ 286756 h 286756"/>
                  <a:gd name="connsiteX2" fmla="*/ 146382 w 286078"/>
                  <a:gd name="connsiteY2" fmla="*/ 265325 h 286756"/>
                  <a:gd name="connsiteX3" fmla="*/ 257150 w 286078"/>
                  <a:gd name="connsiteY3" fmla="*/ 163602 h 286756"/>
                  <a:gd name="connsiteX4" fmla="*/ 285823 w 286078"/>
                  <a:gd name="connsiteY4" fmla="*/ 31392 h 286756"/>
                  <a:gd name="connsiteX5" fmla="*/ 280390 w 286078"/>
                  <a:gd name="connsiteY5" fmla="*/ 7546 h 286756"/>
                  <a:gd name="connsiteX6" fmla="*/ 255641 w 286078"/>
                  <a:gd name="connsiteY6" fmla="*/ 0 h 286756"/>
                  <a:gd name="connsiteX7" fmla="*/ 255641 w 286078"/>
                  <a:gd name="connsiteY7" fmla="*/ 0 h 286756"/>
                  <a:gd name="connsiteX8" fmla="*/ 255641 w 286078"/>
                  <a:gd name="connsiteY8" fmla="*/ 0 h 286756"/>
                  <a:gd name="connsiteX9" fmla="*/ 151513 w 286078"/>
                  <a:gd name="connsiteY9" fmla="*/ 16904 h 286756"/>
                  <a:gd name="connsiteX10" fmla="*/ 38331 w 286078"/>
                  <a:gd name="connsiteY10" fmla="*/ 101723 h 286756"/>
                  <a:gd name="connsiteX11" fmla="*/ 0 w 286078"/>
                  <a:gd name="connsiteY11" fmla="*/ 234235 h 286756"/>
                  <a:gd name="connsiteX12" fmla="*/ 0 w 286078"/>
                  <a:gd name="connsiteY12" fmla="*/ 234838 h 286756"/>
                  <a:gd name="connsiteX13" fmla="*/ 0 w 286078"/>
                  <a:gd name="connsiteY13" fmla="*/ 235442 h 286756"/>
                  <a:gd name="connsiteX14" fmla="*/ 0 w 286078"/>
                  <a:gd name="connsiteY14" fmla="*/ 246912 h 286756"/>
                  <a:gd name="connsiteX15" fmla="*/ 6338 w 286078"/>
                  <a:gd name="connsiteY15" fmla="*/ 277399 h 286756"/>
                  <a:gd name="connsiteX16" fmla="*/ 34407 w 286078"/>
                  <a:gd name="connsiteY16" fmla="*/ 286756 h 286756"/>
                  <a:gd name="connsiteX17" fmla="*/ 35011 w 286078"/>
                  <a:gd name="connsiteY17" fmla="*/ 274682 h 286756"/>
                  <a:gd name="connsiteX18" fmla="*/ 34106 w 286078"/>
                  <a:gd name="connsiteY18" fmla="*/ 274682 h 286756"/>
                  <a:gd name="connsiteX19" fmla="*/ 32295 w 286078"/>
                  <a:gd name="connsiteY19" fmla="*/ 274682 h 286756"/>
                  <a:gd name="connsiteX20" fmla="*/ 35011 w 286078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78" h="286756">
                    <a:moveTo>
                      <a:pt x="34407" y="286756"/>
                    </a:moveTo>
                    <a:cubicBezTo>
                      <a:pt x="36218" y="286756"/>
                      <a:pt x="38331" y="286756"/>
                      <a:pt x="40444" y="286756"/>
                    </a:cubicBezTo>
                    <a:cubicBezTo>
                      <a:pt x="76662" y="285851"/>
                      <a:pt x="112277" y="278606"/>
                      <a:pt x="146382" y="265325"/>
                    </a:cubicBezTo>
                    <a:cubicBezTo>
                      <a:pt x="197692" y="245705"/>
                      <a:pt x="234815" y="211294"/>
                      <a:pt x="257150" y="163602"/>
                    </a:cubicBezTo>
                    <a:cubicBezTo>
                      <a:pt x="275561" y="123758"/>
                      <a:pt x="281899" y="81801"/>
                      <a:pt x="285823" y="31392"/>
                    </a:cubicBezTo>
                    <a:cubicBezTo>
                      <a:pt x="286427" y="22941"/>
                      <a:pt x="286427" y="14187"/>
                      <a:pt x="280390" y="7546"/>
                    </a:cubicBezTo>
                    <a:cubicBezTo>
                      <a:pt x="274052" y="604"/>
                      <a:pt x="264092" y="0"/>
                      <a:pt x="255641" y="0"/>
                    </a:cubicBezTo>
                    <a:lnTo>
                      <a:pt x="255641" y="0"/>
                    </a:lnTo>
                    <a:lnTo>
                      <a:pt x="255641" y="0"/>
                    </a:lnTo>
                    <a:cubicBezTo>
                      <a:pt x="219121" y="302"/>
                      <a:pt x="184110" y="6037"/>
                      <a:pt x="151513" y="16904"/>
                    </a:cubicBezTo>
                    <a:cubicBezTo>
                      <a:pt x="99299" y="34109"/>
                      <a:pt x="62477" y="61879"/>
                      <a:pt x="38331" y="101723"/>
                    </a:cubicBezTo>
                    <a:cubicBezTo>
                      <a:pt x="16600" y="139152"/>
                      <a:pt x="4226" y="182317"/>
                      <a:pt x="0" y="234235"/>
                    </a:cubicBezTo>
                    <a:lnTo>
                      <a:pt x="0" y="234838"/>
                    </a:lnTo>
                    <a:lnTo>
                      <a:pt x="0" y="235442"/>
                    </a:lnTo>
                    <a:lnTo>
                      <a:pt x="0" y="246912"/>
                    </a:lnTo>
                    <a:cubicBezTo>
                      <a:pt x="0" y="260193"/>
                      <a:pt x="302" y="269853"/>
                      <a:pt x="6338" y="277399"/>
                    </a:cubicBezTo>
                    <a:cubicBezTo>
                      <a:pt x="12375" y="286152"/>
                      <a:pt x="23542" y="286756"/>
                      <a:pt x="34407" y="286756"/>
                    </a:cubicBezTo>
                    <a:close/>
                    <a:moveTo>
                      <a:pt x="35011" y="274682"/>
                    </a:moveTo>
                    <a:cubicBezTo>
                      <a:pt x="34709" y="274682"/>
                      <a:pt x="34407" y="274682"/>
                      <a:pt x="34106" y="274682"/>
                    </a:cubicBezTo>
                    <a:cubicBezTo>
                      <a:pt x="33502" y="274682"/>
                      <a:pt x="32898" y="274682"/>
                      <a:pt x="32295" y="274682"/>
                    </a:cubicBezTo>
                    <a:cubicBezTo>
                      <a:pt x="33502" y="274682"/>
                      <a:pt x="34106" y="274682"/>
                      <a:pt x="3501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8" name="Freeform 1337">
                <a:extLst>
                  <a:ext uri="{FF2B5EF4-FFF2-40B4-BE49-F238E27FC236}">
                    <a16:creationId xmlns:a16="http://schemas.microsoft.com/office/drawing/2014/main" id="{ABAAE984-6FD2-7E40-AF84-E9097E26913D}"/>
                  </a:ext>
                </a:extLst>
              </p:cNvPr>
              <p:cNvSpPr/>
              <p:nvPr/>
            </p:nvSpPr>
            <p:spPr>
              <a:xfrm>
                <a:off x="1884075" y="5944002"/>
                <a:ext cx="286624" cy="286756"/>
              </a:xfrm>
              <a:custGeom>
                <a:avLst/>
                <a:gdLst>
                  <a:gd name="connsiteX0" fmla="*/ 280489 w 286624"/>
                  <a:gd name="connsiteY0" fmla="*/ 7244 h 286756"/>
                  <a:gd name="connsiteX1" fmla="*/ 257249 w 286624"/>
                  <a:gd name="connsiteY1" fmla="*/ 0 h 286756"/>
                  <a:gd name="connsiteX2" fmla="*/ 254533 w 286624"/>
                  <a:gd name="connsiteY2" fmla="*/ 0 h 286756"/>
                  <a:gd name="connsiteX3" fmla="*/ 113885 w 286624"/>
                  <a:gd name="connsiteY3" fmla="*/ 32600 h 286756"/>
                  <a:gd name="connsiteX4" fmla="*/ 29376 w 286624"/>
                  <a:gd name="connsiteY4" fmla="*/ 119532 h 286756"/>
                  <a:gd name="connsiteX5" fmla="*/ 401 w 286624"/>
                  <a:gd name="connsiteY5" fmla="*/ 240573 h 286756"/>
                  <a:gd name="connsiteX6" fmla="*/ 7343 w 286624"/>
                  <a:gd name="connsiteY6" fmla="*/ 279210 h 286756"/>
                  <a:gd name="connsiteX7" fmla="*/ 31187 w 286624"/>
                  <a:gd name="connsiteY7" fmla="*/ 286756 h 286756"/>
                  <a:gd name="connsiteX8" fmla="*/ 42656 w 286624"/>
                  <a:gd name="connsiteY8" fmla="*/ 286455 h 286756"/>
                  <a:gd name="connsiteX9" fmla="*/ 145878 w 286624"/>
                  <a:gd name="connsiteY9" fmla="*/ 265627 h 286756"/>
                  <a:gd name="connsiteX10" fmla="*/ 249402 w 286624"/>
                  <a:gd name="connsiteY10" fmla="*/ 179298 h 286756"/>
                  <a:gd name="connsiteX11" fmla="*/ 286526 w 286624"/>
                  <a:gd name="connsiteY11" fmla="*/ 32600 h 286756"/>
                  <a:gd name="connsiteX12" fmla="*/ 280489 w 286624"/>
                  <a:gd name="connsiteY12" fmla="*/ 7244 h 286756"/>
                  <a:gd name="connsiteX13" fmla="*/ 30885 w 286624"/>
                  <a:gd name="connsiteY13" fmla="*/ 274381 h 286756"/>
                  <a:gd name="connsiteX14" fmla="*/ 30885 w 286624"/>
                  <a:gd name="connsiteY14" fmla="*/ 274381 h 286756"/>
                  <a:gd name="connsiteX15" fmla="*/ 31488 w 286624"/>
                  <a:gd name="connsiteY15" fmla="*/ 274381 h 286756"/>
                  <a:gd name="connsiteX16" fmla="*/ 30885 w 286624"/>
                  <a:gd name="connsiteY16" fmla="*/ 274381 h 286756"/>
                  <a:gd name="connsiteX17" fmla="*/ 254835 w 286624"/>
                  <a:gd name="connsiteY17" fmla="*/ 12074 h 286756"/>
                  <a:gd name="connsiteX18" fmla="*/ 257249 w 286624"/>
                  <a:gd name="connsiteY18" fmla="*/ 12074 h 286756"/>
                  <a:gd name="connsiteX19" fmla="*/ 257551 w 286624"/>
                  <a:gd name="connsiteY19" fmla="*/ 12074 h 286756"/>
                  <a:gd name="connsiteX20" fmla="*/ 254835 w 286624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24" h="286756">
                    <a:moveTo>
                      <a:pt x="280489" y="7244"/>
                    </a:moveTo>
                    <a:cubicBezTo>
                      <a:pt x="274151" y="604"/>
                      <a:pt x="265096" y="0"/>
                      <a:pt x="257249" y="0"/>
                    </a:cubicBezTo>
                    <a:cubicBezTo>
                      <a:pt x="256344" y="0"/>
                      <a:pt x="255438" y="0"/>
                      <a:pt x="254533" y="0"/>
                    </a:cubicBezTo>
                    <a:cubicBezTo>
                      <a:pt x="202922" y="604"/>
                      <a:pt x="155536" y="11772"/>
                      <a:pt x="113885" y="32600"/>
                    </a:cubicBezTo>
                    <a:cubicBezTo>
                      <a:pt x="75856" y="51918"/>
                      <a:pt x="47485" y="80896"/>
                      <a:pt x="29376" y="119532"/>
                    </a:cubicBezTo>
                    <a:cubicBezTo>
                      <a:pt x="11870" y="157263"/>
                      <a:pt x="1910" y="198013"/>
                      <a:pt x="401" y="240573"/>
                    </a:cubicBezTo>
                    <a:cubicBezTo>
                      <a:pt x="-504" y="259288"/>
                      <a:pt x="-504" y="271060"/>
                      <a:pt x="7343" y="279210"/>
                    </a:cubicBezTo>
                    <a:cubicBezTo>
                      <a:pt x="13681" y="285850"/>
                      <a:pt x="22434" y="286756"/>
                      <a:pt x="31187" y="286756"/>
                    </a:cubicBezTo>
                    <a:cubicBezTo>
                      <a:pt x="34808" y="286756"/>
                      <a:pt x="39034" y="286455"/>
                      <a:pt x="42656" y="286455"/>
                    </a:cubicBezTo>
                    <a:cubicBezTo>
                      <a:pt x="80383" y="284946"/>
                      <a:pt x="113281" y="278304"/>
                      <a:pt x="145878" y="265627"/>
                    </a:cubicBezTo>
                    <a:cubicBezTo>
                      <a:pt x="192660" y="247818"/>
                      <a:pt x="227369" y="218538"/>
                      <a:pt x="249402" y="179298"/>
                    </a:cubicBezTo>
                    <a:cubicBezTo>
                      <a:pt x="271737" y="140058"/>
                      <a:pt x="283206" y="94479"/>
                      <a:pt x="286526" y="32600"/>
                    </a:cubicBezTo>
                    <a:cubicBezTo>
                      <a:pt x="286827" y="23243"/>
                      <a:pt x="286827" y="13885"/>
                      <a:pt x="280489" y="7244"/>
                    </a:cubicBezTo>
                    <a:close/>
                    <a:moveTo>
                      <a:pt x="30885" y="274381"/>
                    </a:moveTo>
                    <a:cubicBezTo>
                      <a:pt x="30885" y="274381"/>
                      <a:pt x="30885" y="274381"/>
                      <a:pt x="30885" y="274381"/>
                    </a:cubicBezTo>
                    <a:cubicBezTo>
                      <a:pt x="30885" y="274381"/>
                      <a:pt x="31187" y="274381"/>
                      <a:pt x="31488" y="274381"/>
                    </a:cubicBezTo>
                    <a:cubicBezTo>
                      <a:pt x="31488" y="274381"/>
                      <a:pt x="31187" y="274381"/>
                      <a:pt x="30885" y="274381"/>
                    </a:cubicBezTo>
                    <a:close/>
                    <a:moveTo>
                      <a:pt x="254835" y="12074"/>
                    </a:moveTo>
                    <a:cubicBezTo>
                      <a:pt x="255740" y="12074"/>
                      <a:pt x="256344" y="12074"/>
                      <a:pt x="257249" y="12074"/>
                    </a:cubicBezTo>
                    <a:cubicBezTo>
                      <a:pt x="257249" y="12074"/>
                      <a:pt x="257551" y="12074"/>
                      <a:pt x="257551" y="12074"/>
                    </a:cubicBezTo>
                    <a:cubicBezTo>
                      <a:pt x="256646" y="12074"/>
                      <a:pt x="255740" y="12074"/>
                      <a:pt x="25483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0DC90A9E-8F8C-F540-999C-ADB2541FA2CE}"/>
                  </a:ext>
                </a:extLst>
              </p:cNvPr>
              <p:cNvSpPr/>
              <p:nvPr/>
            </p:nvSpPr>
            <p:spPr>
              <a:xfrm>
                <a:off x="1884174" y="4383747"/>
                <a:ext cx="286504" cy="286454"/>
              </a:xfrm>
              <a:custGeom>
                <a:avLst/>
                <a:gdLst>
                  <a:gd name="connsiteX0" fmla="*/ 280390 w 286504"/>
                  <a:gd name="connsiteY0" fmla="*/ 7546 h 286454"/>
                  <a:gd name="connsiteX1" fmla="*/ 255339 w 286504"/>
                  <a:gd name="connsiteY1" fmla="*/ 0 h 286454"/>
                  <a:gd name="connsiteX2" fmla="*/ 250812 w 286504"/>
                  <a:gd name="connsiteY2" fmla="*/ 0 h 286454"/>
                  <a:gd name="connsiteX3" fmla="*/ 122539 w 286504"/>
                  <a:gd name="connsiteY3" fmla="*/ 27770 h 286454"/>
                  <a:gd name="connsiteX4" fmla="*/ 30484 w 286504"/>
                  <a:gd name="connsiteY4" fmla="*/ 116815 h 286454"/>
                  <a:gd name="connsiteX5" fmla="*/ 0 w 286504"/>
                  <a:gd name="connsiteY5" fmla="*/ 238460 h 286454"/>
                  <a:gd name="connsiteX6" fmla="*/ 0 w 286504"/>
                  <a:gd name="connsiteY6" fmla="*/ 238762 h 286454"/>
                  <a:gd name="connsiteX7" fmla="*/ 0 w 286504"/>
                  <a:gd name="connsiteY7" fmla="*/ 239064 h 286454"/>
                  <a:gd name="connsiteX8" fmla="*/ 0 w 286504"/>
                  <a:gd name="connsiteY8" fmla="*/ 249327 h 286454"/>
                  <a:gd name="connsiteX9" fmla="*/ 0 w 286504"/>
                  <a:gd name="connsiteY9" fmla="*/ 249327 h 286454"/>
                  <a:gd name="connsiteX10" fmla="*/ 0 w 286504"/>
                  <a:gd name="connsiteY10" fmla="*/ 249327 h 286454"/>
                  <a:gd name="connsiteX11" fmla="*/ 30484 w 286504"/>
                  <a:gd name="connsiteY11" fmla="*/ 286454 h 286454"/>
                  <a:gd name="connsiteX12" fmla="*/ 38935 w 286504"/>
                  <a:gd name="connsiteY12" fmla="*/ 286152 h 286454"/>
                  <a:gd name="connsiteX13" fmla="*/ 153324 w 286504"/>
                  <a:gd name="connsiteY13" fmla="*/ 261703 h 286454"/>
                  <a:gd name="connsiteX14" fmla="*/ 246284 w 286504"/>
                  <a:gd name="connsiteY14" fmla="*/ 184128 h 286454"/>
                  <a:gd name="connsiteX15" fmla="*/ 286426 w 286504"/>
                  <a:gd name="connsiteY15" fmla="*/ 31090 h 286454"/>
                  <a:gd name="connsiteX16" fmla="*/ 280390 w 286504"/>
                  <a:gd name="connsiteY16" fmla="*/ 7546 h 286454"/>
                  <a:gd name="connsiteX17" fmla="*/ 30484 w 286504"/>
                  <a:gd name="connsiteY17" fmla="*/ 274380 h 286454"/>
                  <a:gd name="connsiteX18" fmla="*/ 30484 w 286504"/>
                  <a:gd name="connsiteY18" fmla="*/ 274380 h 286454"/>
                  <a:gd name="connsiteX19" fmla="*/ 32898 w 286504"/>
                  <a:gd name="connsiteY19" fmla="*/ 274380 h 286454"/>
                  <a:gd name="connsiteX20" fmla="*/ 30484 w 286504"/>
                  <a:gd name="connsiteY20" fmla="*/ 274380 h 286454"/>
                  <a:gd name="connsiteX21" fmla="*/ 249001 w 286504"/>
                  <a:gd name="connsiteY21" fmla="*/ 12074 h 286454"/>
                  <a:gd name="connsiteX22" fmla="*/ 251114 w 286504"/>
                  <a:gd name="connsiteY22" fmla="*/ 12074 h 286454"/>
                  <a:gd name="connsiteX23" fmla="*/ 255641 w 286504"/>
                  <a:gd name="connsiteY23" fmla="*/ 12074 h 286454"/>
                  <a:gd name="connsiteX24" fmla="*/ 249001 w 286504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04" h="286454">
                    <a:moveTo>
                      <a:pt x="280390" y="7546"/>
                    </a:moveTo>
                    <a:cubicBezTo>
                      <a:pt x="273750" y="604"/>
                      <a:pt x="264092" y="0"/>
                      <a:pt x="255339" y="0"/>
                    </a:cubicBezTo>
                    <a:cubicBezTo>
                      <a:pt x="253830" y="0"/>
                      <a:pt x="252321" y="0"/>
                      <a:pt x="250812" y="0"/>
                    </a:cubicBezTo>
                    <a:cubicBezTo>
                      <a:pt x="205539" y="0"/>
                      <a:pt x="162077" y="9357"/>
                      <a:pt x="122539" y="27770"/>
                    </a:cubicBezTo>
                    <a:cubicBezTo>
                      <a:pt x="81189" y="46787"/>
                      <a:pt x="50102" y="76669"/>
                      <a:pt x="30484" y="116815"/>
                    </a:cubicBezTo>
                    <a:cubicBezTo>
                      <a:pt x="12676" y="153037"/>
                      <a:pt x="2415" y="193787"/>
                      <a:pt x="0" y="238460"/>
                    </a:cubicBezTo>
                    <a:lnTo>
                      <a:pt x="0" y="238762"/>
                    </a:lnTo>
                    <a:lnTo>
                      <a:pt x="0" y="239064"/>
                    </a:ln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71060"/>
                      <a:pt x="2716" y="286454"/>
                      <a:pt x="30484" y="286454"/>
                    </a:cubicBezTo>
                    <a:cubicBezTo>
                      <a:pt x="32898" y="286454"/>
                      <a:pt x="35615" y="286454"/>
                      <a:pt x="38935" y="286152"/>
                    </a:cubicBezTo>
                    <a:cubicBezTo>
                      <a:pt x="80284" y="284039"/>
                      <a:pt x="117710" y="276191"/>
                      <a:pt x="153324" y="261703"/>
                    </a:cubicBezTo>
                    <a:cubicBezTo>
                      <a:pt x="194371" y="244799"/>
                      <a:pt x="224855" y="219444"/>
                      <a:pt x="246284" y="184128"/>
                    </a:cubicBezTo>
                    <a:cubicBezTo>
                      <a:pt x="276768" y="133719"/>
                      <a:pt x="283710" y="78481"/>
                      <a:pt x="286426" y="31090"/>
                    </a:cubicBezTo>
                    <a:cubicBezTo>
                      <a:pt x="286728" y="22639"/>
                      <a:pt x="286426" y="13885"/>
                      <a:pt x="280390" y="7546"/>
                    </a:cubicBezTo>
                    <a:close/>
                    <a:moveTo>
                      <a:pt x="30484" y="274380"/>
                    </a:moveTo>
                    <a:cubicBezTo>
                      <a:pt x="30484" y="274380"/>
                      <a:pt x="30484" y="274380"/>
                      <a:pt x="30484" y="274380"/>
                    </a:cubicBezTo>
                    <a:cubicBezTo>
                      <a:pt x="31087" y="274380"/>
                      <a:pt x="31993" y="274380"/>
                      <a:pt x="32898" y="274380"/>
                    </a:cubicBezTo>
                    <a:cubicBezTo>
                      <a:pt x="31993" y="274380"/>
                      <a:pt x="31087" y="274380"/>
                      <a:pt x="30484" y="274380"/>
                    </a:cubicBezTo>
                    <a:close/>
                    <a:moveTo>
                      <a:pt x="249001" y="12074"/>
                    </a:moveTo>
                    <a:cubicBezTo>
                      <a:pt x="249605" y="12074"/>
                      <a:pt x="250208" y="12074"/>
                      <a:pt x="251114" y="12074"/>
                    </a:cubicBezTo>
                    <a:cubicBezTo>
                      <a:pt x="252623" y="12074"/>
                      <a:pt x="254132" y="12074"/>
                      <a:pt x="255641" y="12074"/>
                    </a:cubicBezTo>
                    <a:cubicBezTo>
                      <a:pt x="253226" y="12074"/>
                      <a:pt x="251114" y="12074"/>
                      <a:pt x="24900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E42432E7-9041-3947-80D7-F9A5227932CD}"/>
                  </a:ext>
                </a:extLst>
              </p:cNvPr>
              <p:cNvSpPr/>
              <p:nvPr/>
            </p:nvSpPr>
            <p:spPr>
              <a:xfrm>
                <a:off x="1883908" y="4692538"/>
                <a:ext cx="286769" cy="286756"/>
              </a:xfrm>
              <a:custGeom>
                <a:avLst/>
                <a:gdLst>
                  <a:gd name="connsiteX0" fmla="*/ 197958 w 286769"/>
                  <a:gd name="connsiteY0" fmla="*/ 48598 h 286756"/>
                  <a:gd name="connsiteX1" fmla="*/ 54895 w 286769"/>
                  <a:gd name="connsiteY1" fmla="*/ 302 h 286756"/>
                  <a:gd name="connsiteX2" fmla="*/ 54593 w 286769"/>
                  <a:gd name="connsiteY2" fmla="*/ 302 h 286756"/>
                  <a:gd name="connsiteX3" fmla="*/ 54291 w 286769"/>
                  <a:gd name="connsiteY3" fmla="*/ 302 h 286756"/>
                  <a:gd name="connsiteX4" fmla="*/ 42219 w 286769"/>
                  <a:gd name="connsiteY4" fmla="*/ 0 h 286756"/>
                  <a:gd name="connsiteX5" fmla="*/ 7811 w 286769"/>
                  <a:gd name="connsiteY5" fmla="*/ 9055 h 286756"/>
                  <a:gd name="connsiteX6" fmla="*/ 266 w 286769"/>
                  <a:gd name="connsiteY6" fmla="*/ 46485 h 286756"/>
                  <a:gd name="connsiteX7" fmla="*/ 26826 w 286769"/>
                  <a:gd name="connsiteY7" fmla="*/ 160885 h 286756"/>
                  <a:gd name="connsiteX8" fmla="*/ 84473 w 286769"/>
                  <a:gd name="connsiteY8" fmla="*/ 234838 h 286756"/>
                  <a:gd name="connsiteX9" fmla="*/ 258019 w 286769"/>
                  <a:gd name="connsiteY9" fmla="*/ 286756 h 286756"/>
                  <a:gd name="connsiteX10" fmla="*/ 261340 w 286769"/>
                  <a:gd name="connsiteY10" fmla="*/ 286756 h 286756"/>
                  <a:gd name="connsiteX11" fmla="*/ 280354 w 286769"/>
                  <a:gd name="connsiteY11" fmla="*/ 280116 h 286756"/>
                  <a:gd name="connsiteX12" fmla="*/ 286692 w 286769"/>
                  <a:gd name="connsiteY12" fmla="*/ 255666 h 286756"/>
                  <a:gd name="connsiteX13" fmla="*/ 251380 w 286769"/>
                  <a:gd name="connsiteY13" fmla="*/ 110477 h 286756"/>
                  <a:gd name="connsiteX14" fmla="*/ 197958 w 286769"/>
                  <a:gd name="connsiteY14" fmla="*/ 48598 h 286756"/>
                  <a:gd name="connsiteX15" fmla="*/ 41615 w 286769"/>
                  <a:gd name="connsiteY15" fmla="*/ 12074 h 286756"/>
                  <a:gd name="connsiteX16" fmla="*/ 41917 w 286769"/>
                  <a:gd name="connsiteY16" fmla="*/ 12074 h 286756"/>
                  <a:gd name="connsiteX17" fmla="*/ 42521 w 286769"/>
                  <a:gd name="connsiteY17" fmla="*/ 12074 h 286756"/>
                  <a:gd name="connsiteX18" fmla="*/ 41615 w 286769"/>
                  <a:gd name="connsiteY18" fmla="*/ 12074 h 286756"/>
                  <a:gd name="connsiteX19" fmla="*/ 262547 w 286769"/>
                  <a:gd name="connsiteY19" fmla="*/ 274380 h 286756"/>
                  <a:gd name="connsiteX20" fmla="*/ 261340 w 286769"/>
                  <a:gd name="connsiteY20" fmla="*/ 274380 h 286756"/>
                  <a:gd name="connsiteX21" fmla="*/ 261038 w 286769"/>
                  <a:gd name="connsiteY21" fmla="*/ 274380 h 286756"/>
                  <a:gd name="connsiteX22" fmla="*/ 262547 w 286769"/>
                  <a:gd name="connsiteY22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69" h="286756">
                    <a:moveTo>
                      <a:pt x="197958" y="48598"/>
                    </a:moveTo>
                    <a:cubicBezTo>
                      <a:pt x="149365" y="12980"/>
                      <a:pt x="92924" y="3924"/>
                      <a:pt x="54895" y="302"/>
                    </a:cubicBezTo>
                    <a:lnTo>
                      <a:pt x="54593" y="302"/>
                    </a:lnTo>
                    <a:lnTo>
                      <a:pt x="54291" y="302"/>
                    </a:lnTo>
                    <a:cubicBezTo>
                      <a:pt x="49161" y="302"/>
                      <a:pt x="45539" y="0"/>
                      <a:pt x="42219" y="0"/>
                    </a:cubicBezTo>
                    <a:cubicBezTo>
                      <a:pt x="28033" y="0"/>
                      <a:pt x="15659" y="604"/>
                      <a:pt x="7811" y="9055"/>
                    </a:cubicBezTo>
                    <a:cubicBezTo>
                      <a:pt x="-640" y="17809"/>
                      <a:pt x="-338" y="31091"/>
                      <a:pt x="266" y="46485"/>
                    </a:cubicBezTo>
                    <a:cubicBezTo>
                      <a:pt x="1473" y="85122"/>
                      <a:pt x="10528" y="123758"/>
                      <a:pt x="26826" y="160885"/>
                    </a:cubicBezTo>
                    <a:cubicBezTo>
                      <a:pt x="40106" y="191372"/>
                      <a:pt x="59422" y="216426"/>
                      <a:pt x="84473" y="234838"/>
                    </a:cubicBezTo>
                    <a:cubicBezTo>
                      <a:pt x="140914" y="276795"/>
                      <a:pt x="207012" y="284643"/>
                      <a:pt x="258019" y="286756"/>
                    </a:cubicBezTo>
                    <a:cubicBezTo>
                      <a:pt x="259227" y="286756"/>
                      <a:pt x="260132" y="286756"/>
                      <a:pt x="261340" y="286756"/>
                    </a:cubicBezTo>
                    <a:cubicBezTo>
                      <a:pt x="267376" y="286756"/>
                      <a:pt x="274921" y="286153"/>
                      <a:pt x="280354" y="280116"/>
                    </a:cubicBezTo>
                    <a:cubicBezTo>
                      <a:pt x="286692" y="273475"/>
                      <a:pt x="286994" y="264118"/>
                      <a:pt x="286692" y="255666"/>
                    </a:cubicBezTo>
                    <a:cubicBezTo>
                      <a:pt x="283976" y="195900"/>
                      <a:pt x="272809" y="149717"/>
                      <a:pt x="251380" y="110477"/>
                    </a:cubicBezTo>
                    <a:cubicBezTo>
                      <a:pt x="236892" y="84216"/>
                      <a:pt x="219689" y="63992"/>
                      <a:pt x="197958" y="48598"/>
                    </a:cubicBezTo>
                    <a:close/>
                    <a:moveTo>
                      <a:pt x="41615" y="12074"/>
                    </a:moveTo>
                    <a:cubicBezTo>
                      <a:pt x="41615" y="12074"/>
                      <a:pt x="41917" y="12074"/>
                      <a:pt x="41917" y="12074"/>
                    </a:cubicBezTo>
                    <a:cubicBezTo>
                      <a:pt x="41917" y="12074"/>
                      <a:pt x="42219" y="12074"/>
                      <a:pt x="42521" y="12074"/>
                    </a:cubicBezTo>
                    <a:cubicBezTo>
                      <a:pt x="42219" y="12074"/>
                      <a:pt x="41917" y="12074"/>
                      <a:pt x="41615" y="12074"/>
                    </a:cubicBezTo>
                    <a:close/>
                    <a:moveTo>
                      <a:pt x="262547" y="274380"/>
                    </a:moveTo>
                    <a:cubicBezTo>
                      <a:pt x="262245" y="274380"/>
                      <a:pt x="261641" y="274380"/>
                      <a:pt x="261340" y="274380"/>
                    </a:cubicBezTo>
                    <a:cubicBezTo>
                      <a:pt x="261340" y="274380"/>
                      <a:pt x="261340" y="274380"/>
                      <a:pt x="261038" y="274380"/>
                    </a:cubicBezTo>
                    <a:cubicBezTo>
                      <a:pt x="261641" y="274380"/>
                      <a:pt x="262245" y="274380"/>
                      <a:pt x="26254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5DB2DE86-8E1E-0644-A52E-8F6B4E9D4BD6}"/>
                  </a:ext>
                </a:extLst>
              </p:cNvPr>
              <p:cNvSpPr/>
              <p:nvPr/>
            </p:nvSpPr>
            <p:spPr>
              <a:xfrm>
                <a:off x="1884400" y="5007064"/>
                <a:ext cx="285976" cy="290076"/>
              </a:xfrm>
              <a:custGeom>
                <a:avLst/>
                <a:gdLst>
                  <a:gd name="connsiteX0" fmla="*/ 24825 w 285976"/>
                  <a:gd name="connsiteY0" fmla="*/ 290076 h 290076"/>
                  <a:gd name="connsiteX1" fmla="*/ 30559 w 285976"/>
                  <a:gd name="connsiteY1" fmla="*/ 289775 h 290076"/>
                  <a:gd name="connsiteX2" fmla="*/ 160040 w 285976"/>
                  <a:gd name="connsiteY2" fmla="*/ 261401 h 290076"/>
                  <a:gd name="connsiteX3" fmla="*/ 227647 w 285976"/>
                  <a:gd name="connsiteY3" fmla="*/ 211596 h 290076"/>
                  <a:gd name="connsiteX4" fmla="*/ 285898 w 285976"/>
                  <a:gd name="connsiteY4" fmla="*/ 28072 h 290076"/>
                  <a:gd name="connsiteX5" fmla="*/ 279862 w 285976"/>
                  <a:gd name="connsiteY5" fmla="*/ 6641 h 290076"/>
                  <a:gd name="connsiteX6" fmla="*/ 261753 w 285976"/>
                  <a:gd name="connsiteY6" fmla="*/ 0 h 290076"/>
                  <a:gd name="connsiteX7" fmla="*/ 256018 w 285976"/>
                  <a:gd name="connsiteY7" fmla="*/ 302 h 290076"/>
                  <a:gd name="connsiteX8" fmla="*/ 245153 w 285976"/>
                  <a:gd name="connsiteY8" fmla="*/ 1509 h 290076"/>
                  <a:gd name="connsiteX9" fmla="*/ 155211 w 285976"/>
                  <a:gd name="connsiteY9" fmla="*/ 16602 h 290076"/>
                  <a:gd name="connsiteX10" fmla="*/ 20297 w 285976"/>
                  <a:gd name="connsiteY10" fmla="*/ 140360 h 290076"/>
                  <a:gd name="connsiteX11" fmla="*/ 20297 w 285976"/>
                  <a:gd name="connsiteY11" fmla="*/ 140360 h 290076"/>
                  <a:gd name="connsiteX12" fmla="*/ 20297 w 285976"/>
                  <a:gd name="connsiteY12" fmla="*/ 140360 h 290076"/>
                  <a:gd name="connsiteX13" fmla="*/ 75 w 285976"/>
                  <a:gd name="connsiteY13" fmla="*/ 243592 h 290076"/>
                  <a:gd name="connsiteX14" fmla="*/ 75 w 285976"/>
                  <a:gd name="connsiteY14" fmla="*/ 243893 h 290076"/>
                  <a:gd name="connsiteX15" fmla="*/ 75 w 285976"/>
                  <a:gd name="connsiteY15" fmla="*/ 244195 h 290076"/>
                  <a:gd name="connsiteX16" fmla="*/ 75 w 285976"/>
                  <a:gd name="connsiteY16" fmla="*/ 249930 h 290076"/>
                  <a:gd name="connsiteX17" fmla="*/ 377 w 285976"/>
                  <a:gd name="connsiteY17" fmla="*/ 263514 h 290076"/>
                  <a:gd name="connsiteX18" fmla="*/ 24825 w 285976"/>
                  <a:gd name="connsiteY18" fmla="*/ 290076 h 290076"/>
                  <a:gd name="connsiteX19" fmla="*/ 261753 w 285976"/>
                  <a:gd name="connsiteY19" fmla="*/ 12074 h 290076"/>
                  <a:gd name="connsiteX20" fmla="*/ 261753 w 285976"/>
                  <a:gd name="connsiteY20" fmla="*/ 12074 h 290076"/>
                  <a:gd name="connsiteX21" fmla="*/ 260545 w 285976"/>
                  <a:gd name="connsiteY21" fmla="*/ 12074 h 290076"/>
                  <a:gd name="connsiteX22" fmla="*/ 261753 w 285976"/>
                  <a:gd name="connsiteY22" fmla="*/ 12074 h 290076"/>
                  <a:gd name="connsiteX23" fmla="*/ 26334 w 285976"/>
                  <a:gd name="connsiteY23" fmla="*/ 278002 h 290076"/>
                  <a:gd name="connsiteX24" fmla="*/ 24825 w 285976"/>
                  <a:gd name="connsiteY24" fmla="*/ 278002 h 290076"/>
                  <a:gd name="connsiteX25" fmla="*/ 24825 w 285976"/>
                  <a:gd name="connsiteY25" fmla="*/ 278002 h 290076"/>
                  <a:gd name="connsiteX26" fmla="*/ 26334 w 285976"/>
                  <a:gd name="connsiteY26" fmla="*/ 278002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5976" h="290076">
                    <a:moveTo>
                      <a:pt x="24825" y="290076"/>
                    </a:moveTo>
                    <a:cubicBezTo>
                      <a:pt x="26635" y="290076"/>
                      <a:pt x="28446" y="290076"/>
                      <a:pt x="30559" y="289775"/>
                    </a:cubicBezTo>
                    <a:cubicBezTo>
                      <a:pt x="72814" y="286152"/>
                      <a:pt x="117785" y="281021"/>
                      <a:pt x="160040" y="261401"/>
                    </a:cubicBezTo>
                    <a:cubicBezTo>
                      <a:pt x="189014" y="248119"/>
                      <a:pt x="211349" y="231820"/>
                      <a:pt x="227647" y="211596"/>
                    </a:cubicBezTo>
                    <a:cubicBezTo>
                      <a:pt x="275335" y="153339"/>
                      <a:pt x="283786" y="83008"/>
                      <a:pt x="285898" y="28072"/>
                    </a:cubicBezTo>
                    <a:cubicBezTo>
                      <a:pt x="286200" y="21431"/>
                      <a:pt x="285898" y="12677"/>
                      <a:pt x="279862" y="6641"/>
                    </a:cubicBezTo>
                    <a:cubicBezTo>
                      <a:pt x="273524" y="0"/>
                      <a:pt x="264771" y="0"/>
                      <a:pt x="261753" y="0"/>
                    </a:cubicBezTo>
                    <a:cubicBezTo>
                      <a:pt x="259942" y="0"/>
                      <a:pt x="258131" y="0"/>
                      <a:pt x="256018" y="302"/>
                    </a:cubicBezTo>
                    <a:cubicBezTo>
                      <a:pt x="252396" y="604"/>
                      <a:pt x="248775" y="905"/>
                      <a:pt x="245153" y="1509"/>
                    </a:cubicBezTo>
                    <a:cubicBezTo>
                      <a:pt x="215574" y="4528"/>
                      <a:pt x="185091" y="7244"/>
                      <a:pt x="155211" y="16602"/>
                    </a:cubicBezTo>
                    <a:cubicBezTo>
                      <a:pt x="89414" y="37127"/>
                      <a:pt x="44141" y="78782"/>
                      <a:pt x="20297" y="140360"/>
                    </a:cubicBezTo>
                    <a:lnTo>
                      <a:pt x="20297" y="140360"/>
                    </a:lnTo>
                    <a:lnTo>
                      <a:pt x="20297" y="140360"/>
                    </a:lnTo>
                    <a:cubicBezTo>
                      <a:pt x="8526" y="172657"/>
                      <a:pt x="1886" y="206464"/>
                      <a:pt x="75" y="243592"/>
                    </a:cubicBezTo>
                    <a:lnTo>
                      <a:pt x="75" y="243893"/>
                    </a:lnTo>
                    <a:lnTo>
                      <a:pt x="75" y="244195"/>
                    </a:lnTo>
                    <a:cubicBezTo>
                      <a:pt x="75" y="246007"/>
                      <a:pt x="75" y="247818"/>
                      <a:pt x="75" y="249930"/>
                    </a:cubicBezTo>
                    <a:cubicBezTo>
                      <a:pt x="75" y="254156"/>
                      <a:pt x="-226" y="258684"/>
                      <a:pt x="377" y="263514"/>
                    </a:cubicBezTo>
                    <a:cubicBezTo>
                      <a:pt x="377" y="271664"/>
                      <a:pt x="2188" y="290076"/>
                      <a:pt x="24825" y="290076"/>
                    </a:cubicBezTo>
                    <a:close/>
                    <a:moveTo>
                      <a:pt x="261753" y="12074"/>
                    </a:moveTo>
                    <a:cubicBezTo>
                      <a:pt x="261753" y="12074"/>
                      <a:pt x="261753" y="12074"/>
                      <a:pt x="261753" y="12074"/>
                    </a:cubicBezTo>
                    <a:cubicBezTo>
                      <a:pt x="261451" y="12074"/>
                      <a:pt x="260847" y="12074"/>
                      <a:pt x="260545" y="12074"/>
                    </a:cubicBezTo>
                    <a:cubicBezTo>
                      <a:pt x="260847" y="12074"/>
                      <a:pt x="261149" y="12074"/>
                      <a:pt x="261753" y="12074"/>
                    </a:cubicBezTo>
                    <a:close/>
                    <a:moveTo>
                      <a:pt x="26334" y="278002"/>
                    </a:moveTo>
                    <a:cubicBezTo>
                      <a:pt x="25730" y="278002"/>
                      <a:pt x="25126" y="278002"/>
                      <a:pt x="24825" y="278002"/>
                    </a:cubicBezTo>
                    <a:cubicBezTo>
                      <a:pt x="24825" y="278002"/>
                      <a:pt x="24825" y="278002"/>
                      <a:pt x="24825" y="278002"/>
                    </a:cubicBezTo>
                    <a:cubicBezTo>
                      <a:pt x="25428" y="278002"/>
                      <a:pt x="25730" y="278002"/>
                      <a:pt x="26334" y="27800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7092FE95-F413-0745-9A02-EB4B5D4AC562}"/>
                  </a:ext>
                </a:extLst>
              </p:cNvPr>
              <p:cNvSpPr/>
              <p:nvPr/>
            </p:nvSpPr>
            <p:spPr>
              <a:xfrm>
                <a:off x="2197462" y="625732"/>
                <a:ext cx="287448" cy="288869"/>
              </a:xfrm>
              <a:custGeom>
                <a:avLst/>
                <a:gdLst>
                  <a:gd name="connsiteX0" fmla="*/ 15393 w 287448"/>
                  <a:gd name="connsiteY0" fmla="*/ 128286 h 288869"/>
                  <a:gd name="connsiteX1" fmla="*/ 126462 w 287448"/>
                  <a:gd name="connsiteY1" fmla="*/ 260193 h 288869"/>
                  <a:gd name="connsiteX2" fmla="*/ 258357 w 287448"/>
                  <a:gd name="connsiteY2" fmla="*/ 288567 h 288869"/>
                  <a:gd name="connsiteX3" fmla="*/ 263186 w 287448"/>
                  <a:gd name="connsiteY3" fmla="*/ 288869 h 288869"/>
                  <a:gd name="connsiteX4" fmla="*/ 287332 w 287448"/>
                  <a:gd name="connsiteY4" fmla="*/ 260797 h 288869"/>
                  <a:gd name="connsiteX5" fmla="*/ 279485 w 287448"/>
                  <a:gd name="connsiteY5" fmla="*/ 188052 h 288869"/>
                  <a:gd name="connsiteX6" fmla="*/ 104128 w 287448"/>
                  <a:gd name="connsiteY6" fmla="*/ 9055 h 288869"/>
                  <a:gd name="connsiteX7" fmla="*/ 56742 w 287448"/>
                  <a:gd name="connsiteY7" fmla="*/ 2717 h 288869"/>
                  <a:gd name="connsiteX8" fmla="*/ 35615 w 287448"/>
                  <a:gd name="connsiteY8" fmla="*/ 604 h 288869"/>
                  <a:gd name="connsiteX9" fmla="*/ 25956 w 287448"/>
                  <a:gd name="connsiteY9" fmla="*/ 0 h 288869"/>
                  <a:gd name="connsiteX10" fmla="*/ 302 w 287448"/>
                  <a:gd name="connsiteY10" fmla="*/ 31090 h 288869"/>
                  <a:gd name="connsiteX11" fmla="*/ 0 w 287448"/>
                  <a:gd name="connsiteY11" fmla="*/ 42862 h 288869"/>
                  <a:gd name="connsiteX12" fmla="*/ 0 w 287448"/>
                  <a:gd name="connsiteY12" fmla="*/ 43164 h 288869"/>
                  <a:gd name="connsiteX13" fmla="*/ 0 w 287448"/>
                  <a:gd name="connsiteY13" fmla="*/ 43466 h 288869"/>
                  <a:gd name="connsiteX14" fmla="*/ 15393 w 287448"/>
                  <a:gd name="connsiteY14" fmla="*/ 128286 h 288869"/>
                  <a:gd name="connsiteX15" fmla="*/ 263186 w 287448"/>
                  <a:gd name="connsiteY15" fmla="*/ 276493 h 288869"/>
                  <a:gd name="connsiteX16" fmla="*/ 263186 w 287448"/>
                  <a:gd name="connsiteY16" fmla="*/ 276493 h 288869"/>
                  <a:gd name="connsiteX17" fmla="*/ 261979 w 287448"/>
                  <a:gd name="connsiteY17" fmla="*/ 276493 h 288869"/>
                  <a:gd name="connsiteX18" fmla="*/ 263186 w 287448"/>
                  <a:gd name="connsiteY18" fmla="*/ 276493 h 288869"/>
                  <a:gd name="connsiteX19" fmla="*/ 25956 w 287448"/>
                  <a:gd name="connsiteY19" fmla="*/ 11470 h 288869"/>
                  <a:gd name="connsiteX20" fmla="*/ 26560 w 287448"/>
                  <a:gd name="connsiteY20" fmla="*/ 11470 h 288869"/>
                  <a:gd name="connsiteX21" fmla="*/ 25956 w 287448"/>
                  <a:gd name="connsiteY21" fmla="*/ 11470 h 288869"/>
                  <a:gd name="connsiteX22" fmla="*/ 25956 w 287448"/>
                  <a:gd name="connsiteY22" fmla="*/ 11470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448" h="288869">
                    <a:moveTo>
                      <a:pt x="15393" y="128286"/>
                    </a:moveTo>
                    <a:cubicBezTo>
                      <a:pt x="34106" y="191070"/>
                      <a:pt x="70626" y="234234"/>
                      <a:pt x="126462" y="260193"/>
                    </a:cubicBezTo>
                    <a:cubicBezTo>
                      <a:pt x="167811" y="279210"/>
                      <a:pt x="210670" y="284040"/>
                      <a:pt x="258357" y="288567"/>
                    </a:cubicBezTo>
                    <a:cubicBezTo>
                      <a:pt x="260168" y="288869"/>
                      <a:pt x="261677" y="288869"/>
                      <a:pt x="263186" y="288869"/>
                    </a:cubicBezTo>
                    <a:cubicBezTo>
                      <a:pt x="286125" y="288869"/>
                      <a:pt x="287030" y="268343"/>
                      <a:pt x="287332" y="260797"/>
                    </a:cubicBezTo>
                    <a:cubicBezTo>
                      <a:pt x="288237" y="235140"/>
                      <a:pt x="283710" y="209785"/>
                      <a:pt x="279485" y="188052"/>
                    </a:cubicBezTo>
                    <a:cubicBezTo>
                      <a:pt x="261074" y="90253"/>
                      <a:pt x="202219" y="29883"/>
                      <a:pt x="104128" y="9055"/>
                    </a:cubicBezTo>
                    <a:cubicBezTo>
                      <a:pt x="88131" y="5735"/>
                      <a:pt x="72135" y="4226"/>
                      <a:pt x="56742" y="2717"/>
                    </a:cubicBezTo>
                    <a:cubicBezTo>
                      <a:pt x="49800" y="2113"/>
                      <a:pt x="42556" y="1509"/>
                      <a:pt x="35615" y="604"/>
                    </a:cubicBezTo>
                    <a:cubicBezTo>
                      <a:pt x="31691" y="0"/>
                      <a:pt x="28673" y="0"/>
                      <a:pt x="25956" y="0"/>
                    </a:cubicBezTo>
                    <a:cubicBezTo>
                      <a:pt x="1207" y="0"/>
                      <a:pt x="604" y="20828"/>
                      <a:pt x="302" y="31090"/>
                    </a:cubicBezTo>
                    <a:cubicBezTo>
                      <a:pt x="0" y="35014"/>
                      <a:pt x="0" y="39240"/>
                      <a:pt x="0" y="42862"/>
                    </a:cubicBezTo>
                    <a:lnTo>
                      <a:pt x="0" y="43164"/>
                    </a:lnTo>
                    <a:lnTo>
                      <a:pt x="0" y="43466"/>
                    </a:lnTo>
                    <a:cubicBezTo>
                      <a:pt x="1811" y="71840"/>
                      <a:pt x="6942" y="100516"/>
                      <a:pt x="15393" y="128286"/>
                    </a:cubicBezTo>
                    <a:close/>
                    <a:moveTo>
                      <a:pt x="263186" y="276493"/>
                    </a:moveTo>
                    <a:cubicBezTo>
                      <a:pt x="263186" y="276493"/>
                      <a:pt x="263186" y="276493"/>
                      <a:pt x="263186" y="276493"/>
                    </a:cubicBezTo>
                    <a:cubicBezTo>
                      <a:pt x="262583" y="276493"/>
                      <a:pt x="262281" y="276493"/>
                      <a:pt x="261979" y="276493"/>
                    </a:cubicBezTo>
                    <a:cubicBezTo>
                      <a:pt x="262281" y="276493"/>
                      <a:pt x="262884" y="276493"/>
                      <a:pt x="263186" y="276493"/>
                    </a:cubicBezTo>
                    <a:close/>
                    <a:moveTo>
                      <a:pt x="25956" y="11470"/>
                    </a:moveTo>
                    <a:cubicBezTo>
                      <a:pt x="26258" y="11470"/>
                      <a:pt x="26258" y="11470"/>
                      <a:pt x="26560" y="11470"/>
                    </a:cubicBezTo>
                    <a:cubicBezTo>
                      <a:pt x="26258" y="11470"/>
                      <a:pt x="26258" y="11470"/>
                      <a:pt x="25956" y="11470"/>
                    </a:cubicBezTo>
                    <a:cubicBezTo>
                      <a:pt x="25956" y="11470"/>
                      <a:pt x="25956" y="11470"/>
                      <a:pt x="25956" y="1147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3" name="Freeform 1342">
                <a:extLst>
                  <a:ext uri="{FF2B5EF4-FFF2-40B4-BE49-F238E27FC236}">
                    <a16:creationId xmlns:a16="http://schemas.microsoft.com/office/drawing/2014/main" id="{87F95D77-90C1-5247-B2BE-73722E2E3161}"/>
                  </a:ext>
                </a:extLst>
              </p:cNvPr>
              <p:cNvSpPr/>
              <p:nvPr/>
            </p:nvSpPr>
            <p:spPr>
              <a:xfrm>
                <a:off x="3448116" y="1251162"/>
                <a:ext cx="286453" cy="287359"/>
              </a:xfrm>
              <a:custGeom>
                <a:avLst/>
                <a:gdLst>
                  <a:gd name="connsiteX0" fmla="*/ 12460 w 286453"/>
                  <a:gd name="connsiteY0" fmla="*/ 124663 h 287359"/>
                  <a:gd name="connsiteX1" fmla="*/ 116286 w 286453"/>
                  <a:gd name="connsiteY1" fmla="*/ 256873 h 287359"/>
                  <a:gd name="connsiteX2" fmla="*/ 251199 w 286453"/>
                  <a:gd name="connsiteY2" fmla="*/ 287360 h 287359"/>
                  <a:gd name="connsiteX3" fmla="*/ 279872 w 286453"/>
                  <a:gd name="connsiteY3" fmla="*/ 279512 h 287359"/>
                  <a:gd name="connsiteX4" fmla="*/ 286210 w 286453"/>
                  <a:gd name="connsiteY4" fmla="*/ 251138 h 287359"/>
                  <a:gd name="connsiteX5" fmla="*/ 264479 w 286453"/>
                  <a:gd name="connsiteY5" fmla="*/ 141265 h 287359"/>
                  <a:gd name="connsiteX6" fmla="*/ 211359 w 286453"/>
                  <a:gd name="connsiteY6" fmla="*/ 61577 h 287359"/>
                  <a:gd name="connsiteX7" fmla="*/ 128057 w 286453"/>
                  <a:gd name="connsiteY7" fmla="*/ 15998 h 287359"/>
                  <a:gd name="connsiteX8" fmla="*/ 50187 w 286453"/>
                  <a:gd name="connsiteY8" fmla="*/ 1509 h 287359"/>
                  <a:gd name="connsiteX9" fmla="*/ 30871 w 286453"/>
                  <a:gd name="connsiteY9" fmla="*/ 0 h 287359"/>
                  <a:gd name="connsiteX10" fmla="*/ 8234 w 286453"/>
                  <a:gd name="connsiteY10" fmla="*/ 7848 h 287359"/>
                  <a:gd name="connsiteX11" fmla="*/ 387 w 286453"/>
                  <a:gd name="connsiteY11" fmla="*/ 51012 h 287359"/>
                  <a:gd name="connsiteX12" fmla="*/ 12460 w 286453"/>
                  <a:gd name="connsiteY12" fmla="*/ 124663 h 287359"/>
                  <a:gd name="connsiteX13" fmla="*/ 30871 w 286453"/>
                  <a:gd name="connsiteY13" fmla="*/ 12074 h 287359"/>
                  <a:gd name="connsiteX14" fmla="*/ 31173 w 286453"/>
                  <a:gd name="connsiteY14" fmla="*/ 12074 h 287359"/>
                  <a:gd name="connsiteX15" fmla="*/ 30871 w 286453"/>
                  <a:gd name="connsiteY15" fmla="*/ 12074 h 287359"/>
                  <a:gd name="connsiteX16" fmla="*/ 30871 w 286453"/>
                  <a:gd name="connsiteY16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453" h="287359">
                    <a:moveTo>
                      <a:pt x="12460" y="124663"/>
                    </a:moveTo>
                    <a:cubicBezTo>
                      <a:pt x="29966" y="186844"/>
                      <a:pt x="64977" y="231518"/>
                      <a:pt x="116286" y="256873"/>
                    </a:cubicBezTo>
                    <a:cubicBezTo>
                      <a:pt x="157031" y="277097"/>
                      <a:pt x="202606" y="287360"/>
                      <a:pt x="251199" y="287360"/>
                    </a:cubicBezTo>
                    <a:cubicBezTo>
                      <a:pt x="262970" y="287360"/>
                      <a:pt x="272930" y="286756"/>
                      <a:pt x="279872" y="279512"/>
                    </a:cubicBezTo>
                    <a:cubicBezTo>
                      <a:pt x="286814" y="272267"/>
                      <a:pt x="286814" y="262005"/>
                      <a:pt x="286210" y="251138"/>
                    </a:cubicBezTo>
                    <a:cubicBezTo>
                      <a:pt x="283796" y="209181"/>
                      <a:pt x="276854" y="173261"/>
                      <a:pt x="264479" y="141265"/>
                    </a:cubicBezTo>
                    <a:cubicBezTo>
                      <a:pt x="252708" y="109571"/>
                      <a:pt x="234599" y="82706"/>
                      <a:pt x="211359" y="61577"/>
                    </a:cubicBezTo>
                    <a:cubicBezTo>
                      <a:pt x="189024" y="41655"/>
                      <a:pt x="160955" y="26261"/>
                      <a:pt x="128057" y="15998"/>
                    </a:cubicBezTo>
                    <a:cubicBezTo>
                      <a:pt x="103911" y="8754"/>
                      <a:pt x="79464" y="4830"/>
                      <a:pt x="50187" y="1509"/>
                    </a:cubicBezTo>
                    <a:cubicBezTo>
                      <a:pt x="41435" y="302"/>
                      <a:pt x="35700" y="0"/>
                      <a:pt x="30871" y="0"/>
                    </a:cubicBezTo>
                    <a:cubicBezTo>
                      <a:pt x="24231" y="0"/>
                      <a:pt x="14875" y="906"/>
                      <a:pt x="8234" y="7848"/>
                    </a:cubicBezTo>
                    <a:cubicBezTo>
                      <a:pt x="-518" y="16904"/>
                      <a:pt x="-518" y="30789"/>
                      <a:pt x="387" y="51012"/>
                    </a:cubicBezTo>
                    <a:cubicBezTo>
                      <a:pt x="387" y="71236"/>
                      <a:pt x="4311" y="94780"/>
                      <a:pt x="12460" y="124663"/>
                    </a:cubicBezTo>
                    <a:close/>
                    <a:moveTo>
                      <a:pt x="30871" y="12074"/>
                    </a:moveTo>
                    <a:cubicBezTo>
                      <a:pt x="30871" y="12074"/>
                      <a:pt x="31173" y="12074"/>
                      <a:pt x="31173" y="12074"/>
                    </a:cubicBezTo>
                    <a:cubicBezTo>
                      <a:pt x="30871" y="12074"/>
                      <a:pt x="30871" y="12074"/>
                      <a:pt x="30871" y="12074"/>
                    </a:cubicBezTo>
                    <a:cubicBezTo>
                      <a:pt x="30569" y="12074"/>
                      <a:pt x="30569" y="12074"/>
                      <a:pt x="3087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4" name="Freeform 1343">
                <a:extLst>
                  <a:ext uri="{FF2B5EF4-FFF2-40B4-BE49-F238E27FC236}">
                    <a16:creationId xmlns:a16="http://schemas.microsoft.com/office/drawing/2014/main" id="{FADFE906-7006-2044-A699-9563F0170829}"/>
                  </a:ext>
                </a:extLst>
              </p:cNvPr>
              <p:cNvSpPr/>
              <p:nvPr/>
            </p:nvSpPr>
            <p:spPr>
              <a:xfrm>
                <a:off x="3138855" y="5634909"/>
                <a:ext cx="286167" cy="287057"/>
              </a:xfrm>
              <a:custGeom>
                <a:avLst/>
                <a:gdLst>
                  <a:gd name="connsiteX0" fmla="*/ 258036 w 286167"/>
                  <a:gd name="connsiteY0" fmla="*/ 0 h 287057"/>
                  <a:gd name="connsiteX1" fmla="*/ 255320 w 286167"/>
                  <a:gd name="connsiteY1" fmla="*/ 0 h 287057"/>
                  <a:gd name="connsiteX2" fmla="*/ 149382 w 286167"/>
                  <a:gd name="connsiteY2" fmla="*/ 18111 h 287057"/>
                  <a:gd name="connsiteX3" fmla="*/ 18995 w 286167"/>
                  <a:gd name="connsiteY3" fmla="*/ 146698 h 287057"/>
                  <a:gd name="connsiteX4" fmla="*/ 584 w 286167"/>
                  <a:gd name="connsiteY4" fmla="*/ 240875 h 287057"/>
                  <a:gd name="connsiteX5" fmla="*/ 7225 w 286167"/>
                  <a:gd name="connsiteY5" fmla="*/ 278606 h 287057"/>
                  <a:gd name="connsiteX6" fmla="*/ 34992 w 286167"/>
                  <a:gd name="connsiteY6" fmla="*/ 287058 h 287057"/>
                  <a:gd name="connsiteX7" fmla="*/ 44952 w 286167"/>
                  <a:gd name="connsiteY7" fmla="*/ 286756 h 287057"/>
                  <a:gd name="connsiteX8" fmla="*/ 163567 w 286167"/>
                  <a:gd name="connsiteY8" fmla="*/ 258986 h 287057"/>
                  <a:gd name="connsiteX9" fmla="*/ 232080 w 286167"/>
                  <a:gd name="connsiteY9" fmla="*/ 206162 h 287057"/>
                  <a:gd name="connsiteX10" fmla="*/ 286105 w 286167"/>
                  <a:gd name="connsiteY10" fmla="*/ 31090 h 287057"/>
                  <a:gd name="connsiteX11" fmla="*/ 279767 w 286167"/>
                  <a:gd name="connsiteY11" fmla="*/ 7244 h 287057"/>
                  <a:gd name="connsiteX12" fmla="*/ 258036 w 286167"/>
                  <a:gd name="connsiteY12" fmla="*/ 0 h 287057"/>
                  <a:gd name="connsiteX13" fmla="*/ 34992 w 286167"/>
                  <a:gd name="connsiteY13" fmla="*/ 274682 h 287057"/>
                  <a:gd name="connsiteX14" fmla="*/ 34690 w 286167"/>
                  <a:gd name="connsiteY14" fmla="*/ 274682 h 287057"/>
                  <a:gd name="connsiteX15" fmla="*/ 38010 w 286167"/>
                  <a:gd name="connsiteY15" fmla="*/ 274682 h 287057"/>
                  <a:gd name="connsiteX16" fmla="*/ 34992 w 286167"/>
                  <a:gd name="connsiteY16" fmla="*/ 274682 h 287057"/>
                  <a:gd name="connsiteX17" fmla="*/ 255622 w 286167"/>
                  <a:gd name="connsiteY17" fmla="*/ 12074 h 287057"/>
                  <a:gd name="connsiteX18" fmla="*/ 258036 w 286167"/>
                  <a:gd name="connsiteY18" fmla="*/ 12074 h 287057"/>
                  <a:gd name="connsiteX19" fmla="*/ 258338 w 286167"/>
                  <a:gd name="connsiteY19" fmla="*/ 12074 h 287057"/>
                  <a:gd name="connsiteX20" fmla="*/ 255622 w 286167"/>
                  <a:gd name="connsiteY20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67" h="287057">
                    <a:moveTo>
                      <a:pt x="258036" y="0"/>
                    </a:moveTo>
                    <a:cubicBezTo>
                      <a:pt x="257131" y="0"/>
                      <a:pt x="256226" y="0"/>
                      <a:pt x="255320" y="0"/>
                    </a:cubicBezTo>
                    <a:cubicBezTo>
                      <a:pt x="220007" y="604"/>
                      <a:pt x="184392" y="6641"/>
                      <a:pt x="149382" y="18111"/>
                    </a:cubicBezTo>
                    <a:cubicBezTo>
                      <a:pt x="85999" y="38636"/>
                      <a:pt x="41934" y="82103"/>
                      <a:pt x="18995" y="146698"/>
                    </a:cubicBezTo>
                    <a:cubicBezTo>
                      <a:pt x="9036" y="174468"/>
                      <a:pt x="2999" y="205257"/>
                      <a:pt x="584" y="240875"/>
                    </a:cubicBezTo>
                    <a:cubicBezTo>
                      <a:pt x="-623" y="258081"/>
                      <a:pt x="-623" y="270155"/>
                      <a:pt x="7225" y="278606"/>
                    </a:cubicBezTo>
                    <a:cubicBezTo>
                      <a:pt x="14468" y="286454"/>
                      <a:pt x="25334" y="287058"/>
                      <a:pt x="34992" y="287058"/>
                    </a:cubicBezTo>
                    <a:cubicBezTo>
                      <a:pt x="37708" y="287058"/>
                      <a:pt x="41028" y="287058"/>
                      <a:pt x="44952" y="286756"/>
                    </a:cubicBezTo>
                    <a:cubicBezTo>
                      <a:pt x="86603" y="284945"/>
                      <a:pt x="126443" y="275588"/>
                      <a:pt x="163567" y="258986"/>
                    </a:cubicBezTo>
                    <a:cubicBezTo>
                      <a:pt x="192541" y="246007"/>
                      <a:pt x="215178" y="228801"/>
                      <a:pt x="232080" y="206162"/>
                    </a:cubicBezTo>
                    <a:cubicBezTo>
                      <a:pt x="267393" y="159678"/>
                      <a:pt x="284596" y="104138"/>
                      <a:pt x="286105" y="31090"/>
                    </a:cubicBezTo>
                    <a:cubicBezTo>
                      <a:pt x="286408" y="22639"/>
                      <a:pt x="285804" y="13583"/>
                      <a:pt x="279767" y="7244"/>
                    </a:cubicBezTo>
                    <a:cubicBezTo>
                      <a:pt x="274033" y="604"/>
                      <a:pt x="265582" y="0"/>
                      <a:pt x="258036" y="0"/>
                    </a:cubicBezTo>
                    <a:close/>
                    <a:moveTo>
                      <a:pt x="34992" y="274682"/>
                    </a:moveTo>
                    <a:cubicBezTo>
                      <a:pt x="34992" y="274682"/>
                      <a:pt x="34690" y="274682"/>
                      <a:pt x="34690" y="274682"/>
                    </a:cubicBezTo>
                    <a:cubicBezTo>
                      <a:pt x="35595" y="274682"/>
                      <a:pt x="36803" y="274682"/>
                      <a:pt x="38010" y="274682"/>
                    </a:cubicBezTo>
                    <a:cubicBezTo>
                      <a:pt x="36803" y="274682"/>
                      <a:pt x="35898" y="274682"/>
                      <a:pt x="34992" y="274682"/>
                    </a:cubicBezTo>
                    <a:close/>
                    <a:moveTo>
                      <a:pt x="255622" y="12074"/>
                    </a:moveTo>
                    <a:cubicBezTo>
                      <a:pt x="256527" y="12074"/>
                      <a:pt x="257131" y="12074"/>
                      <a:pt x="258036" y="12074"/>
                    </a:cubicBezTo>
                    <a:cubicBezTo>
                      <a:pt x="258036" y="12074"/>
                      <a:pt x="258338" y="12074"/>
                      <a:pt x="258338" y="12074"/>
                    </a:cubicBezTo>
                    <a:cubicBezTo>
                      <a:pt x="257433" y="12074"/>
                      <a:pt x="256527" y="12074"/>
                      <a:pt x="2556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5" name="Freeform 1344">
                <a:extLst>
                  <a:ext uri="{FF2B5EF4-FFF2-40B4-BE49-F238E27FC236}">
                    <a16:creationId xmlns:a16="http://schemas.microsoft.com/office/drawing/2014/main" id="{68A1036B-0736-8944-930A-9E4B4F45AC3E}"/>
                  </a:ext>
                </a:extLst>
              </p:cNvPr>
              <p:cNvSpPr/>
              <p:nvPr/>
            </p:nvSpPr>
            <p:spPr>
              <a:xfrm>
                <a:off x="3447899" y="4692236"/>
                <a:ext cx="286790" cy="286756"/>
              </a:xfrm>
              <a:custGeom>
                <a:avLst/>
                <a:gdLst>
                  <a:gd name="connsiteX0" fmla="*/ 28371 w 286790"/>
                  <a:gd name="connsiteY0" fmla="*/ 286756 h 286756"/>
                  <a:gd name="connsiteX1" fmla="*/ 37727 w 286790"/>
                  <a:gd name="connsiteY1" fmla="*/ 286153 h 286756"/>
                  <a:gd name="connsiteX2" fmla="*/ 129782 w 286790"/>
                  <a:gd name="connsiteY2" fmla="*/ 270456 h 286756"/>
                  <a:gd name="connsiteX3" fmla="*/ 231495 w 286790"/>
                  <a:gd name="connsiteY3" fmla="*/ 205257 h 286756"/>
                  <a:gd name="connsiteX4" fmla="*/ 286728 w 286790"/>
                  <a:gd name="connsiteY4" fmla="*/ 30185 h 286756"/>
                  <a:gd name="connsiteX5" fmla="*/ 280692 w 286790"/>
                  <a:gd name="connsiteY5" fmla="*/ 7848 h 286756"/>
                  <a:gd name="connsiteX6" fmla="*/ 255037 w 286790"/>
                  <a:gd name="connsiteY6" fmla="*/ 0 h 286756"/>
                  <a:gd name="connsiteX7" fmla="*/ 250510 w 286790"/>
                  <a:gd name="connsiteY7" fmla="*/ 0 h 286756"/>
                  <a:gd name="connsiteX8" fmla="*/ 122237 w 286790"/>
                  <a:gd name="connsiteY8" fmla="*/ 27770 h 286756"/>
                  <a:gd name="connsiteX9" fmla="*/ 21731 w 286790"/>
                  <a:gd name="connsiteY9" fmla="*/ 137039 h 286756"/>
                  <a:gd name="connsiteX10" fmla="*/ 0 w 286790"/>
                  <a:gd name="connsiteY10" fmla="*/ 239668 h 286756"/>
                  <a:gd name="connsiteX11" fmla="*/ 0 w 286790"/>
                  <a:gd name="connsiteY11" fmla="*/ 239970 h 286756"/>
                  <a:gd name="connsiteX12" fmla="*/ 0 w 286790"/>
                  <a:gd name="connsiteY12" fmla="*/ 240271 h 286756"/>
                  <a:gd name="connsiteX13" fmla="*/ 0 w 286790"/>
                  <a:gd name="connsiteY13" fmla="*/ 249931 h 286756"/>
                  <a:gd name="connsiteX14" fmla="*/ 0 w 286790"/>
                  <a:gd name="connsiteY14" fmla="*/ 249931 h 286756"/>
                  <a:gd name="connsiteX15" fmla="*/ 0 w 286790"/>
                  <a:gd name="connsiteY15" fmla="*/ 249931 h 286756"/>
                  <a:gd name="connsiteX16" fmla="*/ 28371 w 286790"/>
                  <a:gd name="connsiteY16" fmla="*/ 286756 h 286756"/>
                  <a:gd name="connsiteX17" fmla="*/ 250208 w 286790"/>
                  <a:gd name="connsiteY17" fmla="*/ 12376 h 286756"/>
                  <a:gd name="connsiteX18" fmla="*/ 254735 w 286790"/>
                  <a:gd name="connsiteY18" fmla="*/ 12376 h 286756"/>
                  <a:gd name="connsiteX19" fmla="*/ 248397 w 286790"/>
                  <a:gd name="connsiteY19" fmla="*/ 12376 h 286756"/>
                  <a:gd name="connsiteX20" fmla="*/ 250208 w 286790"/>
                  <a:gd name="connsiteY20" fmla="*/ 12376 h 286756"/>
                  <a:gd name="connsiteX21" fmla="*/ 28975 w 286790"/>
                  <a:gd name="connsiteY21" fmla="*/ 274682 h 286756"/>
                  <a:gd name="connsiteX22" fmla="*/ 28371 w 286790"/>
                  <a:gd name="connsiteY22" fmla="*/ 274682 h 286756"/>
                  <a:gd name="connsiteX23" fmla="*/ 27164 w 286790"/>
                  <a:gd name="connsiteY23" fmla="*/ 274682 h 286756"/>
                  <a:gd name="connsiteX24" fmla="*/ 28975 w 286790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90" h="286756">
                    <a:moveTo>
                      <a:pt x="28371" y="286756"/>
                    </a:moveTo>
                    <a:cubicBezTo>
                      <a:pt x="31087" y="286756"/>
                      <a:pt x="34105" y="286756"/>
                      <a:pt x="37727" y="286153"/>
                    </a:cubicBezTo>
                    <a:cubicBezTo>
                      <a:pt x="70928" y="283134"/>
                      <a:pt x="100506" y="279814"/>
                      <a:pt x="129782" y="270456"/>
                    </a:cubicBezTo>
                    <a:cubicBezTo>
                      <a:pt x="175960" y="255364"/>
                      <a:pt x="208255" y="234838"/>
                      <a:pt x="231495" y="205257"/>
                    </a:cubicBezTo>
                    <a:cubicBezTo>
                      <a:pt x="276466" y="148509"/>
                      <a:pt x="284615" y="81801"/>
                      <a:pt x="286728" y="30185"/>
                    </a:cubicBezTo>
                    <a:cubicBezTo>
                      <a:pt x="287030" y="22337"/>
                      <a:pt x="286426" y="14187"/>
                      <a:pt x="280692" y="7848"/>
                    </a:cubicBezTo>
                    <a:cubicBezTo>
                      <a:pt x="274353" y="906"/>
                      <a:pt x="264997" y="302"/>
                      <a:pt x="255037" y="0"/>
                    </a:cubicBezTo>
                    <a:cubicBezTo>
                      <a:pt x="253528" y="0"/>
                      <a:pt x="252019" y="0"/>
                      <a:pt x="250510" y="0"/>
                    </a:cubicBezTo>
                    <a:cubicBezTo>
                      <a:pt x="205237" y="0"/>
                      <a:pt x="161775" y="9357"/>
                      <a:pt x="122237" y="27770"/>
                    </a:cubicBezTo>
                    <a:cubicBezTo>
                      <a:pt x="75153" y="49805"/>
                      <a:pt x="41349" y="86329"/>
                      <a:pt x="21731" y="137039"/>
                    </a:cubicBezTo>
                    <a:cubicBezTo>
                      <a:pt x="9658" y="167526"/>
                      <a:pt x="2414" y="201031"/>
                      <a:pt x="0" y="239668"/>
                    </a:cubicBezTo>
                    <a:lnTo>
                      <a:pt x="0" y="239970"/>
                    </a:lnTo>
                    <a:lnTo>
                      <a:pt x="0" y="240271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302" y="265929"/>
                      <a:pt x="302" y="286756"/>
                      <a:pt x="28371" y="286756"/>
                    </a:cubicBezTo>
                    <a:close/>
                    <a:moveTo>
                      <a:pt x="250208" y="12376"/>
                    </a:moveTo>
                    <a:cubicBezTo>
                      <a:pt x="251717" y="12376"/>
                      <a:pt x="253226" y="12376"/>
                      <a:pt x="254735" y="12376"/>
                    </a:cubicBezTo>
                    <a:cubicBezTo>
                      <a:pt x="252623" y="12376"/>
                      <a:pt x="250510" y="12376"/>
                      <a:pt x="248397" y="12376"/>
                    </a:cubicBezTo>
                    <a:cubicBezTo>
                      <a:pt x="249001" y="12376"/>
                      <a:pt x="249604" y="12376"/>
                      <a:pt x="250208" y="12376"/>
                    </a:cubicBezTo>
                    <a:close/>
                    <a:moveTo>
                      <a:pt x="28975" y="274682"/>
                    </a:moveTo>
                    <a:cubicBezTo>
                      <a:pt x="28673" y="274682"/>
                      <a:pt x="28673" y="274682"/>
                      <a:pt x="28371" y="274682"/>
                    </a:cubicBezTo>
                    <a:cubicBezTo>
                      <a:pt x="28069" y="274682"/>
                      <a:pt x="27465" y="274682"/>
                      <a:pt x="27164" y="274682"/>
                    </a:cubicBezTo>
                    <a:cubicBezTo>
                      <a:pt x="27767" y="274682"/>
                      <a:pt x="28371" y="274682"/>
                      <a:pt x="289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6" name="Freeform 1345">
                <a:extLst>
                  <a:ext uri="{FF2B5EF4-FFF2-40B4-BE49-F238E27FC236}">
                    <a16:creationId xmlns:a16="http://schemas.microsoft.com/office/drawing/2014/main" id="{A41DEF0B-5EE3-6640-BD2D-C15DA100CF81}"/>
                  </a:ext>
                </a:extLst>
              </p:cNvPr>
              <p:cNvSpPr/>
              <p:nvPr/>
            </p:nvSpPr>
            <p:spPr>
              <a:xfrm>
                <a:off x="3139235" y="5943700"/>
                <a:ext cx="286391" cy="286756"/>
              </a:xfrm>
              <a:custGeom>
                <a:avLst/>
                <a:gdLst>
                  <a:gd name="connsiteX0" fmla="*/ 254639 w 286391"/>
                  <a:gd name="connsiteY0" fmla="*/ 0 h 286756"/>
                  <a:gd name="connsiteX1" fmla="*/ 133006 w 286391"/>
                  <a:gd name="connsiteY1" fmla="*/ 23846 h 286756"/>
                  <a:gd name="connsiteX2" fmla="*/ 27671 w 286391"/>
                  <a:gd name="connsiteY2" fmla="*/ 124965 h 286756"/>
                  <a:gd name="connsiteX3" fmla="*/ 205 w 286391"/>
                  <a:gd name="connsiteY3" fmla="*/ 248120 h 286756"/>
                  <a:gd name="connsiteX4" fmla="*/ 7147 w 286391"/>
                  <a:gd name="connsiteY4" fmla="*/ 278606 h 286756"/>
                  <a:gd name="connsiteX5" fmla="*/ 37933 w 286391"/>
                  <a:gd name="connsiteY5" fmla="*/ 286757 h 286756"/>
                  <a:gd name="connsiteX6" fmla="*/ 40046 w 286391"/>
                  <a:gd name="connsiteY6" fmla="*/ 286757 h 286756"/>
                  <a:gd name="connsiteX7" fmla="*/ 40951 w 286391"/>
                  <a:gd name="connsiteY7" fmla="*/ 286757 h 286756"/>
                  <a:gd name="connsiteX8" fmla="*/ 41253 w 286391"/>
                  <a:gd name="connsiteY8" fmla="*/ 286757 h 286756"/>
                  <a:gd name="connsiteX9" fmla="*/ 41555 w 286391"/>
                  <a:gd name="connsiteY9" fmla="*/ 286757 h 286756"/>
                  <a:gd name="connsiteX10" fmla="*/ 141758 w 286391"/>
                  <a:gd name="connsiteY10" fmla="*/ 267136 h 286756"/>
                  <a:gd name="connsiteX11" fmla="*/ 229286 w 286391"/>
                  <a:gd name="connsiteY11" fmla="*/ 209181 h 286756"/>
                  <a:gd name="connsiteX12" fmla="*/ 286330 w 286391"/>
                  <a:gd name="connsiteY12" fmla="*/ 29883 h 286756"/>
                  <a:gd name="connsiteX13" fmla="*/ 279992 w 286391"/>
                  <a:gd name="connsiteY13" fmla="*/ 6641 h 286756"/>
                  <a:gd name="connsiteX14" fmla="*/ 254639 w 286391"/>
                  <a:gd name="connsiteY14" fmla="*/ 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6391" h="286756">
                    <a:moveTo>
                      <a:pt x="254639" y="0"/>
                    </a:moveTo>
                    <a:cubicBezTo>
                      <a:pt x="211479" y="0"/>
                      <a:pt x="170733" y="8150"/>
                      <a:pt x="133006" y="23846"/>
                    </a:cubicBezTo>
                    <a:cubicBezTo>
                      <a:pt x="83809" y="44372"/>
                      <a:pt x="48496" y="78179"/>
                      <a:pt x="27671" y="124965"/>
                    </a:cubicBezTo>
                    <a:cubicBezTo>
                      <a:pt x="10769" y="162998"/>
                      <a:pt x="1714" y="203446"/>
                      <a:pt x="205" y="248120"/>
                    </a:cubicBezTo>
                    <a:cubicBezTo>
                      <a:pt x="-398" y="259892"/>
                      <a:pt x="-97" y="271060"/>
                      <a:pt x="7147" y="278606"/>
                    </a:cubicBezTo>
                    <a:cubicBezTo>
                      <a:pt x="14391" y="286152"/>
                      <a:pt x="25256" y="286757"/>
                      <a:pt x="37933" y="286757"/>
                    </a:cubicBezTo>
                    <a:lnTo>
                      <a:pt x="40046" y="286757"/>
                    </a:lnTo>
                    <a:lnTo>
                      <a:pt x="40951" y="286757"/>
                    </a:lnTo>
                    <a:lnTo>
                      <a:pt x="41253" y="286757"/>
                    </a:lnTo>
                    <a:lnTo>
                      <a:pt x="41555" y="286757"/>
                    </a:lnTo>
                    <a:cubicBezTo>
                      <a:pt x="80489" y="284643"/>
                      <a:pt x="112482" y="278606"/>
                      <a:pt x="141758" y="267136"/>
                    </a:cubicBezTo>
                    <a:cubicBezTo>
                      <a:pt x="168922" y="256572"/>
                      <a:pt x="203330" y="240574"/>
                      <a:pt x="229286" y="209181"/>
                    </a:cubicBezTo>
                    <a:cubicBezTo>
                      <a:pt x="266712" y="162998"/>
                      <a:pt x="284821" y="106251"/>
                      <a:pt x="286330" y="29883"/>
                    </a:cubicBezTo>
                    <a:cubicBezTo>
                      <a:pt x="286632" y="21733"/>
                      <a:pt x="286028" y="12980"/>
                      <a:pt x="279992" y="6641"/>
                    </a:cubicBezTo>
                    <a:cubicBezTo>
                      <a:pt x="273352" y="604"/>
                      <a:pt x="264599" y="0"/>
                      <a:pt x="254639" y="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AADF0503-BF52-7743-80E7-811415C7301E}"/>
                  </a:ext>
                </a:extLst>
              </p:cNvPr>
              <p:cNvSpPr/>
              <p:nvPr/>
            </p:nvSpPr>
            <p:spPr>
              <a:xfrm>
                <a:off x="3139079" y="3757109"/>
                <a:ext cx="286246" cy="286756"/>
              </a:xfrm>
              <a:custGeom>
                <a:avLst/>
                <a:gdLst>
                  <a:gd name="connsiteX0" fmla="*/ 31147 w 286246"/>
                  <a:gd name="connsiteY0" fmla="*/ 286756 h 286756"/>
                  <a:gd name="connsiteX1" fmla="*/ 38693 w 286246"/>
                  <a:gd name="connsiteY1" fmla="*/ 286454 h 286756"/>
                  <a:gd name="connsiteX2" fmla="*/ 142216 w 286246"/>
                  <a:gd name="connsiteY2" fmla="*/ 266834 h 286756"/>
                  <a:gd name="connsiteX3" fmla="*/ 224613 w 286246"/>
                  <a:gd name="connsiteY3" fmla="*/ 214011 h 286756"/>
                  <a:gd name="connsiteX4" fmla="*/ 286184 w 286246"/>
                  <a:gd name="connsiteY4" fmla="*/ 29280 h 286756"/>
                  <a:gd name="connsiteX5" fmla="*/ 280148 w 286246"/>
                  <a:gd name="connsiteY5" fmla="*/ 7244 h 286756"/>
                  <a:gd name="connsiteX6" fmla="*/ 256606 w 286246"/>
                  <a:gd name="connsiteY6" fmla="*/ 0 h 286756"/>
                  <a:gd name="connsiteX7" fmla="*/ 251777 w 286246"/>
                  <a:gd name="connsiteY7" fmla="*/ 0 h 286756"/>
                  <a:gd name="connsiteX8" fmla="*/ 141009 w 286246"/>
                  <a:gd name="connsiteY8" fmla="*/ 20526 h 286756"/>
                  <a:gd name="connsiteX9" fmla="*/ 51671 w 286246"/>
                  <a:gd name="connsiteY9" fmla="*/ 84216 h 286756"/>
                  <a:gd name="connsiteX10" fmla="*/ 361 w 286246"/>
                  <a:gd name="connsiteY10" fmla="*/ 241177 h 286756"/>
                  <a:gd name="connsiteX11" fmla="*/ 361 w 286246"/>
                  <a:gd name="connsiteY11" fmla="*/ 241479 h 286756"/>
                  <a:gd name="connsiteX12" fmla="*/ 361 w 286246"/>
                  <a:gd name="connsiteY12" fmla="*/ 241781 h 286756"/>
                  <a:gd name="connsiteX13" fmla="*/ 361 w 286246"/>
                  <a:gd name="connsiteY13" fmla="*/ 244497 h 286756"/>
                  <a:gd name="connsiteX14" fmla="*/ 60 w 286246"/>
                  <a:gd name="connsiteY14" fmla="*/ 248723 h 286756"/>
                  <a:gd name="connsiteX15" fmla="*/ 7605 w 286246"/>
                  <a:gd name="connsiteY15" fmla="*/ 278908 h 286756"/>
                  <a:gd name="connsiteX16" fmla="*/ 31147 w 286246"/>
                  <a:gd name="connsiteY16" fmla="*/ 286756 h 286756"/>
                  <a:gd name="connsiteX17" fmla="*/ 251777 w 286246"/>
                  <a:gd name="connsiteY17" fmla="*/ 12376 h 286756"/>
                  <a:gd name="connsiteX18" fmla="*/ 256304 w 286246"/>
                  <a:gd name="connsiteY18" fmla="*/ 12376 h 286756"/>
                  <a:gd name="connsiteX19" fmla="*/ 250871 w 286246"/>
                  <a:gd name="connsiteY19" fmla="*/ 12376 h 286756"/>
                  <a:gd name="connsiteX20" fmla="*/ 251777 w 286246"/>
                  <a:gd name="connsiteY20" fmla="*/ 12376 h 286756"/>
                  <a:gd name="connsiteX21" fmla="*/ 32958 w 286246"/>
                  <a:gd name="connsiteY21" fmla="*/ 274682 h 286756"/>
                  <a:gd name="connsiteX22" fmla="*/ 31147 w 286246"/>
                  <a:gd name="connsiteY22" fmla="*/ 274682 h 286756"/>
                  <a:gd name="connsiteX23" fmla="*/ 30543 w 286246"/>
                  <a:gd name="connsiteY23" fmla="*/ 274682 h 286756"/>
                  <a:gd name="connsiteX24" fmla="*/ 32958 w 286246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246" h="286756">
                    <a:moveTo>
                      <a:pt x="31147" y="286756"/>
                    </a:moveTo>
                    <a:cubicBezTo>
                      <a:pt x="33260" y="286756"/>
                      <a:pt x="35674" y="286756"/>
                      <a:pt x="38693" y="286454"/>
                    </a:cubicBezTo>
                    <a:cubicBezTo>
                      <a:pt x="79740" y="284643"/>
                      <a:pt x="112638" y="278305"/>
                      <a:pt x="142216" y="266834"/>
                    </a:cubicBezTo>
                    <a:cubicBezTo>
                      <a:pt x="167569" y="257175"/>
                      <a:pt x="200166" y="242385"/>
                      <a:pt x="224613" y="214011"/>
                    </a:cubicBezTo>
                    <a:cubicBezTo>
                      <a:pt x="265359" y="166922"/>
                      <a:pt x="284977" y="108364"/>
                      <a:pt x="286184" y="29280"/>
                    </a:cubicBezTo>
                    <a:cubicBezTo>
                      <a:pt x="286486" y="22035"/>
                      <a:pt x="285882" y="13281"/>
                      <a:pt x="280148" y="7244"/>
                    </a:cubicBezTo>
                    <a:cubicBezTo>
                      <a:pt x="274112" y="906"/>
                      <a:pt x="265661" y="302"/>
                      <a:pt x="256606" y="0"/>
                    </a:cubicBezTo>
                    <a:cubicBezTo>
                      <a:pt x="255097" y="0"/>
                      <a:pt x="253286" y="0"/>
                      <a:pt x="251777" y="0"/>
                    </a:cubicBezTo>
                    <a:cubicBezTo>
                      <a:pt x="214653" y="0"/>
                      <a:pt x="177529" y="6943"/>
                      <a:pt x="141009" y="20526"/>
                    </a:cubicBezTo>
                    <a:cubicBezTo>
                      <a:pt x="100867" y="35618"/>
                      <a:pt x="71591" y="56446"/>
                      <a:pt x="51671" y="84216"/>
                    </a:cubicBezTo>
                    <a:cubicBezTo>
                      <a:pt x="20885" y="126475"/>
                      <a:pt x="3983" y="177789"/>
                      <a:pt x="361" y="241177"/>
                    </a:cubicBezTo>
                    <a:lnTo>
                      <a:pt x="361" y="241479"/>
                    </a:lnTo>
                    <a:lnTo>
                      <a:pt x="361" y="241781"/>
                    </a:lnTo>
                    <a:cubicBezTo>
                      <a:pt x="361" y="242686"/>
                      <a:pt x="361" y="243592"/>
                      <a:pt x="361" y="244497"/>
                    </a:cubicBezTo>
                    <a:cubicBezTo>
                      <a:pt x="361" y="245705"/>
                      <a:pt x="60" y="247214"/>
                      <a:pt x="60" y="248723"/>
                    </a:cubicBezTo>
                    <a:cubicBezTo>
                      <a:pt x="-242" y="260797"/>
                      <a:pt x="361" y="271664"/>
                      <a:pt x="7605" y="278908"/>
                    </a:cubicBezTo>
                    <a:cubicBezTo>
                      <a:pt x="13943" y="285851"/>
                      <a:pt x="22998" y="286756"/>
                      <a:pt x="31147" y="286756"/>
                    </a:cubicBezTo>
                    <a:close/>
                    <a:moveTo>
                      <a:pt x="251777" y="12376"/>
                    </a:moveTo>
                    <a:cubicBezTo>
                      <a:pt x="253286" y="12376"/>
                      <a:pt x="254795" y="12376"/>
                      <a:pt x="256304" y="12376"/>
                    </a:cubicBezTo>
                    <a:cubicBezTo>
                      <a:pt x="254493" y="12376"/>
                      <a:pt x="252682" y="12376"/>
                      <a:pt x="250871" y="12376"/>
                    </a:cubicBezTo>
                    <a:cubicBezTo>
                      <a:pt x="251173" y="12376"/>
                      <a:pt x="251475" y="12376"/>
                      <a:pt x="251777" y="12376"/>
                    </a:cubicBezTo>
                    <a:close/>
                    <a:moveTo>
                      <a:pt x="32958" y="274682"/>
                    </a:moveTo>
                    <a:cubicBezTo>
                      <a:pt x="32354" y="274682"/>
                      <a:pt x="31751" y="274682"/>
                      <a:pt x="31147" y="274682"/>
                    </a:cubicBezTo>
                    <a:cubicBezTo>
                      <a:pt x="30845" y="274682"/>
                      <a:pt x="30845" y="274682"/>
                      <a:pt x="30543" y="274682"/>
                    </a:cubicBezTo>
                    <a:cubicBezTo>
                      <a:pt x="31449" y="274682"/>
                      <a:pt x="32052" y="274682"/>
                      <a:pt x="3295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FC6FCEAA-91AA-7947-9C26-D33C96B6E009}"/>
                  </a:ext>
                </a:extLst>
              </p:cNvPr>
              <p:cNvSpPr/>
              <p:nvPr/>
            </p:nvSpPr>
            <p:spPr>
              <a:xfrm>
                <a:off x="3138535" y="4065900"/>
                <a:ext cx="286728" cy="286756"/>
              </a:xfrm>
              <a:custGeom>
                <a:avLst/>
                <a:gdLst>
                  <a:gd name="connsiteX0" fmla="*/ 7545 w 286728"/>
                  <a:gd name="connsiteY0" fmla="*/ 278908 h 286756"/>
                  <a:gd name="connsiteX1" fmla="*/ 37425 w 286728"/>
                  <a:gd name="connsiteY1" fmla="*/ 286756 h 286756"/>
                  <a:gd name="connsiteX2" fmla="*/ 141251 w 286728"/>
                  <a:gd name="connsiteY2" fmla="*/ 267740 h 286756"/>
                  <a:gd name="connsiteX3" fmla="*/ 217008 w 286728"/>
                  <a:gd name="connsiteY3" fmla="*/ 221557 h 286756"/>
                  <a:gd name="connsiteX4" fmla="*/ 286728 w 286728"/>
                  <a:gd name="connsiteY4" fmla="*/ 28374 h 286756"/>
                  <a:gd name="connsiteX5" fmla="*/ 280088 w 286728"/>
                  <a:gd name="connsiteY5" fmla="*/ 6943 h 286756"/>
                  <a:gd name="connsiteX6" fmla="*/ 258357 w 286728"/>
                  <a:gd name="connsiteY6" fmla="*/ 0 h 286756"/>
                  <a:gd name="connsiteX7" fmla="*/ 252924 w 286728"/>
                  <a:gd name="connsiteY7" fmla="*/ 302 h 286756"/>
                  <a:gd name="connsiteX8" fmla="*/ 124953 w 286728"/>
                  <a:gd name="connsiteY8" fmla="*/ 28072 h 286756"/>
                  <a:gd name="connsiteX9" fmla="*/ 28069 w 286728"/>
                  <a:gd name="connsiteY9" fmla="*/ 124965 h 286756"/>
                  <a:gd name="connsiteX10" fmla="*/ 603 w 286728"/>
                  <a:gd name="connsiteY10" fmla="*/ 238460 h 286756"/>
                  <a:gd name="connsiteX11" fmla="*/ 603 w 286728"/>
                  <a:gd name="connsiteY11" fmla="*/ 239064 h 286756"/>
                  <a:gd name="connsiteX12" fmla="*/ 0 w 286728"/>
                  <a:gd name="connsiteY12" fmla="*/ 250534 h 286756"/>
                  <a:gd name="connsiteX13" fmla="*/ 7545 w 286728"/>
                  <a:gd name="connsiteY13" fmla="*/ 278908 h 286756"/>
                  <a:gd name="connsiteX14" fmla="*/ 258357 w 286728"/>
                  <a:gd name="connsiteY14" fmla="*/ 11772 h 286756"/>
                  <a:gd name="connsiteX15" fmla="*/ 258659 w 286728"/>
                  <a:gd name="connsiteY15" fmla="*/ 11772 h 286756"/>
                  <a:gd name="connsiteX16" fmla="*/ 256848 w 286728"/>
                  <a:gd name="connsiteY16" fmla="*/ 11772 h 286756"/>
                  <a:gd name="connsiteX17" fmla="*/ 258357 w 286728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28" h="286756">
                    <a:moveTo>
                      <a:pt x="7545" y="278908"/>
                    </a:moveTo>
                    <a:cubicBezTo>
                      <a:pt x="14487" y="286153"/>
                      <a:pt x="24749" y="286756"/>
                      <a:pt x="37425" y="286756"/>
                    </a:cubicBezTo>
                    <a:cubicBezTo>
                      <a:pt x="70928" y="286454"/>
                      <a:pt x="105033" y="280116"/>
                      <a:pt x="141251" y="267740"/>
                    </a:cubicBezTo>
                    <a:cubicBezTo>
                      <a:pt x="171131" y="257477"/>
                      <a:pt x="196786" y="242082"/>
                      <a:pt x="217008" y="221557"/>
                    </a:cubicBezTo>
                    <a:cubicBezTo>
                      <a:pt x="276165" y="162395"/>
                      <a:pt x="285219" y="87234"/>
                      <a:pt x="286728" y="28374"/>
                    </a:cubicBezTo>
                    <a:cubicBezTo>
                      <a:pt x="286728" y="21733"/>
                      <a:pt x="286124" y="12980"/>
                      <a:pt x="280088" y="6943"/>
                    </a:cubicBezTo>
                    <a:cubicBezTo>
                      <a:pt x="274052" y="604"/>
                      <a:pt x="265299" y="0"/>
                      <a:pt x="258357" y="0"/>
                    </a:cubicBezTo>
                    <a:cubicBezTo>
                      <a:pt x="256546" y="0"/>
                      <a:pt x="254735" y="0"/>
                      <a:pt x="252924" y="302"/>
                    </a:cubicBezTo>
                    <a:cubicBezTo>
                      <a:pt x="204633" y="2113"/>
                      <a:pt x="162982" y="11168"/>
                      <a:pt x="124953" y="28072"/>
                    </a:cubicBezTo>
                    <a:cubicBezTo>
                      <a:pt x="80586" y="48296"/>
                      <a:pt x="47989" y="80896"/>
                      <a:pt x="28069" y="124965"/>
                    </a:cubicBezTo>
                    <a:cubicBezTo>
                      <a:pt x="12375" y="158772"/>
                      <a:pt x="3320" y="195900"/>
                      <a:pt x="603" y="238460"/>
                    </a:cubicBezTo>
                    <a:lnTo>
                      <a:pt x="603" y="239064"/>
                    </a:lnTo>
                    <a:cubicBezTo>
                      <a:pt x="302" y="242686"/>
                      <a:pt x="0" y="246610"/>
                      <a:pt x="0" y="250534"/>
                    </a:cubicBezTo>
                    <a:cubicBezTo>
                      <a:pt x="0" y="261703"/>
                      <a:pt x="603" y="271664"/>
                      <a:pt x="7545" y="278908"/>
                    </a:cubicBezTo>
                    <a:close/>
                    <a:moveTo>
                      <a:pt x="258357" y="11772"/>
                    </a:moveTo>
                    <a:cubicBezTo>
                      <a:pt x="258357" y="11772"/>
                      <a:pt x="258659" y="11772"/>
                      <a:pt x="258659" y="11772"/>
                    </a:cubicBezTo>
                    <a:cubicBezTo>
                      <a:pt x="258055" y="11772"/>
                      <a:pt x="257452" y="11772"/>
                      <a:pt x="256848" y="11772"/>
                    </a:cubicBezTo>
                    <a:cubicBezTo>
                      <a:pt x="257753" y="11772"/>
                      <a:pt x="258055" y="11772"/>
                      <a:pt x="25835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1242B158-ADDF-0949-848B-0AAE965A0E7A}"/>
                  </a:ext>
                </a:extLst>
              </p:cNvPr>
              <p:cNvSpPr/>
              <p:nvPr/>
            </p:nvSpPr>
            <p:spPr>
              <a:xfrm>
                <a:off x="3139064" y="4692236"/>
                <a:ext cx="286221" cy="287359"/>
              </a:xfrm>
              <a:custGeom>
                <a:avLst/>
                <a:gdLst>
                  <a:gd name="connsiteX0" fmla="*/ 29350 w 286221"/>
                  <a:gd name="connsiteY0" fmla="*/ 287360 h 287359"/>
                  <a:gd name="connsiteX1" fmla="*/ 39310 w 286221"/>
                  <a:gd name="connsiteY1" fmla="*/ 287058 h 287359"/>
                  <a:gd name="connsiteX2" fmla="*/ 133176 w 286221"/>
                  <a:gd name="connsiteY2" fmla="*/ 269853 h 287359"/>
                  <a:gd name="connsiteX3" fmla="*/ 240020 w 286221"/>
                  <a:gd name="connsiteY3" fmla="*/ 194692 h 287359"/>
                  <a:gd name="connsiteX4" fmla="*/ 286199 w 286221"/>
                  <a:gd name="connsiteY4" fmla="*/ 31091 h 287359"/>
                  <a:gd name="connsiteX5" fmla="*/ 255413 w 286221"/>
                  <a:gd name="connsiteY5" fmla="*/ 302 h 287359"/>
                  <a:gd name="connsiteX6" fmla="*/ 244849 w 286221"/>
                  <a:gd name="connsiteY6" fmla="*/ 0 h 287359"/>
                  <a:gd name="connsiteX7" fmla="*/ 187202 w 286221"/>
                  <a:gd name="connsiteY7" fmla="*/ 6943 h 287359"/>
                  <a:gd name="connsiteX8" fmla="*/ 38707 w 286221"/>
                  <a:gd name="connsiteY8" fmla="*/ 103232 h 287359"/>
                  <a:gd name="connsiteX9" fmla="*/ 376 w 286221"/>
                  <a:gd name="connsiteY9" fmla="*/ 240271 h 287359"/>
                  <a:gd name="connsiteX10" fmla="*/ 376 w 286221"/>
                  <a:gd name="connsiteY10" fmla="*/ 240875 h 287359"/>
                  <a:gd name="connsiteX11" fmla="*/ 376 w 286221"/>
                  <a:gd name="connsiteY11" fmla="*/ 241479 h 287359"/>
                  <a:gd name="connsiteX12" fmla="*/ 376 w 286221"/>
                  <a:gd name="connsiteY12" fmla="*/ 244196 h 287359"/>
                  <a:gd name="connsiteX13" fmla="*/ 74 w 286221"/>
                  <a:gd name="connsiteY13" fmla="*/ 248422 h 287359"/>
                  <a:gd name="connsiteX14" fmla="*/ 7318 w 286221"/>
                  <a:gd name="connsiteY14" fmla="*/ 280719 h 287359"/>
                  <a:gd name="connsiteX15" fmla="*/ 29350 w 286221"/>
                  <a:gd name="connsiteY15" fmla="*/ 287360 h 287359"/>
                  <a:gd name="connsiteX16" fmla="*/ 244849 w 286221"/>
                  <a:gd name="connsiteY16" fmla="*/ 12074 h 287359"/>
                  <a:gd name="connsiteX17" fmla="*/ 245453 w 286221"/>
                  <a:gd name="connsiteY17" fmla="*/ 12074 h 287359"/>
                  <a:gd name="connsiteX18" fmla="*/ 239417 w 286221"/>
                  <a:gd name="connsiteY18" fmla="*/ 12074 h 287359"/>
                  <a:gd name="connsiteX19" fmla="*/ 244849 w 286221"/>
                  <a:gd name="connsiteY19" fmla="*/ 12074 h 287359"/>
                  <a:gd name="connsiteX20" fmla="*/ 29652 w 286221"/>
                  <a:gd name="connsiteY20" fmla="*/ 275286 h 287359"/>
                  <a:gd name="connsiteX21" fmla="*/ 29350 w 286221"/>
                  <a:gd name="connsiteY21" fmla="*/ 275286 h 287359"/>
                  <a:gd name="connsiteX22" fmla="*/ 27539 w 286221"/>
                  <a:gd name="connsiteY22" fmla="*/ 275286 h 287359"/>
                  <a:gd name="connsiteX23" fmla="*/ 29652 w 286221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221" h="287359">
                    <a:moveTo>
                      <a:pt x="29350" y="287360"/>
                    </a:moveTo>
                    <a:cubicBezTo>
                      <a:pt x="32067" y="287360"/>
                      <a:pt x="35085" y="287360"/>
                      <a:pt x="39310" y="287058"/>
                    </a:cubicBezTo>
                    <a:cubicBezTo>
                      <a:pt x="76434" y="284039"/>
                      <a:pt x="106314" y="278606"/>
                      <a:pt x="133176" y="269853"/>
                    </a:cubicBezTo>
                    <a:cubicBezTo>
                      <a:pt x="181467" y="254156"/>
                      <a:pt x="216176" y="229707"/>
                      <a:pt x="240020" y="194692"/>
                    </a:cubicBezTo>
                    <a:cubicBezTo>
                      <a:pt x="269599" y="151528"/>
                      <a:pt x="284387" y="99308"/>
                      <a:pt x="286199" y="31091"/>
                    </a:cubicBezTo>
                    <a:cubicBezTo>
                      <a:pt x="286802" y="6641"/>
                      <a:pt x="275635" y="1509"/>
                      <a:pt x="255413" y="302"/>
                    </a:cubicBezTo>
                    <a:cubicBezTo>
                      <a:pt x="252093" y="0"/>
                      <a:pt x="248471" y="0"/>
                      <a:pt x="244849" y="0"/>
                    </a:cubicBezTo>
                    <a:cubicBezTo>
                      <a:pt x="227646" y="0"/>
                      <a:pt x="209235" y="2113"/>
                      <a:pt x="187202" y="6943"/>
                    </a:cubicBezTo>
                    <a:cubicBezTo>
                      <a:pt x="115973" y="22035"/>
                      <a:pt x="68587" y="52522"/>
                      <a:pt x="38707" y="103232"/>
                    </a:cubicBezTo>
                    <a:cubicBezTo>
                      <a:pt x="10939" y="149717"/>
                      <a:pt x="3696" y="201031"/>
                      <a:pt x="376" y="240271"/>
                    </a:cubicBezTo>
                    <a:lnTo>
                      <a:pt x="376" y="240875"/>
                    </a:lnTo>
                    <a:lnTo>
                      <a:pt x="376" y="241479"/>
                    </a:lnTo>
                    <a:cubicBezTo>
                      <a:pt x="376" y="242385"/>
                      <a:pt x="376" y="243290"/>
                      <a:pt x="376" y="244196"/>
                    </a:cubicBezTo>
                    <a:cubicBezTo>
                      <a:pt x="376" y="245403"/>
                      <a:pt x="74" y="246912"/>
                      <a:pt x="74" y="248422"/>
                    </a:cubicBezTo>
                    <a:cubicBezTo>
                      <a:pt x="-228" y="262005"/>
                      <a:pt x="74" y="273173"/>
                      <a:pt x="7318" y="280719"/>
                    </a:cubicBezTo>
                    <a:cubicBezTo>
                      <a:pt x="13354" y="286756"/>
                      <a:pt x="22409" y="287360"/>
                      <a:pt x="29350" y="287360"/>
                    </a:cubicBezTo>
                    <a:close/>
                    <a:moveTo>
                      <a:pt x="244849" y="12074"/>
                    </a:moveTo>
                    <a:cubicBezTo>
                      <a:pt x="245151" y="12074"/>
                      <a:pt x="245453" y="12074"/>
                      <a:pt x="245453" y="12074"/>
                    </a:cubicBezTo>
                    <a:cubicBezTo>
                      <a:pt x="243340" y="12074"/>
                      <a:pt x="241529" y="12074"/>
                      <a:pt x="239417" y="12074"/>
                    </a:cubicBezTo>
                    <a:cubicBezTo>
                      <a:pt x="241228" y="12074"/>
                      <a:pt x="243038" y="12074"/>
                      <a:pt x="244849" y="12074"/>
                    </a:cubicBezTo>
                    <a:close/>
                    <a:moveTo>
                      <a:pt x="29652" y="275286"/>
                    </a:moveTo>
                    <a:cubicBezTo>
                      <a:pt x="29652" y="275286"/>
                      <a:pt x="29350" y="275286"/>
                      <a:pt x="29350" y="275286"/>
                    </a:cubicBezTo>
                    <a:cubicBezTo>
                      <a:pt x="28747" y="275286"/>
                      <a:pt x="28143" y="275286"/>
                      <a:pt x="27539" y="275286"/>
                    </a:cubicBezTo>
                    <a:cubicBezTo>
                      <a:pt x="28143" y="275286"/>
                      <a:pt x="29048" y="275286"/>
                      <a:pt x="29652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A3269F26-FF6F-5D49-A1B9-BA207822275C}"/>
                  </a:ext>
                </a:extLst>
              </p:cNvPr>
              <p:cNvSpPr/>
              <p:nvPr/>
            </p:nvSpPr>
            <p:spPr>
              <a:xfrm>
                <a:off x="3138535" y="5007366"/>
                <a:ext cx="286728" cy="289170"/>
              </a:xfrm>
              <a:custGeom>
                <a:avLst/>
                <a:gdLst>
                  <a:gd name="connsiteX0" fmla="*/ 261979 w 286728"/>
                  <a:gd name="connsiteY0" fmla="*/ 0 h 289170"/>
                  <a:gd name="connsiteX1" fmla="*/ 254735 w 286728"/>
                  <a:gd name="connsiteY1" fmla="*/ 302 h 289170"/>
                  <a:gd name="connsiteX2" fmla="*/ 242964 w 286728"/>
                  <a:gd name="connsiteY2" fmla="*/ 1509 h 289170"/>
                  <a:gd name="connsiteX3" fmla="*/ 151815 w 286728"/>
                  <a:gd name="connsiteY3" fmla="*/ 18413 h 289170"/>
                  <a:gd name="connsiteX4" fmla="*/ 25051 w 286728"/>
                  <a:gd name="connsiteY4" fmla="*/ 131908 h 289170"/>
                  <a:gd name="connsiteX5" fmla="*/ 0 w 286728"/>
                  <a:gd name="connsiteY5" fmla="*/ 246610 h 289170"/>
                  <a:gd name="connsiteX6" fmla="*/ 0 w 286728"/>
                  <a:gd name="connsiteY6" fmla="*/ 246912 h 289170"/>
                  <a:gd name="connsiteX7" fmla="*/ 0 w 286728"/>
                  <a:gd name="connsiteY7" fmla="*/ 247214 h 289170"/>
                  <a:gd name="connsiteX8" fmla="*/ 0 w 286728"/>
                  <a:gd name="connsiteY8" fmla="*/ 255666 h 289170"/>
                  <a:gd name="connsiteX9" fmla="*/ 0 w 286728"/>
                  <a:gd name="connsiteY9" fmla="*/ 255666 h 289170"/>
                  <a:gd name="connsiteX10" fmla="*/ 0 w 286728"/>
                  <a:gd name="connsiteY10" fmla="*/ 255666 h 289170"/>
                  <a:gd name="connsiteX11" fmla="*/ 26862 w 286728"/>
                  <a:gd name="connsiteY11" fmla="*/ 289171 h 289170"/>
                  <a:gd name="connsiteX12" fmla="*/ 36218 w 286728"/>
                  <a:gd name="connsiteY12" fmla="*/ 288567 h 289170"/>
                  <a:gd name="connsiteX13" fmla="*/ 51913 w 286728"/>
                  <a:gd name="connsiteY13" fmla="*/ 286756 h 289170"/>
                  <a:gd name="connsiteX14" fmla="*/ 121029 w 286728"/>
                  <a:gd name="connsiteY14" fmla="*/ 274682 h 289170"/>
                  <a:gd name="connsiteX15" fmla="*/ 220630 w 286728"/>
                  <a:gd name="connsiteY15" fmla="*/ 219444 h 289170"/>
                  <a:gd name="connsiteX16" fmla="*/ 286728 w 286728"/>
                  <a:gd name="connsiteY16" fmla="*/ 25053 h 289170"/>
                  <a:gd name="connsiteX17" fmla="*/ 261979 w 286728"/>
                  <a:gd name="connsiteY17" fmla="*/ 0 h 289170"/>
                  <a:gd name="connsiteX18" fmla="*/ 27164 w 286728"/>
                  <a:gd name="connsiteY18" fmla="*/ 277701 h 289170"/>
                  <a:gd name="connsiteX19" fmla="*/ 26560 w 286728"/>
                  <a:gd name="connsiteY19" fmla="*/ 277701 h 289170"/>
                  <a:gd name="connsiteX20" fmla="*/ 27767 w 286728"/>
                  <a:gd name="connsiteY20" fmla="*/ 277701 h 289170"/>
                  <a:gd name="connsiteX21" fmla="*/ 27164 w 286728"/>
                  <a:gd name="connsiteY21" fmla="*/ 277701 h 289170"/>
                  <a:gd name="connsiteX22" fmla="*/ 261677 w 286728"/>
                  <a:gd name="connsiteY22" fmla="*/ 12074 h 289170"/>
                  <a:gd name="connsiteX23" fmla="*/ 261979 w 286728"/>
                  <a:gd name="connsiteY23" fmla="*/ 12074 h 289170"/>
                  <a:gd name="connsiteX24" fmla="*/ 262281 w 286728"/>
                  <a:gd name="connsiteY24" fmla="*/ 12074 h 289170"/>
                  <a:gd name="connsiteX25" fmla="*/ 261677 w 286728"/>
                  <a:gd name="connsiteY25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28" h="289170">
                    <a:moveTo>
                      <a:pt x="261979" y="0"/>
                    </a:moveTo>
                    <a:cubicBezTo>
                      <a:pt x="259866" y="0"/>
                      <a:pt x="257452" y="0"/>
                      <a:pt x="254735" y="302"/>
                    </a:cubicBezTo>
                    <a:cubicBezTo>
                      <a:pt x="250812" y="604"/>
                      <a:pt x="246888" y="1207"/>
                      <a:pt x="242964" y="1509"/>
                    </a:cubicBezTo>
                    <a:cubicBezTo>
                      <a:pt x="213084" y="4528"/>
                      <a:pt x="181997" y="7848"/>
                      <a:pt x="151815" y="18413"/>
                    </a:cubicBezTo>
                    <a:cubicBezTo>
                      <a:pt x="89640" y="39844"/>
                      <a:pt x="47989" y="77273"/>
                      <a:pt x="25051" y="131908"/>
                    </a:cubicBezTo>
                    <a:cubicBezTo>
                      <a:pt x="10865" y="165715"/>
                      <a:pt x="3018" y="201937"/>
                      <a:pt x="0" y="246610"/>
                    </a:cubicBezTo>
                    <a:lnTo>
                      <a:pt x="0" y="246912"/>
                    </a:lnTo>
                    <a:lnTo>
                      <a:pt x="0" y="247214"/>
                    </a:lnTo>
                    <a:lnTo>
                      <a:pt x="0" y="255666"/>
                    </a:lnTo>
                    <a:lnTo>
                      <a:pt x="0" y="255666"/>
                    </a:lnTo>
                    <a:lnTo>
                      <a:pt x="0" y="255666"/>
                    </a:lnTo>
                    <a:cubicBezTo>
                      <a:pt x="302" y="266532"/>
                      <a:pt x="603" y="289171"/>
                      <a:pt x="26862" y="289171"/>
                    </a:cubicBezTo>
                    <a:cubicBezTo>
                      <a:pt x="29578" y="289171"/>
                      <a:pt x="32596" y="288869"/>
                      <a:pt x="36218" y="288567"/>
                    </a:cubicBezTo>
                    <a:cubicBezTo>
                      <a:pt x="41651" y="287964"/>
                      <a:pt x="46782" y="287360"/>
                      <a:pt x="51913" y="286756"/>
                    </a:cubicBezTo>
                    <a:cubicBezTo>
                      <a:pt x="74549" y="284341"/>
                      <a:pt x="97789" y="281625"/>
                      <a:pt x="121029" y="274682"/>
                    </a:cubicBezTo>
                    <a:cubicBezTo>
                      <a:pt x="153928" y="264721"/>
                      <a:pt x="191353" y="250534"/>
                      <a:pt x="220630" y="219444"/>
                    </a:cubicBezTo>
                    <a:cubicBezTo>
                      <a:pt x="278277" y="158471"/>
                      <a:pt x="286124" y="83612"/>
                      <a:pt x="286728" y="25053"/>
                    </a:cubicBezTo>
                    <a:cubicBezTo>
                      <a:pt x="286728" y="15998"/>
                      <a:pt x="283408" y="0"/>
                      <a:pt x="261979" y="0"/>
                    </a:cubicBezTo>
                    <a:close/>
                    <a:moveTo>
                      <a:pt x="27164" y="277701"/>
                    </a:moveTo>
                    <a:cubicBezTo>
                      <a:pt x="26862" y="277701"/>
                      <a:pt x="26862" y="277701"/>
                      <a:pt x="26560" y="277701"/>
                    </a:cubicBezTo>
                    <a:cubicBezTo>
                      <a:pt x="26862" y="277701"/>
                      <a:pt x="27465" y="277701"/>
                      <a:pt x="27767" y="277701"/>
                    </a:cubicBezTo>
                    <a:cubicBezTo>
                      <a:pt x="27465" y="277701"/>
                      <a:pt x="27164" y="277701"/>
                      <a:pt x="27164" y="277701"/>
                    </a:cubicBezTo>
                    <a:close/>
                    <a:moveTo>
                      <a:pt x="261677" y="12074"/>
                    </a:moveTo>
                    <a:cubicBezTo>
                      <a:pt x="261677" y="12074"/>
                      <a:pt x="261979" y="12074"/>
                      <a:pt x="261979" y="12074"/>
                    </a:cubicBezTo>
                    <a:cubicBezTo>
                      <a:pt x="261979" y="12074"/>
                      <a:pt x="262281" y="12074"/>
                      <a:pt x="262281" y="12074"/>
                    </a:cubicBezTo>
                    <a:cubicBezTo>
                      <a:pt x="261979" y="12074"/>
                      <a:pt x="261677" y="12074"/>
                      <a:pt x="26167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2A09BBB5-BFE4-4F48-BDF5-230B586BC62F}"/>
                  </a:ext>
                </a:extLst>
              </p:cNvPr>
              <p:cNvSpPr/>
              <p:nvPr/>
            </p:nvSpPr>
            <p:spPr>
              <a:xfrm>
                <a:off x="3453007" y="2187194"/>
                <a:ext cx="286765" cy="286152"/>
              </a:xfrm>
              <a:custGeom>
                <a:avLst/>
                <a:gdLst>
                  <a:gd name="connsiteX0" fmla="*/ 4852 w 286765"/>
                  <a:gd name="connsiteY0" fmla="*/ 82103 h 286152"/>
                  <a:gd name="connsiteX1" fmla="*/ 5456 w 286765"/>
                  <a:gd name="connsiteY1" fmla="*/ 85725 h 286152"/>
                  <a:gd name="connsiteX2" fmla="*/ 63103 w 286765"/>
                  <a:gd name="connsiteY2" fmla="*/ 214614 h 286152"/>
                  <a:gd name="connsiteX3" fmla="*/ 257777 w 286765"/>
                  <a:gd name="connsiteY3" fmla="*/ 286153 h 286152"/>
                  <a:gd name="connsiteX4" fmla="*/ 260795 w 286765"/>
                  <a:gd name="connsiteY4" fmla="*/ 286153 h 286152"/>
                  <a:gd name="connsiteX5" fmla="*/ 286751 w 286765"/>
                  <a:gd name="connsiteY5" fmla="*/ 255364 h 286152"/>
                  <a:gd name="connsiteX6" fmla="*/ 273169 w 286765"/>
                  <a:gd name="connsiteY6" fmla="*/ 162696 h 286152"/>
                  <a:gd name="connsiteX7" fmla="*/ 194395 w 286765"/>
                  <a:gd name="connsiteY7" fmla="*/ 45277 h 286152"/>
                  <a:gd name="connsiteX8" fmla="*/ 47107 w 286765"/>
                  <a:gd name="connsiteY8" fmla="*/ 0 h 286152"/>
                  <a:gd name="connsiteX9" fmla="*/ 46503 w 286765"/>
                  <a:gd name="connsiteY9" fmla="*/ 0 h 286152"/>
                  <a:gd name="connsiteX10" fmla="*/ 45899 w 286765"/>
                  <a:gd name="connsiteY10" fmla="*/ 0 h 286152"/>
                  <a:gd name="connsiteX11" fmla="*/ 34732 w 286765"/>
                  <a:gd name="connsiteY11" fmla="*/ 0 h 286152"/>
                  <a:gd name="connsiteX12" fmla="*/ 34732 w 286765"/>
                  <a:gd name="connsiteY12" fmla="*/ 0 h 286152"/>
                  <a:gd name="connsiteX13" fmla="*/ 34732 w 286765"/>
                  <a:gd name="connsiteY13" fmla="*/ 0 h 286152"/>
                  <a:gd name="connsiteX14" fmla="*/ 7870 w 286765"/>
                  <a:gd name="connsiteY14" fmla="*/ 7244 h 286152"/>
                  <a:gd name="connsiteX15" fmla="*/ 23 w 286765"/>
                  <a:gd name="connsiteY15" fmla="*/ 33505 h 286152"/>
                  <a:gd name="connsiteX16" fmla="*/ 4852 w 286765"/>
                  <a:gd name="connsiteY16" fmla="*/ 82103 h 286152"/>
                  <a:gd name="connsiteX17" fmla="*/ 262908 w 286765"/>
                  <a:gd name="connsiteY17" fmla="*/ 274079 h 286152"/>
                  <a:gd name="connsiteX18" fmla="*/ 260795 w 286765"/>
                  <a:gd name="connsiteY18" fmla="*/ 274079 h 286152"/>
                  <a:gd name="connsiteX19" fmla="*/ 260795 w 286765"/>
                  <a:gd name="connsiteY19" fmla="*/ 274079 h 286152"/>
                  <a:gd name="connsiteX20" fmla="*/ 262908 w 286765"/>
                  <a:gd name="connsiteY20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765" h="286152">
                    <a:moveTo>
                      <a:pt x="4852" y="82103"/>
                    </a:moveTo>
                    <a:lnTo>
                      <a:pt x="5456" y="85725"/>
                    </a:lnTo>
                    <a:cubicBezTo>
                      <a:pt x="15114" y="143680"/>
                      <a:pt x="32921" y="183524"/>
                      <a:pt x="63103" y="214614"/>
                    </a:cubicBezTo>
                    <a:cubicBezTo>
                      <a:pt x="121052" y="274682"/>
                      <a:pt x="197715" y="284341"/>
                      <a:pt x="257777" y="286153"/>
                    </a:cubicBezTo>
                    <a:cubicBezTo>
                      <a:pt x="258682" y="286153"/>
                      <a:pt x="259889" y="286153"/>
                      <a:pt x="260795" y="286153"/>
                    </a:cubicBezTo>
                    <a:cubicBezTo>
                      <a:pt x="286751" y="286153"/>
                      <a:pt x="286751" y="265325"/>
                      <a:pt x="286751" y="255364"/>
                    </a:cubicBezTo>
                    <a:cubicBezTo>
                      <a:pt x="287053" y="225481"/>
                      <a:pt x="282526" y="194391"/>
                      <a:pt x="273169" y="162696"/>
                    </a:cubicBezTo>
                    <a:cubicBezTo>
                      <a:pt x="257475" y="108665"/>
                      <a:pt x="232424" y="71538"/>
                      <a:pt x="194395" y="45277"/>
                    </a:cubicBezTo>
                    <a:cubicBezTo>
                      <a:pt x="168740" y="28072"/>
                      <a:pt x="128598" y="7244"/>
                      <a:pt x="47107" y="0"/>
                    </a:cubicBezTo>
                    <a:lnTo>
                      <a:pt x="46503" y="0"/>
                    </a:lnTo>
                    <a:lnTo>
                      <a:pt x="45899" y="0"/>
                    </a:lnTo>
                    <a:lnTo>
                      <a:pt x="34732" y="0"/>
                    </a:lnTo>
                    <a:lnTo>
                      <a:pt x="34732" y="0"/>
                    </a:lnTo>
                    <a:lnTo>
                      <a:pt x="34732" y="0"/>
                    </a:lnTo>
                    <a:cubicBezTo>
                      <a:pt x="23565" y="302"/>
                      <a:pt x="14511" y="906"/>
                      <a:pt x="7870" y="7244"/>
                    </a:cubicBezTo>
                    <a:cubicBezTo>
                      <a:pt x="1532" y="13583"/>
                      <a:pt x="627" y="22035"/>
                      <a:pt x="23" y="33505"/>
                    </a:cubicBezTo>
                    <a:cubicBezTo>
                      <a:pt x="-279" y="50711"/>
                      <a:pt x="2438" y="66407"/>
                      <a:pt x="4852" y="82103"/>
                    </a:cubicBezTo>
                    <a:close/>
                    <a:moveTo>
                      <a:pt x="262908" y="274079"/>
                    </a:moveTo>
                    <a:cubicBezTo>
                      <a:pt x="262304" y="274079"/>
                      <a:pt x="261700" y="274079"/>
                      <a:pt x="260795" y="274079"/>
                    </a:cubicBezTo>
                    <a:cubicBezTo>
                      <a:pt x="260795" y="274079"/>
                      <a:pt x="260795" y="274079"/>
                      <a:pt x="260795" y="274079"/>
                    </a:cubicBezTo>
                    <a:cubicBezTo>
                      <a:pt x="261398" y="274079"/>
                      <a:pt x="262304" y="274079"/>
                      <a:pt x="262908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2" name="Freeform 1351">
                <a:extLst>
                  <a:ext uri="{FF2B5EF4-FFF2-40B4-BE49-F238E27FC236}">
                    <a16:creationId xmlns:a16="http://schemas.microsoft.com/office/drawing/2014/main" id="{AD6DFD70-2BB3-F74B-920C-D32382316571}"/>
                  </a:ext>
                </a:extLst>
              </p:cNvPr>
              <p:cNvSpPr/>
              <p:nvPr/>
            </p:nvSpPr>
            <p:spPr>
              <a:xfrm>
                <a:off x="3453059" y="1561160"/>
                <a:ext cx="286699" cy="286454"/>
              </a:xfrm>
              <a:custGeom>
                <a:avLst/>
                <a:gdLst>
                  <a:gd name="connsiteX0" fmla="*/ 281266 w 286699"/>
                  <a:gd name="connsiteY0" fmla="*/ 195900 h 286454"/>
                  <a:gd name="connsiteX1" fmla="*/ 280663 w 286699"/>
                  <a:gd name="connsiteY1" fmla="*/ 192278 h 286454"/>
                  <a:gd name="connsiteX2" fmla="*/ 241426 w 286699"/>
                  <a:gd name="connsiteY2" fmla="*/ 93271 h 286454"/>
                  <a:gd name="connsiteX3" fmla="*/ 25625 w 286699"/>
                  <a:gd name="connsiteY3" fmla="*/ 0 h 286454"/>
                  <a:gd name="connsiteX4" fmla="*/ 24720 w 286699"/>
                  <a:gd name="connsiteY4" fmla="*/ 0 h 286454"/>
                  <a:gd name="connsiteX5" fmla="*/ 273 w 286699"/>
                  <a:gd name="connsiteY5" fmla="*/ 26261 h 286454"/>
                  <a:gd name="connsiteX6" fmla="*/ 5102 w 286699"/>
                  <a:gd name="connsiteY6" fmla="*/ 85423 h 286454"/>
                  <a:gd name="connsiteX7" fmla="*/ 51582 w 286699"/>
                  <a:gd name="connsiteY7" fmla="*/ 201635 h 286454"/>
                  <a:gd name="connsiteX8" fmla="*/ 257423 w 286699"/>
                  <a:gd name="connsiteY8" fmla="*/ 286454 h 286454"/>
                  <a:gd name="connsiteX9" fmla="*/ 258630 w 286699"/>
                  <a:gd name="connsiteY9" fmla="*/ 286454 h 286454"/>
                  <a:gd name="connsiteX10" fmla="*/ 286699 w 286699"/>
                  <a:gd name="connsiteY10" fmla="*/ 257779 h 286454"/>
                  <a:gd name="connsiteX11" fmla="*/ 286699 w 286699"/>
                  <a:gd name="connsiteY11" fmla="*/ 257477 h 286454"/>
                  <a:gd name="connsiteX12" fmla="*/ 286699 w 286699"/>
                  <a:gd name="connsiteY12" fmla="*/ 257175 h 286454"/>
                  <a:gd name="connsiteX13" fmla="*/ 286397 w 286699"/>
                  <a:gd name="connsiteY13" fmla="*/ 244195 h 286454"/>
                  <a:gd name="connsiteX14" fmla="*/ 281266 w 286699"/>
                  <a:gd name="connsiteY14" fmla="*/ 195900 h 286454"/>
                  <a:gd name="connsiteX15" fmla="*/ 23513 w 286699"/>
                  <a:gd name="connsiteY15" fmla="*/ 12074 h 286454"/>
                  <a:gd name="connsiteX16" fmla="*/ 25022 w 286699"/>
                  <a:gd name="connsiteY16" fmla="*/ 12074 h 286454"/>
                  <a:gd name="connsiteX17" fmla="*/ 25625 w 286699"/>
                  <a:gd name="connsiteY17" fmla="*/ 12074 h 286454"/>
                  <a:gd name="connsiteX18" fmla="*/ 23513 w 286699"/>
                  <a:gd name="connsiteY18" fmla="*/ 12074 h 286454"/>
                  <a:gd name="connsiteX19" fmla="*/ 259234 w 286699"/>
                  <a:gd name="connsiteY19" fmla="*/ 274380 h 286454"/>
                  <a:gd name="connsiteX20" fmla="*/ 258328 w 286699"/>
                  <a:gd name="connsiteY20" fmla="*/ 274380 h 286454"/>
                  <a:gd name="connsiteX21" fmla="*/ 260743 w 286699"/>
                  <a:gd name="connsiteY21" fmla="*/ 274380 h 286454"/>
                  <a:gd name="connsiteX22" fmla="*/ 259234 w 286699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99" h="286454">
                    <a:moveTo>
                      <a:pt x="281266" y="195900"/>
                    </a:moveTo>
                    <a:lnTo>
                      <a:pt x="280663" y="192278"/>
                    </a:lnTo>
                    <a:cubicBezTo>
                      <a:pt x="273419" y="152434"/>
                      <a:pt x="260743" y="120136"/>
                      <a:pt x="241426" y="93271"/>
                    </a:cubicBezTo>
                    <a:cubicBezTo>
                      <a:pt x="183779" y="13281"/>
                      <a:pt x="95950" y="1509"/>
                      <a:pt x="25625" y="0"/>
                    </a:cubicBezTo>
                    <a:cubicBezTo>
                      <a:pt x="25324" y="0"/>
                      <a:pt x="25022" y="0"/>
                      <a:pt x="24720" y="0"/>
                    </a:cubicBezTo>
                    <a:cubicBezTo>
                      <a:pt x="18080" y="0"/>
                      <a:pt x="2083" y="2717"/>
                      <a:pt x="273" y="26261"/>
                    </a:cubicBezTo>
                    <a:cubicBezTo>
                      <a:pt x="-935" y="46787"/>
                      <a:pt x="2083" y="66407"/>
                      <a:pt x="5102" y="85423"/>
                    </a:cubicBezTo>
                    <a:cubicBezTo>
                      <a:pt x="12949" y="134624"/>
                      <a:pt x="27738" y="171752"/>
                      <a:pt x="51582" y="201635"/>
                    </a:cubicBezTo>
                    <a:cubicBezTo>
                      <a:pt x="109531" y="273475"/>
                      <a:pt x="191928" y="284643"/>
                      <a:pt x="257423" y="286454"/>
                    </a:cubicBezTo>
                    <a:cubicBezTo>
                      <a:pt x="257725" y="286454"/>
                      <a:pt x="258328" y="286454"/>
                      <a:pt x="258630" y="286454"/>
                    </a:cubicBezTo>
                    <a:cubicBezTo>
                      <a:pt x="276135" y="286454"/>
                      <a:pt x="286699" y="275588"/>
                      <a:pt x="286699" y="257779"/>
                    </a:cubicBezTo>
                    <a:lnTo>
                      <a:pt x="286699" y="257477"/>
                    </a:lnTo>
                    <a:lnTo>
                      <a:pt x="286699" y="257175"/>
                    </a:lnTo>
                    <a:cubicBezTo>
                      <a:pt x="286397" y="252647"/>
                      <a:pt x="286397" y="248421"/>
                      <a:pt x="286397" y="244195"/>
                    </a:cubicBezTo>
                    <a:cubicBezTo>
                      <a:pt x="287303" y="227292"/>
                      <a:pt x="284284" y="211294"/>
                      <a:pt x="281266" y="195900"/>
                    </a:cubicBezTo>
                    <a:close/>
                    <a:moveTo>
                      <a:pt x="23513" y="12074"/>
                    </a:moveTo>
                    <a:cubicBezTo>
                      <a:pt x="24116" y="12074"/>
                      <a:pt x="24418" y="12074"/>
                      <a:pt x="25022" y="12074"/>
                    </a:cubicBezTo>
                    <a:cubicBezTo>
                      <a:pt x="25324" y="12074"/>
                      <a:pt x="25324" y="12074"/>
                      <a:pt x="25625" y="12074"/>
                    </a:cubicBezTo>
                    <a:cubicBezTo>
                      <a:pt x="24720" y="12074"/>
                      <a:pt x="24116" y="12074"/>
                      <a:pt x="23513" y="12074"/>
                    </a:cubicBezTo>
                    <a:close/>
                    <a:moveTo>
                      <a:pt x="259234" y="274380"/>
                    </a:moveTo>
                    <a:cubicBezTo>
                      <a:pt x="258932" y="274380"/>
                      <a:pt x="258630" y="274380"/>
                      <a:pt x="258328" y="274380"/>
                    </a:cubicBezTo>
                    <a:cubicBezTo>
                      <a:pt x="259234" y="274380"/>
                      <a:pt x="260139" y="274380"/>
                      <a:pt x="260743" y="274380"/>
                    </a:cubicBezTo>
                    <a:cubicBezTo>
                      <a:pt x="260139" y="274380"/>
                      <a:pt x="259535" y="274380"/>
                      <a:pt x="25923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3" name="Freeform 1352">
                <a:extLst>
                  <a:ext uri="{FF2B5EF4-FFF2-40B4-BE49-F238E27FC236}">
                    <a16:creationId xmlns:a16="http://schemas.microsoft.com/office/drawing/2014/main" id="{D38D0C06-3940-1040-BBBE-195F3E402E57}"/>
                  </a:ext>
                </a:extLst>
              </p:cNvPr>
              <p:cNvSpPr/>
              <p:nvPr/>
            </p:nvSpPr>
            <p:spPr>
              <a:xfrm>
                <a:off x="3447888" y="933617"/>
                <a:ext cx="286499" cy="286756"/>
              </a:xfrm>
              <a:custGeom>
                <a:avLst/>
                <a:gdLst>
                  <a:gd name="connsiteX0" fmla="*/ 39248 w 286499"/>
                  <a:gd name="connsiteY0" fmla="*/ 286756 h 286756"/>
                  <a:gd name="connsiteX1" fmla="*/ 47397 w 286499"/>
                  <a:gd name="connsiteY1" fmla="*/ 286756 h 286756"/>
                  <a:gd name="connsiteX2" fmla="*/ 153336 w 286499"/>
                  <a:gd name="connsiteY2" fmla="*/ 264118 h 286756"/>
                  <a:gd name="connsiteX3" fmla="*/ 242674 w 286499"/>
                  <a:gd name="connsiteY3" fmla="*/ 192278 h 286756"/>
                  <a:gd name="connsiteX4" fmla="*/ 286438 w 286499"/>
                  <a:gd name="connsiteY4" fmla="*/ 30487 h 286756"/>
                  <a:gd name="connsiteX5" fmla="*/ 280100 w 286499"/>
                  <a:gd name="connsiteY5" fmla="*/ 6641 h 286756"/>
                  <a:gd name="connsiteX6" fmla="*/ 261085 w 286499"/>
                  <a:gd name="connsiteY6" fmla="*/ 0 h 286756"/>
                  <a:gd name="connsiteX7" fmla="*/ 254747 w 286499"/>
                  <a:gd name="connsiteY7" fmla="*/ 302 h 286756"/>
                  <a:gd name="connsiteX8" fmla="*/ 127379 w 286499"/>
                  <a:gd name="connsiteY8" fmla="*/ 27468 h 286756"/>
                  <a:gd name="connsiteX9" fmla="*/ 34721 w 286499"/>
                  <a:gd name="connsiteY9" fmla="*/ 112288 h 286756"/>
                  <a:gd name="connsiteX10" fmla="*/ 917 w 286499"/>
                  <a:gd name="connsiteY10" fmla="*/ 236951 h 286756"/>
                  <a:gd name="connsiteX11" fmla="*/ 6953 w 286499"/>
                  <a:gd name="connsiteY11" fmla="*/ 278003 h 286756"/>
                  <a:gd name="connsiteX12" fmla="*/ 39248 w 286499"/>
                  <a:gd name="connsiteY12" fmla="*/ 286756 h 286756"/>
                  <a:gd name="connsiteX13" fmla="*/ 261085 w 286499"/>
                  <a:gd name="connsiteY13" fmla="*/ 12074 h 286756"/>
                  <a:gd name="connsiteX14" fmla="*/ 263198 w 286499"/>
                  <a:gd name="connsiteY14" fmla="*/ 12074 h 286756"/>
                  <a:gd name="connsiteX15" fmla="*/ 261085 w 286499"/>
                  <a:gd name="connsiteY15" fmla="*/ 12074 h 286756"/>
                  <a:gd name="connsiteX16" fmla="*/ 261085 w 286499"/>
                  <a:gd name="connsiteY16" fmla="*/ 12074 h 286756"/>
                  <a:gd name="connsiteX17" fmla="*/ 40153 w 286499"/>
                  <a:gd name="connsiteY17" fmla="*/ 274682 h 286756"/>
                  <a:gd name="connsiteX18" fmla="*/ 39550 w 286499"/>
                  <a:gd name="connsiteY18" fmla="*/ 274682 h 286756"/>
                  <a:gd name="connsiteX19" fmla="*/ 39248 w 286499"/>
                  <a:gd name="connsiteY19" fmla="*/ 274682 h 286756"/>
                  <a:gd name="connsiteX20" fmla="*/ 40153 w 286499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99" h="286756">
                    <a:moveTo>
                      <a:pt x="39248" y="286756"/>
                    </a:moveTo>
                    <a:cubicBezTo>
                      <a:pt x="41662" y="286756"/>
                      <a:pt x="44379" y="286756"/>
                      <a:pt x="47397" y="286756"/>
                    </a:cubicBezTo>
                    <a:cubicBezTo>
                      <a:pt x="82408" y="286153"/>
                      <a:pt x="118023" y="278606"/>
                      <a:pt x="153336" y="264118"/>
                    </a:cubicBezTo>
                    <a:cubicBezTo>
                      <a:pt x="193478" y="247516"/>
                      <a:pt x="222452" y="223972"/>
                      <a:pt x="242674" y="192278"/>
                    </a:cubicBezTo>
                    <a:cubicBezTo>
                      <a:pt x="270442" y="148510"/>
                      <a:pt x="284325" y="97195"/>
                      <a:pt x="286438" y="30487"/>
                    </a:cubicBezTo>
                    <a:cubicBezTo>
                      <a:pt x="286740" y="21733"/>
                      <a:pt x="286136" y="12980"/>
                      <a:pt x="280100" y="6641"/>
                    </a:cubicBezTo>
                    <a:cubicBezTo>
                      <a:pt x="274365" y="604"/>
                      <a:pt x="266518" y="0"/>
                      <a:pt x="261085" y="0"/>
                    </a:cubicBezTo>
                    <a:cubicBezTo>
                      <a:pt x="259274" y="0"/>
                      <a:pt x="257161" y="0"/>
                      <a:pt x="254747" y="302"/>
                    </a:cubicBezTo>
                    <a:cubicBezTo>
                      <a:pt x="212794" y="3622"/>
                      <a:pt x="168427" y="9055"/>
                      <a:pt x="127379" y="27468"/>
                    </a:cubicBezTo>
                    <a:cubicBezTo>
                      <a:pt x="86935" y="45579"/>
                      <a:pt x="55546" y="73953"/>
                      <a:pt x="34721" y="112288"/>
                    </a:cubicBezTo>
                    <a:cubicBezTo>
                      <a:pt x="15103" y="147604"/>
                      <a:pt x="4237" y="188354"/>
                      <a:pt x="917" y="236951"/>
                    </a:cubicBezTo>
                    <a:cubicBezTo>
                      <a:pt x="-592" y="256571"/>
                      <a:pt x="-1196" y="269249"/>
                      <a:pt x="6953" y="278003"/>
                    </a:cubicBezTo>
                    <a:cubicBezTo>
                      <a:pt x="14499" y="286153"/>
                      <a:pt x="25968" y="286756"/>
                      <a:pt x="39248" y="286756"/>
                    </a:cubicBezTo>
                    <a:close/>
                    <a:moveTo>
                      <a:pt x="261085" y="12074"/>
                    </a:moveTo>
                    <a:cubicBezTo>
                      <a:pt x="261689" y="12074"/>
                      <a:pt x="262594" y="12074"/>
                      <a:pt x="263198" y="12074"/>
                    </a:cubicBezTo>
                    <a:cubicBezTo>
                      <a:pt x="262292" y="12074"/>
                      <a:pt x="261689" y="12074"/>
                      <a:pt x="261085" y="12074"/>
                    </a:cubicBezTo>
                    <a:cubicBezTo>
                      <a:pt x="261085" y="12074"/>
                      <a:pt x="261085" y="12074"/>
                      <a:pt x="261085" y="12074"/>
                    </a:cubicBezTo>
                    <a:close/>
                    <a:moveTo>
                      <a:pt x="40153" y="274682"/>
                    </a:moveTo>
                    <a:cubicBezTo>
                      <a:pt x="39852" y="274682"/>
                      <a:pt x="39550" y="274682"/>
                      <a:pt x="39550" y="274682"/>
                    </a:cubicBezTo>
                    <a:cubicBezTo>
                      <a:pt x="39550" y="274682"/>
                      <a:pt x="39248" y="274682"/>
                      <a:pt x="39248" y="274682"/>
                    </a:cubicBezTo>
                    <a:cubicBezTo>
                      <a:pt x="39248" y="274682"/>
                      <a:pt x="39852" y="274682"/>
                      <a:pt x="4015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4" name="Freeform 1353">
                <a:extLst>
                  <a:ext uri="{FF2B5EF4-FFF2-40B4-BE49-F238E27FC236}">
                    <a16:creationId xmlns:a16="http://schemas.microsoft.com/office/drawing/2014/main" id="{D433F6E6-71F8-B34E-916F-118C0F930A41}"/>
                  </a:ext>
                </a:extLst>
              </p:cNvPr>
              <p:cNvSpPr/>
              <p:nvPr/>
            </p:nvSpPr>
            <p:spPr>
              <a:xfrm>
                <a:off x="3453874" y="1878101"/>
                <a:ext cx="286246" cy="287057"/>
              </a:xfrm>
              <a:custGeom>
                <a:avLst/>
                <a:gdLst>
                  <a:gd name="connsiteX0" fmla="*/ 153688 w 286246"/>
                  <a:gd name="connsiteY0" fmla="*/ 262608 h 287057"/>
                  <a:gd name="connsiteX1" fmla="*/ 233066 w 286246"/>
                  <a:gd name="connsiteY1" fmla="*/ 204653 h 287057"/>
                  <a:gd name="connsiteX2" fmla="*/ 285885 w 286246"/>
                  <a:gd name="connsiteY2" fmla="*/ 45579 h 287057"/>
                  <a:gd name="connsiteX3" fmla="*/ 285885 w 286246"/>
                  <a:gd name="connsiteY3" fmla="*/ 45277 h 287057"/>
                  <a:gd name="connsiteX4" fmla="*/ 285885 w 286246"/>
                  <a:gd name="connsiteY4" fmla="*/ 44674 h 287057"/>
                  <a:gd name="connsiteX5" fmla="*/ 285885 w 286246"/>
                  <a:gd name="connsiteY5" fmla="*/ 41957 h 287057"/>
                  <a:gd name="connsiteX6" fmla="*/ 286186 w 286246"/>
                  <a:gd name="connsiteY6" fmla="*/ 37731 h 287057"/>
                  <a:gd name="connsiteX7" fmla="*/ 278641 w 286246"/>
                  <a:gd name="connsiteY7" fmla="*/ 7546 h 287057"/>
                  <a:gd name="connsiteX8" fmla="*/ 252986 w 286246"/>
                  <a:gd name="connsiteY8" fmla="*/ 0 h 287057"/>
                  <a:gd name="connsiteX9" fmla="*/ 247856 w 286246"/>
                  <a:gd name="connsiteY9" fmla="*/ 0 h 287057"/>
                  <a:gd name="connsiteX10" fmla="*/ 166666 w 286246"/>
                  <a:gd name="connsiteY10" fmla="*/ 12678 h 287057"/>
                  <a:gd name="connsiteX11" fmla="*/ 77629 w 286246"/>
                  <a:gd name="connsiteY11" fmla="*/ 57955 h 287057"/>
                  <a:gd name="connsiteX12" fmla="*/ 62 w 286246"/>
                  <a:gd name="connsiteY12" fmla="*/ 257779 h 287057"/>
                  <a:gd name="connsiteX13" fmla="*/ 6400 w 286246"/>
                  <a:gd name="connsiteY13" fmla="*/ 280417 h 287057"/>
                  <a:gd name="connsiteX14" fmla="*/ 29640 w 286246"/>
                  <a:gd name="connsiteY14" fmla="*/ 287058 h 287057"/>
                  <a:gd name="connsiteX15" fmla="*/ 153688 w 286246"/>
                  <a:gd name="connsiteY15" fmla="*/ 262608 h 287057"/>
                  <a:gd name="connsiteX16" fmla="*/ 252685 w 286246"/>
                  <a:gd name="connsiteY16" fmla="*/ 12074 h 287057"/>
                  <a:gd name="connsiteX17" fmla="*/ 254797 w 286246"/>
                  <a:gd name="connsiteY17" fmla="*/ 12074 h 287057"/>
                  <a:gd name="connsiteX18" fmla="*/ 252685 w 286246"/>
                  <a:gd name="connsiteY18" fmla="*/ 12074 h 287057"/>
                  <a:gd name="connsiteX19" fmla="*/ 252685 w 286246"/>
                  <a:gd name="connsiteY19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246" h="287057">
                    <a:moveTo>
                      <a:pt x="153688" y="262608"/>
                    </a:moveTo>
                    <a:cubicBezTo>
                      <a:pt x="189604" y="247516"/>
                      <a:pt x="214655" y="229103"/>
                      <a:pt x="233066" y="204653"/>
                    </a:cubicBezTo>
                    <a:cubicBezTo>
                      <a:pt x="264154" y="163300"/>
                      <a:pt x="281056" y="112589"/>
                      <a:pt x="285885" y="45579"/>
                    </a:cubicBezTo>
                    <a:lnTo>
                      <a:pt x="285885" y="45277"/>
                    </a:lnTo>
                    <a:lnTo>
                      <a:pt x="285885" y="44674"/>
                    </a:lnTo>
                    <a:cubicBezTo>
                      <a:pt x="285885" y="43768"/>
                      <a:pt x="285885" y="42863"/>
                      <a:pt x="285885" y="41957"/>
                    </a:cubicBezTo>
                    <a:cubicBezTo>
                      <a:pt x="285885" y="40750"/>
                      <a:pt x="286186" y="39240"/>
                      <a:pt x="286186" y="37731"/>
                    </a:cubicBezTo>
                    <a:cubicBezTo>
                      <a:pt x="286488" y="25657"/>
                      <a:pt x="285885" y="14790"/>
                      <a:pt x="278641" y="7546"/>
                    </a:cubicBezTo>
                    <a:cubicBezTo>
                      <a:pt x="271699" y="604"/>
                      <a:pt x="261739" y="0"/>
                      <a:pt x="252986" y="0"/>
                    </a:cubicBezTo>
                    <a:cubicBezTo>
                      <a:pt x="251477" y="0"/>
                      <a:pt x="249666" y="0"/>
                      <a:pt x="247856" y="0"/>
                    </a:cubicBezTo>
                    <a:cubicBezTo>
                      <a:pt x="220994" y="604"/>
                      <a:pt x="193528" y="4830"/>
                      <a:pt x="166666" y="12678"/>
                    </a:cubicBezTo>
                    <a:cubicBezTo>
                      <a:pt x="127430" y="23846"/>
                      <a:pt x="99964" y="37731"/>
                      <a:pt x="77629" y="57955"/>
                    </a:cubicBezTo>
                    <a:cubicBezTo>
                      <a:pt x="12135" y="116513"/>
                      <a:pt x="1873" y="195296"/>
                      <a:pt x="62" y="257779"/>
                    </a:cubicBezTo>
                    <a:cubicBezTo>
                      <a:pt x="-240" y="265627"/>
                      <a:pt x="364" y="274078"/>
                      <a:pt x="6400" y="280417"/>
                    </a:cubicBezTo>
                    <a:cubicBezTo>
                      <a:pt x="12437" y="286756"/>
                      <a:pt x="21189" y="287058"/>
                      <a:pt x="29640" y="287058"/>
                    </a:cubicBezTo>
                    <a:cubicBezTo>
                      <a:pt x="74611" y="286454"/>
                      <a:pt x="116564" y="278304"/>
                      <a:pt x="153688" y="262608"/>
                    </a:cubicBezTo>
                    <a:close/>
                    <a:moveTo>
                      <a:pt x="252685" y="12074"/>
                    </a:moveTo>
                    <a:cubicBezTo>
                      <a:pt x="253288" y="12074"/>
                      <a:pt x="253892" y="12074"/>
                      <a:pt x="254797" y="12074"/>
                    </a:cubicBezTo>
                    <a:cubicBezTo>
                      <a:pt x="254194" y="12074"/>
                      <a:pt x="253288" y="12074"/>
                      <a:pt x="252685" y="12074"/>
                    </a:cubicBezTo>
                    <a:cubicBezTo>
                      <a:pt x="252685" y="12074"/>
                      <a:pt x="252685" y="12074"/>
                      <a:pt x="25268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B686AB04-1EF8-BF40-ADD1-808EC4682085}"/>
                  </a:ext>
                </a:extLst>
              </p:cNvPr>
              <p:cNvSpPr/>
              <p:nvPr/>
            </p:nvSpPr>
            <p:spPr>
              <a:xfrm>
                <a:off x="2197992" y="301"/>
                <a:ext cx="286802" cy="286454"/>
              </a:xfrm>
              <a:custGeom>
                <a:avLst/>
                <a:gdLst>
                  <a:gd name="connsiteX0" fmla="*/ 11845 w 286802"/>
                  <a:gd name="connsiteY0" fmla="*/ 118325 h 286454"/>
                  <a:gd name="connsiteX1" fmla="*/ 63456 w 286802"/>
                  <a:gd name="connsiteY1" fmla="*/ 214614 h 286454"/>
                  <a:gd name="connsiteX2" fmla="*/ 258129 w 286802"/>
                  <a:gd name="connsiteY2" fmla="*/ 286454 h 286454"/>
                  <a:gd name="connsiteX3" fmla="*/ 260242 w 286802"/>
                  <a:gd name="connsiteY3" fmla="*/ 286454 h 286454"/>
                  <a:gd name="connsiteX4" fmla="*/ 286802 w 286802"/>
                  <a:gd name="connsiteY4" fmla="*/ 257477 h 286454"/>
                  <a:gd name="connsiteX5" fmla="*/ 264468 w 286802"/>
                  <a:gd name="connsiteY5" fmla="*/ 137643 h 286454"/>
                  <a:gd name="connsiteX6" fmla="*/ 203500 w 286802"/>
                  <a:gd name="connsiteY6" fmla="*/ 52220 h 286454"/>
                  <a:gd name="connsiteX7" fmla="*/ 49874 w 286802"/>
                  <a:gd name="connsiteY7" fmla="*/ 0 h 286454"/>
                  <a:gd name="connsiteX8" fmla="*/ 49270 w 286802"/>
                  <a:gd name="connsiteY8" fmla="*/ 0 h 286454"/>
                  <a:gd name="connsiteX9" fmla="*/ 48667 w 286802"/>
                  <a:gd name="connsiteY9" fmla="*/ 0 h 286454"/>
                  <a:gd name="connsiteX10" fmla="*/ 39009 w 286802"/>
                  <a:gd name="connsiteY10" fmla="*/ 0 h 286454"/>
                  <a:gd name="connsiteX11" fmla="*/ 7318 w 286802"/>
                  <a:gd name="connsiteY11" fmla="*/ 8150 h 286454"/>
                  <a:gd name="connsiteX12" fmla="*/ 74 w 286802"/>
                  <a:gd name="connsiteY12" fmla="*/ 39542 h 286454"/>
                  <a:gd name="connsiteX13" fmla="*/ 11845 w 286802"/>
                  <a:gd name="connsiteY13" fmla="*/ 118325 h 286454"/>
                  <a:gd name="connsiteX14" fmla="*/ 261449 w 286802"/>
                  <a:gd name="connsiteY14" fmla="*/ 274682 h 286454"/>
                  <a:gd name="connsiteX15" fmla="*/ 260242 w 286802"/>
                  <a:gd name="connsiteY15" fmla="*/ 274682 h 286454"/>
                  <a:gd name="connsiteX16" fmla="*/ 258733 w 286802"/>
                  <a:gd name="connsiteY16" fmla="*/ 274682 h 286454"/>
                  <a:gd name="connsiteX17" fmla="*/ 261449 w 286802"/>
                  <a:gd name="connsiteY17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02" h="286454">
                    <a:moveTo>
                      <a:pt x="11845" y="118325"/>
                    </a:moveTo>
                    <a:cubicBezTo>
                      <a:pt x="23314" y="159376"/>
                      <a:pt x="39612" y="190165"/>
                      <a:pt x="63456" y="214614"/>
                    </a:cubicBezTo>
                    <a:cubicBezTo>
                      <a:pt x="118991" y="272267"/>
                      <a:pt x="189918" y="283134"/>
                      <a:pt x="258129" y="286454"/>
                    </a:cubicBezTo>
                    <a:cubicBezTo>
                      <a:pt x="258733" y="286454"/>
                      <a:pt x="259638" y="286454"/>
                      <a:pt x="260242" y="286454"/>
                    </a:cubicBezTo>
                    <a:cubicBezTo>
                      <a:pt x="276842" y="286454"/>
                      <a:pt x="286802" y="275588"/>
                      <a:pt x="286802" y="257477"/>
                    </a:cubicBezTo>
                    <a:cubicBezTo>
                      <a:pt x="286500" y="213407"/>
                      <a:pt x="279257" y="174167"/>
                      <a:pt x="264468" y="137643"/>
                    </a:cubicBezTo>
                    <a:cubicBezTo>
                      <a:pt x="249377" y="99308"/>
                      <a:pt x="229758" y="72444"/>
                      <a:pt x="203500" y="52220"/>
                    </a:cubicBezTo>
                    <a:cubicBezTo>
                      <a:pt x="154907" y="15696"/>
                      <a:pt x="98769" y="5433"/>
                      <a:pt x="49874" y="0"/>
                    </a:cubicBezTo>
                    <a:lnTo>
                      <a:pt x="49270" y="0"/>
                    </a:lnTo>
                    <a:lnTo>
                      <a:pt x="48667" y="0"/>
                    </a:lnTo>
                    <a:lnTo>
                      <a:pt x="39009" y="0"/>
                    </a:lnTo>
                    <a:cubicBezTo>
                      <a:pt x="25427" y="0"/>
                      <a:pt x="14561" y="604"/>
                      <a:pt x="7318" y="8150"/>
                    </a:cubicBezTo>
                    <a:cubicBezTo>
                      <a:pt x="74" y="15696"/>
                      <a:pt x="-228" y="26261"/>
                      <a:pt x="74" y="39542"/>
                    </a:cubicBezTo>
                    <a:cubicBezTo>
                      <a:pt x="979" y="66105"/>
                      <a:pt x="4903" y="92366"/>
                      <a:pt x="11845" y="118325"/>
                    </a:cubicBezTo>
                    <a:close/>
                    <a:moveTo>
                      <a:pt x="261449" y="274682"/>
                    </a:moveTo>
                    <a:cubicBezTo>
                      <a:pt x="261148" y="274682"/>
                      <a:pt x="260544" y="274682"/>
                      <a:pt x="260242" y="274682"/>
                    </a:cubicBezTo>
                    <a:cubicBezTo>
                      <a:pt x="259638" y="274682"/>
                      <a:pt x="259337" y="274682"/>
                      <a:pt x="258733" y="274682"/>
                    </a:cubicBezTo>
                    <a:cubicBezTo>
                      <a:pt x="259638" y="274682"/>
                      <a:pt x="260544" y="274682"/>
                      <a:pt x="26144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491D63E5-EF32-4445-8A14-B6CC71E9A255}"/>
                  </a:ext>
                </a:extLst>
              </p:cNvPr>
              <p:cNvSpPr/>
              <p:nvPr/>
            </p:nvSpPr>
            <p:spPr>
              <a:xfrm>
                <a:off x="3453030" y="625128"/>
                <a:ext cx="287050" cy="288567"/>
              </a:xfrm>
              <a:custGeom>
                <a:avLst/>
                <a:gdLst>
                  <a:gd name="connsiteX0" fmla="*/ 164190 w 287050"/>
                  <a:gd name="connsiteY0" fmla="*/ 274682 h 288567"/>
                  <a:gd name="connsiteX1" fmla="*/ 239946 w 287050"/>
                  <a:gd name="connsiteY1" fmla="*/ 287360 h 288567"/>
                  <a:gd name="connsiteX2" fmla="*/ 258659 w 287050"/>
                  <a:gd name="connsiteY2" fmla="*/ 288567 h 288567"/>
                  <a:gd name="connsiteX3" fmla="*/ 280088 w 287050"/>
                  <a:gd name="connsiteY3" fmla="*/ 281323 h 288567"/>
                  <a:gd name="connsiteX4" fmla="*/ 286728 w 287050"/>
                  <a:gd name="connsiteY4" fmla="*/ 243290 h 288567"/>
                  <a:gd name="connsiteX5" fmla="*/ 286427 w 287050"/>
                  <a:gd name="connsiteY5" fmla="*/ 238762 h 288567"/>
                  <a:gd name="connsiteX6" fmla="*/ 285219 w 287050"/>
                  <a:gd name="connsiteY6" fmla="*/ 223972 h 288567"/>
                  <a:gd name="connsiteX7" fmla="*/ 282201 w 287050"/>
                  <a:gd name="connsiteY7" fmla="*/ 204351 h 288567"/>
                  <a:gd name="connsiteX8" fmla="*/ 280692 w 287050"/>
                  <a:gd name="connsiteY8" fmla="*/ 194692 h 288567"/>
                  <a:gd name="connsiteX9" fmla="*/ 280692 w 287050"/>
                  <a:gd name="connsiteY9" fmla="*/ 194692 h 288567"/>
                  <a:gd name="connsiteX10" fmla="*/ 280692 w 287050"/>
                  <a:gd name="connsiteY10" fmla="*/ 194692 h 288567"/>
                  <a:gd name="connsiteX11" fmla="*/ 112277 w 287050"/>
                  <a:gd name="connsiteY11" fmla="*/ 11168 h 288567"/>
                  <a:gd name="connsiteX12" fmla="*/ 55535 w 287050"/>
                  <a:gd name="connsiteY12" fmla="*/ 2717 h 288567"/>
                  <a:gd name="connsiteX13" fmla="*/ 34407 w 287050"/>
                  <a:gd name="connsiteY13" fmla="*/ 604 h 288567"/>
                  <a:gd name="connsiteX14" fmla="*/ 24146 w 287050"/>
                  <a:gd name="connsiteY14" fmla="*/ 0 h 288567"/>
                  <a:gd name="connsiteX15" fmla="*/ 0 w 287050"/>
                  <a:gd name="connsiteY15" fmla="*/ 31996 h 288567"/>
                  <a:gd name="connsiteX16" fmla="*/ 16902 w 287050"/>
                  <a:gd name="connsiteY16" fmla="*/ 135832 h 288567"/>
                  <a:gd name="connsiteX17" fmla="*/ 164190 w 287050"/>
                  <a:gd name="connsiteY17" fmla="*/ 274682 h 288567"/>
                  <a:gd name="connsiteX18" fmla="*/ 258659 w 287050"/>
                  <a:gd name="connsiteY18" fmla="*/ 276493 h 288567"/>
                  <a:gd name="connsiteX19" fmla="*/ 258659 w 287050"/>
                  <a:gd name="connsiteY19" fmla="*/ 276493 h 288567"/>
                  <a:gd name="connsiteX20" fmla="*/ 258357 w 287050"/>
                  <a:gd name="connsiteY20" fmla="*/ 276493 h 288567"/>
                  <a:gd name="connsiteX21" fmla="*/ 258659 w 287050"/>
                  <a:gd name="connsiteY21" fmla="*/ 276493 h 288567"/>
                  <a:gd name="connsiteX22" fmla="*/ 24146 w 287050"/>
                  <a:gd name="connsiteY22" fmla="*/ 12074 h 288567"/>
                  <a:gd name="connsiteX23" fmla="*/ 24146 w 287050"/>
                  <a:gd name="connsiteY23" fmla="*/ 12074 h 288567"/>
                  <a:gd name="connsiteX24" fmla="*/ 22335 w 287050"/>
                  <a:gd name="connsiteY24" fmla="*/ 12074 h 288567"/>
                  <a:gd name="connsiteX25" fmla="*/ 24146 w 287050"/>
                  <a:gd name="connsiteY25" fmla="*/ 12074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050" h="288567">
                    <a:moveTo>
                      <a:pt x="164190" y="274682"/>
                    </a:moveTo>
                    <a:cubicBezTo>
                      <a:pt x="191052" y="282228"/>
                      <a:pt x="217612" y="285247"/>
                      <a:pt x="239946" y="287360"/>
                    </a:cubicBezTo>
                    <a:cubicBezTo>
                      <a:pt x="247190" y="287964"/>
                      <a:pt x="253528" y="288567"/>
                      <a:pt x="258659" y="288567"/>
                    </a:cubicBezTo>
                    <a:cubicBezTo>
                      <a:pt x="265601" y="288567"/>
                      <a:pt x="274052" y="287662"/>
                      <a:pt x="280088" y="281323"/>
                    </a:cubicBezTo>
                    <a:cubicBezTo>
                      <a:pt x="287936" y="273173"/>
                      <a:pt x="287332" y="260495"/>
                      <a:pt x="286728" y="243290"/>
                    </a:cubicBezTo>
                    <a:cubicBezTo>
                      <a:pt x="286728" y="241781"/>
                      <a:pt x="286728" y="240272"/>
                      <a:pt x="286427" y="238762"/>
                    </a:cubicBezTo>
                    <a:cubicBezTo>
                      <a:pt x="286125" y="233933"/>
                      <a:pt x="286125" y="229103"/>
                      <a:pt x="285219" y="223972"/>
                    </a:cubicBezTo>
                    <a:cubicBezTo>
                      <a:pt x="284314" y="217331"/>
                      <a:pt x="283408" y="210690"/>
                      <a:pt x="282201" y="204351"/>
                    </a:cubicBezTo>
                    <a:cubicBezTo>
                      <a:pt x="281598" y="201031"/>
                      <a:pt x="280994" y="198013"/>
                      <a:pt x="280692" y="194692"/>
                    </a:cubicBezTo>
                    <a:lnTo>
                      <a:pt x="280692" y="194692"/>
                    </a:lnTo>
                    <a:lnTo>
                      <a:pt x="280692" y="194692"/>
                    </a:lnTo>
                    <a:cubicBezTo>
                      <a:pt x="263790" y="96290"/>
                      <a:pt x="207350" y="34411"/>
                      <a:pt x="112277" y="11168"/>
                    </a:cubicBezTo>
                    <a:cubicBezTo>
                      <a:pt x="93262" y="6339"/>
                      <a:pt x="74247" y="4528"/>
                      <a:pt x="55535" y="2717"/>
                    </a:cubicBezTo>
                    <a:cubicBezTo>
                      <a:pt x="48593" y="2113"/>
                      <a:pt x="41349" y="1509"/>
                      <a:pt x="34407" y="604"/>
                    </a:cubicBezTo>
                    <a:cubicBezTo>
                      <a:pt x="29880" y="0"/>
                      <a:pt x="26862" y="0"/>
                      <a:pt x="24146" y="0"/>
                    </a:cubicBezTo>
                    <a:cubicBezTo>
                      <a:pt x="0" y="0"/>
                      <a:pt x="0" y="20828"/>
                      <a:pt x="0" y="31996"/>
                    </a:cubicBezTo>
                    <a:cubicBezTo>
                      <a:pt x="0" y="66407"/>
                      <a:pt x="5735" y="101421"/>
                      <a:pt x="16902" y="135832"/>
                    </a:cubicBezTo>
                    <a:cubicBezTo>
                      <a:pt x="39840" y="207068"/>
                      <a:pt x="89338" y="253855"/>
                      <a:pt x="164190" y="274682"/>
                    </a:cubicBezTo>
                    <a:close/>
                    <a:moveTo>
                      <a:pt x="258659" y="276493"/>
                    </a:moveTo>
                    <a:cubicBezTo>
                      <a:pt x="258659" y="276493"/>
                      <a:pt x="258659" y="276493"/>
                      <a:pt x="258659" y="276493"/>
                    </a:cubicBezTo>
                    <a:cubicBezTo>
                      <a:pt x="258357" y="276493"/>
                      <a:pt x="258357" y="276493"/>
                      <a:pt x="258357" y="276493"/>
                    </a:cubicBezTo>
                    <a:cubicBezTo>
                      <a:pt x="258357" y="276493"/>
                      <a:pt x="258659" y="276493"/>
                      <a:pt x="258659" y="276493"/>
                    </a:cubicBezTo>
                    <a:close/>
                    <a:moveTo>
                      <a:pt x="24146" y="12074"/>
                    </a:moveTo>
                    <a:cubicBezTo>
                      <a:pt x="24447" y="12074"/>
                      <a:pt x="24447" y="12074"/>
                      <a:pt x="24146" y="12074"/>
                    </a:cubicBezTo>
                    <a:cubicBezTo>
                      <a:pt x="23542" y="12074"/>
                      <a:pt x="22938" y="12074"/>
                      <a:pt x="22335" y="12074"/>
                    </a:cubicBezTo>
                    <a:cubicBezTo>
                      <a:pt x="22938" y="12074"/>
                      <a:pt x="23542" y="12074"/>
                      <a:pt x="2414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08D3B8C5-F763-9E48-B3EF-DA07DA6A5899}"/>
                  </a:ext>
                </a:extLst>
              </p:cNvPr>
              <p:cNvSpPr/>
              <p:nvPr/>
            </p:nvSpPr>
            <p:spPr>
              <a:xfrm>
                <a:off x="3453539" y="309092"/>
                <a:ext cx="286320" cy="286454"/>
              </a:xfrm>
              <a:custGeom>
                <a:avLst/>
                <a:gdLst>
                  <a:gd name="connsiteX0" fmla="*/ 13074 w 286320"/>
                  <a:gd name="connsiteY0" fmla="*/ 122249 h 286454"/>
                  <a:gd name="connsiteX1" fmla="*/ 80077 w 286320"/>
                  <a:gd name="connsiteY1" fmla="*/ 230914 h 286454"/>
                  <a:gd name="connsiteX2" fmla="*/ 254831 w 286320"/>
                  <a:gd name="connsiteY2" fmla="*/ 286454 h 286454"/>
                  <a:gd name="connsiteX3" fmla="*/ 258453 w 286320"/>
                  <a:gd name="connsiteY3" fmla="*/ 286454 h 286454"/>
                  <a:gd name="connsiteX4" fmla="*/ 286220 w 286320"/>
                  <a:gd name="connsiteY4" fmla="*/ 255968 h 286454"/>
                  <a:gd name="connsiteX5" fmla="*/ 279882 w 286320"/>
                  <a:gd name="connsiteY5" fmla="*/ 192278 h 286454"/>
                  <a:gd name="connsiteX6" fmla="*/ 194165 w 286320"/>
                  <a:gd name="connsiteY6" fmla="*/ 45277 h 286454"/>
                  <a:gd name="connsiteX7" fmla="*/ 51707 w 286320"/>
                  <a:gd name="connsiteY7" fmla="*/ 0 h 286454"/>
                  <a:gd name="connsiteX8" fmla="*/ 51103 w 286320"/>
                  <a:gd name="connsiteY8" fmla="*/ 0 h 286454"/>
                  <a:gd name="connsiteX9" fmla="*/ 50499 w 286320"/>
                  <a:gd name="connsiteY9" fmla="*/ 0 h 286454"/>
                  <a:gd name="connsiteX10" fmla="*/ 37219 w 286320"/>
                  <a:gd name="connsiteY10" fmla="*/ 0 h 286454"/>
                  <a:gd name="connsiteX11" fmla="*/ 37219 w 286320"/>
                  <a:gd name="connsiteY11" fmla="*/ 0 h 286454"/>
                  <a:gd name="connsiteX12" fmla="*/ 37219 w 286320"/>
                  <a:gd name="connsiteY12" fmla="*/ 0 h 286454"/>
                  <a:gd name="connsiteX13" fmla="*/ 6735 w 286320"/>
                  <a:gd name="connsiteY13" fmla="*/ 7848 h 286454"/>
                  <a:gd name="connsiteX14" fmla="*/ 95 w 286320"/>
                  <a:gd name="connsiteY14" fmla="*/ 38637 h 286454"/>
                  <a:gd name="connsiteX15" fmla="*/ 13074 w 286320"/>
                  <a:gd name="connsiteY15" fmla="*/ 122249 h 286454"/>
                  <a:gd name="connsiteX16" fmla="*/ 259962 w 286320"/>
                  <a:gd name="connsiteY16" fmla="*/ 274682 h 286454"/>
                  <a:gd name="connsiteX17" fmla="*/ 258453 w 286320"/>
                  <a:gd name="connsiteY17" fmla="*/ 274682 h 286454"/>
                  <a:gd name="connsiteX18" fmla="*/ 258151 w 286320"/>
                  <a:gd name="connsiteY18" fmla="*/ 274682 h 286454"/>
                  <a:gd name="connsiteX19" fmla="*/ 259962 w 286320"/>
                  <a:gd name="connsiteY19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20" h="286454">
                    <a:moveTo>
                      <a:pt x="13074" y="122249"/>
                    </a:moveTo>
                    <a:cubicBezTo>
                      <a:pt x="27259" y="171752"/>
                      <a:pt x="48386" y="206464"/>
                      <a:pt x="80077" y="230914"/>
                    </a:cubicBezTo>
                    <a:cubicBezTo>
                      <a:pt x="136216" y="275286"/>
                      <a:pt x="202918" y="284040"/>
                      <a:pt x="254831" y="286454"/>
                    </a:cubicBezTo>
                    <a:cubicBezTo>
                      <a:pt x="256340" y="286454"/>
                      <a:pt x="257547" y="286454"/>
                      <a:pt x="258453" y="286454"/>
                    </a:cubicBezTo>
                    <a:cubicBezTo>
                      <a:pt x="282900" y="286454"/>
                      <a:pt x="285616" y="270758"/>
                      <a:pt x="286220" y="255968"/>
                    </a:cubicBezTo>
                    <a:cubicBezTo>
                      <a:pt x="286823" y="236951"/>
                      <a:pt x="284711" y="217331"/>
                      <a:pt x="279882" y="192278"/>
                    </a:cubicBezTo>
                    <a:cubicBezTo>
                      <a:pt x="266602" y="123456"/>
                      <a:pt x="239136" y="76670"/>
                      <a:pt x="194165" y="45277"/>
                    </a:cubicBezTo>
                    <a:cubicBezTo>
                      <a:pt x="145572" y="11470"/>
                      <a:pt x="89434" y="3320"/>
                      <a:pt x="51707" y="0"/>
                    </a:cubicBezTo>
                    <a:lnTo>
                      <a:pt x="51103" y="0"/>
                    </a:lnTo>
                    <a:lnTo>
                      <a:pt x="50499" y="0"/>
                    </a:lnTo>
                    <a:lnTo>
                      <a:pt x="37219" y="0"/>
                    </a:lnTo>
                    <a:lnTo>
                      <a:pt x="37219" y="0"/>
                    </a:lnTo>
                    <a:lnTo>
                      <a:pt x="37219" y="0"/>
                    </a:lnTo>
                    <a:cubicBezTo>
                      <a:pt x="25448" y="302"/>
                      <a:pt x="13979" y="302"/>
                      <a:pt x="6735" y="7848"/>
                    </a:cubicBezTo>
                    <a:cubicBezTo>
                      <a:pt x="-207" y="15092"/>
                      <a:pt x="-207" y="25053"/>
                      <a:pt x="95" y="38637"/>
                    </a:cubicBezTo>
                    <a:cubicBezTo>
                      <a:pt x="1001" y="67312"/>
                      <a:pt x="5528" y="95082"/>
                      <a:pt x="13074" y="122249"/>
                    </a:cubicBezTo>
                    <a:close/>
                    <a:moveTo>
                      <a:pt x="259962" y="274682"/>
                    </a:moveTo>
                    <a:cubicBezTo>
                      <a:pt x="259358" y="274682"/>
                      <a:pt x="259056" y="274682"/>
                      <a:pt x="258453" y="274682"/>
                    </a:cubicBezTo>
                    <a:cubicBezTo>
                      <a:pt x="258453" y="274682"/>
                      <a:pt x="258453" y="274682"/>
                      <a:pt x="258151" y="274682"/>
                    </a:cubicBezTo>
                    <a:cubicBezTo>
                      <a:pt x="259056" y="274682"/>
                      <a:pt x="259358" y="274682"/>
                      <a:pt x="25996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CEEB9B09-990B-5E49-A05F-532C476A2A6E}"/>
                  </a:ext>
                </a:extLst>
              </p:cNvPr>
              <p:cNvSpPr/>
              <p:nvPr/>
            </p:nvSpPr>
            <p:spPr>
              <a:xfrm>
                <a:off x="3453873" y="301"/>
                <a:ext cx="285984" cy="286756"/>
              </a:xfrm>
              <a:custGeom>
                <a:avLst/>
                <a:gdLst>
                  <a:gd name="connsiteX0" fmla="*/ 29641 w 285984"/>
                  <a:gd name="connsiteY0" fmla="*/ 286756 h 286756"/>
                  <a:gd name="connsiteX1" fmla="*/ 34470 w 285984"/>
                  <a:gd name="connsiteY1" fmla="*/ 286756 h 286756"/>
                  <a:gd name="connsiteX2" fmla="*/ 108718 w 285984"/>
                  <a:gd name="connsiteY2" fmla="*/ 276795 h 286756"/>
                  <a:gd name="connsiteX3" fmla="*/ 275020 w 285984"/>
                  <a:gd name="connsiteY3" fmla="*/ 116514 h 286756"/>
                  <a:gd name="connsiteX4" fmla="*/ 285584 w 285984"/>
                  <a:gd name="connsiteY4" fmla="*/ 47088 h 286756"/>
                  <a:gd name="connsiteX5" fmla="*/ 278642 w 285984"/>
                  <a:gd name="connsiteY5" fmla="*/ 8150 h 286756"/>
                  <a:gd name="connsiteX6" fmla="*/ 251780 w 285984"/>
                  <a:gd name="connsiteY6" fmla="*/ 0 h 286756"/>
                  <a:gd name="connsiteX7" fmla="*/ 240009 w 285984"/>
                  <a:gd name="connsiteY7" fmla="*/ 302 h 286756"/>
                  <a:gd name="connsiteX8" fmla="*/ 123809 w 285984"/>
                  <a:gd name="connsiteY8" fmla="*/ 27468 h 286756"/>
                  <a:gd name="connsiteX9" fmla="*/ 59219 w 285984"/>
                  <a:gd name="connsiteY9" fmla="*/ 74255 h 286756"/>
                  <a:gd name="connsiteX10" fmla="*/ 63 w 285984"/>
                  <a:gd name="connsiteY10" fmla="*/ 257477 h 286756"/>
                  <a:gd name="connsiteX11" fmla="*/ 6099 w 285984"/>
                  <a:gd name="connsiteY11" fmla="*/ 279512 h 286756"/>
                  <a:gd name="connsiteX12" fmla="*/ 29641 w 285984"/>
                  <a:gd name="connsiteY12" fmla="*/ 286756 h 286756"/>
                  <a:gd name="connsiteX13" fmla="*/ 251780 w 285984"/>
                  <a:gd name="connsiteY13" fmla="*/ 12074 h 286756"/>
                  <a:gd name="connsiteX14" fmla="*/ 252082 w 285984"/>
                  <a:gd name="connsiteY14" fmla="*/ 12074 h 286756"/>
                  <a:gd name="connsiteX15" fmla="*/ 251780 w 285984"/>
                  <a:gd name="connsiteY15" fmla="*/ 12074 h 286756"/>
                  <a:gd name="connsiteX16" fmla="*/ 251780 w 285984"/>
                  <a:gd name="connsiteY16" fmla="*/ 12074 h 286756"/>
                  <a:gd name="connsiteX17" fmla="*/ 37186 w 285984"/>
                  <a:gd name="connsiteY17" fmla="*/ 274682 h 286756"/>
                  <a:gd name="connsiteX18" fmla="*/ 34470 w 285984"/>
                  <a:gd name="connsiteY18" fmla="*/ 274682 h 286756"/>
                  <a:gd name="connsiteX19" fmla="*/ 29641 w 285984"/>
                  <a:gd name="connsiteY19" fmla="*/ 274682 h 286756"/>
                  <a:gd name="connsiteX20" fmla="*/ 37186 w 285984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984" h="286756">
                    <a:moveTo>
                      <a:pt x="29641" y="286756"/>
                    </a:moveTo>
                    <a:cubicBezTo>
                      <a:pt x="31150" y="286756"/>
                      <a:pt x="32961" y="286756"/>
                      <a:pt x="34470" y="286756"/>
                    </a:cubicBezTo>
                    <a:cubicBezTo>
                      <a:pt x="61332" y="286756"/>
                      <a:pt x="87288" y="281625"/>
                      <a:pt x="108718" y="276795"/>
                    </a:cubicBezTo>
                    <a:cubicBezTo>
                      <a:pt x="196547" y="256873"/>
                      <a:pt x="252685" y="203144"/>
                      <a:pt x="275020" y="116514"/>
                    </a:cubicBezTo>
                    <a:cubicBezTo>
                      <a:pt x="280755" y="94177"/>
                      <a:pt x="284376" y="70934"/>
                      <a:pt x="285584" y="47088"/>
                    </a:cubicBezTo>
                    <a:cubicBezTo>
                      <a:pt x="286489" y="28977"/>
                      <a:pt x="286489" y="16602"/>
                      <a:pt x="278642" y="8150"/>
                    </a:cubicBezTo>
                    <a:cubicBezTo>
                      <a:pt x="271700" y="906"/>
                      <a:pt x="261740" y="0"/>
                      <a:pt x="251780" y="0"/>
                    </a:cubicBezTo>
                    <a:cubicBezTo>
                      <a:pt x="248761" y="0"/>
                      <a:pt x="244838" y="0"/>
                      <a:pt x="240009" y="302"/>
                    </a:cubicBezTo>
                    <a:cubicBezTo>
                      <a:pt x="198961" y="2415"/>
                      <a:pt x="159725" y="11772"/>
                      <a:pt x="123809" y="27468"/>
                    </a:cubicBezTo>
                    <a:cubicBezTo>
                      <a:pt x="97248" y="38938"/>
                      <a:pt x="75517" y="54936"/>
                      <a:pt x="59219" y="74255"/>
                    </a:cubicBezTo>
                    <a:cubicBezTo>
                      <a:pt x="19983" y="121645"/>
                      <a:pt x="968" y="179902"/>
                      <a:pt x="63" y="257477"/>
                    </a:cubicBezTo>
                    <a:cubicBezTo>
                      <a:pt x="-239" y="264721"/>
                      <a:pt x="364" y="273475"/>
                      <a:pt x="6099" y="279512"/>
                    </a:cubicBezTo>
                    <a:cubicBezTo>
                      <a:pt x="12135" y="285851"/>
                      <a:pt x="20586" y="286454"/>
                      <a:pt x="29641" y="286756"/>
                    </a:cubicBezTo>
                    <a:close/>
                    <a:moveTo>
                      <a:pt x="251780" y="12074"/>
                    </a:moveTo>
                    <a:cubicBezTo>
                      <a:pt x="251780" y="12074"/>
                      <a:pt x="252082" y="12074"/>
                      <a:pt x="252082" y="12074"/>
                    </a:cubicBezTo>
                    <a:cubicBezTo>
                      <a:pt x="252082" y="12074"/>
                      <a:pt x="251780" y="12074"/>
                      <a:pt x="251780" y="12074"/>
                    </a:cubicBezTo>
                    <a:cubicBezTo>
                      <a:pt x="251780" y="12074"/>
                      <a:pt x="251780" y="12074"/>
                      <a:pt x="251780" y="12074"/>
                    </a:cubicBezTo>
                    <a:close/>
                    <a:moveTo>
                      <a:pt x="37186" y="274682"/>
                    </a:moveTo>
                    <a:cubicBezTo>
                      <a:pt x="36281" y="274682"/>
                      <a:pt x="35375" y="274682"/>
                      <a:pt x="34470" y="274682"/>
                    </a:cubicBezTo>
                    <a:cubicBezTo>
                      <a:pt x="32961" y="274682"/>
                      <a:pt x="31452" y="274682"/>
                      <a:pt x="29641" y="274682"/>
                    </a:cubicBezTo>
                    <a:cubicBezTo>
                      <a:pt x="32357" y="274682"/>
                      <a:pt x="34772" y="274682"/>
                      <a:pt x="3718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59" name="Freeform 1358">
                <a:extLst>
                  <a:ext uri="{FF2B5EF4-FFF2-40B4-BE49-F238E27FC236}">
                    <a16:creationId xmlns:a16="http://schemas.microsoft.com/office/drawing/2014/main" id="{38B163C5-DAC5-1849-854D-53F3665DB3CF}"/>
                  </a:ext>
                </a:extLst>
              </p:cNvPr>
              <p:cNvSpPr/>
              <p:nvPr/>
            </p:nvSpPr>
            <p:spPr>
              <a:xfrm>
                <a:off x="2822042" y="2505343"/>
                <a:ext cx="286311" cy="287057"/>
              </a:xfrm>
              <a:custGeom>
                <a:avLst/>
                <a:gdLst>
                  <a:gd name="connsiteX0" fmla="*/ 27048 w 286311"/>
                  <a:gd name="connsiteY0" fmla="*/ 287058 h 287057"/>
                  <a:gd name="connsiteX1" fmla="*/ 33085 w 286311"/>
                  <a:gd name="connsiteY1" fmla="*/ 286756 h 287057"/>
                  <a:gd name="connsiteX2" fmla="*/ 169507 w 286311"/>
                  <a:gd name="connsiteY2" fmla="*/ 255062 h 287057"/>
                  <a:gd name="connsiteX3" fmla="*/ 231984 w 286311"/>
                  <a:gd name="connsiteY3" fmla="*/ 206163 h 287057"/>
                  <a:gd name="connsiteX4" fmla="*/ 286311 w 286311"/>
                  <a:gd name="connsiteY4" fmla="*/ 55238 h 287057"/>
                  <a:gd name="connsiteX5" fmla="*/ 286311 w 286311"/>
                  <a:gd name="connsiteY5" fmla="*/ 54635 h 287057"/>
                  <a:gd name="connsiteX6" fmla="*/ 286311 w 286311"/>
                  <a:gd name="connsiteY6" fmla="*/ 54031 h 287057"/>
                  <a:gd name="connsiteX7" fmla="*/ 286311 w 286311"/>
                  <a:gd name="connsiteY7" fmla="*/ 39542 h 287057"/>
                  <a:gd name="connsiteX8" fmla="*/ 278766 w 286311"/>
                  <a:gd name="connsiteY8" fmla="*/ 8150 h 287057"/>
                  <a:gd name="connsiteX9" fmla="*/ 247678 w 286311"/>
                  <a:gd name="connsiteY9" fmla="*/ 0 h 287057"/>
                  <a:gd name="connsiteX10" fmla="*/ 243755 w 286311"/>
                  <a:gd name="connsiteY10" fmla="*/ 0 h 287057"/>
                  <a:gd name="connsiteX11" fmla="*/ 148078 w 286311"/>
                  <a:gd name="connsiteY11" fmla="*/ 17507 h 287057"/>
                  <a:gd name="connsiteX12" fmla="*/ 53910 w 286311"/>
                  <a:gd name="connsiteY12" fmla="*/ 82405 h 287057"/>
                  <a:gd name="connsiteX13" fmla="*/ 186 w 286311"/>
                  <a:gd name="connsiteY13" fmla="*/ 257779 h 287057"/>
                  <a:gd name="connsiteX14" fmla="*/ 5921 w 286311"/>
                  <a:gd name="connsiteY14" fmla="*/ 280115 h 287057"/>
                  <a:gd name="connsiteX15" fmla="*/ 27048 w 286311"/>
                  <a:gd name="connsiteY15" fmla="*/ 287058 h 287057"/>
                  <a:gd name="connsiteX16" fmla="*/ 243755 w 286311"/>
                  <a:gd name="connsiteY16" fmla="*/ 12074 h 287057"/>
                  <a:gd name="connsiteX17" fmla="*/ 247376 w 286311"/>
                  <a:gd name="connsiteY17" fmla="*/ 12074 h 287057"/>
                  <a:gd name="connsiteX18" fmla="*/ 242245 w 286311"/>
                  <a:gd name="connsiteY18" fmla="*/ 12074 h 287057"/>
                  <a:gd name="connsiteX19" fmla="*/ 243755 w 286311"/>
                  <a:gd name="connsiteY19" fmla="*/ 12074 h 287057"/>
                  <a:gd name="connsiteX20" fmla="*/ 28558 w 286311"/>
                  <a:gd name="connsiteY20" fmla="*/ 274984 h 287057"/>
                  <a:gd name="connsiteX21" fmla="*/ 27048 w 286311"/>
                  <a:gd name="connsiteY21" fmla="*/ 274984 h 287057"/>
                  <a:gd name="connsiteX22" fmla="*/ 26746 w 286311"/>
                  <a:gd name="connsiteY22" fmla="*/ 274984 h 287057"/>
                  <a:gd name="connsiteX23" fmla="*/ 28558 w 286311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11" h="287057">
                    <a:moveTo>
                      <a:pt x="27048" y="287058"/>
                    </a:moveTo>
                    <a:cubicBezTo>
                      <a:pt x="28859" y="287058"/>
                      <a:pt x="30670" y="287058"/>
                      <a:pt x="33085" y="286756"/>
                    </a:cubicBezTo>
                    <a:cubicBezTo>
                      <a:pt x="89827" y="283738"/>
                      <a:pt x="131780" y="274078"/>
                      <a:pt x="169507" y="255062"/>
                    </a:cubicBezTo>
                    <a:cubicBezTo>
                      <a:pt x="195765" y="242083"/>
                      <a:pt x="216289" y="226085"/>
                      <a:pt x="231984" y="206163"/>
                    </a:cubicBezTo>
                    <a:cubicBezTo>
                      <a:pt x="270315" y="158772"/>
                      <a:pt x="280878" y="103232"/>
                      <a:pt x="286311" y="55238"/>
                    </a:cubicBezTo>
                    <a:lnTo>
                      <a:pt x="286311" y="54635"/>
                    </a:lnTo>
                    <a:lnTo>
                      <a:pt x="286311" y="54031"/>
                    </a:lnTo>
                    <a:lnTo>
                      <a:pt x="286311" y="39542"/>
                    </a:lnTo>
                    <a:cubicBezTo>
                      <a:pt x="286009" y="26563"/>
                      <a:pt x="286009" y="15394"/>
                      <a:pt x="278766" y="8150"/>
                    </a:cubicBezTo>
                    <a:cubicBezTo>
                      <a:pt x="271220" y="302"/>
                      <a:pt x="259751" y="302"/>
                      <a:pt x="247678" y="0"/>
                    </a:cubicBezTo>
                    <a:cubicBezTo>
                      <a:pt x="246471" y="0"/>
                      <a:pt x="245264" y="0"/>
                      <a:pt x="243755" y="0"/>
                    </a:cubicBezTo>
                    <a:cubicBezTo>
                      <a:pt x="207536" y="0"/>
                      <a:pt x="173431" y="9357"/>
                      <a:pt x="148078" y="17507"/>
                    </a:cubicBezTo>
                    <a:cubicBezTo>
                      <a:pt x="108841" y="30185"/>
                      <a:pt x="77150" y="51918"/>
                      <a:pt x="53910" y="82405"/>
                    </a:cubicBezTo>
                    <a:cubicBezTo>
                      <a:pt x="15579" y="131908"/>
                      <a:pt x="4714" y="188354"/>
                      <a:pt x="186" y="257779"/>
                    </a:cubicBezTo>
                    <a:cubicBezTo>
                      <a:pt x="-417" y="265325"/>
                      <a:pt x="186" y="273777"/>
                      <a:pt x="5921" y="280115"/>
                    </a:cubicBezTo>
                    <a:cubicBezTo>
                      <a:pt x="11354" y="286152"/>
                      <a:pt x="19805" y="287058"/>
                      <a:pt x="27048" y="287058"/>
                    </a:cubicBezTo>
                    <a:close/>
                    <a:moveTo>
                      <a:pt x="243755" y="12074"/>
                    </a:moveTo>
                    <a:cubicBezTo>
                      <a:pt x="244962" y="12074"/>
                      <a:pt x="246169" y="12074"/>
                      <a:pt x="247376" y="12074"/>
                    </a:cubicBezTo>
                    <a:cubicBezTo>
                      <a:pt x="245565" y="12074"/>
                      <a:pt x="244056" y="12074"/>
                      <a:pt x="242245" y="12074"/>
                    </a:cubicBezTo>
                    <a:cubicBezTo>
                      <a:pt x="242849" y="12074"/>
                      <a:pt x="243151" y="12074"/>
                      <a:pt x="243755" y="12074"/>
                    </a:cubicBezTo>
                    <a:close/>
                    <a:moveTo>
                      <a:pt x="28558" y="274984"/>
                    </a:moveTo>
                    <a:cubicBezTo>
                      <a:pt x="27954" y="274984"/>
                      <a:pt x="27652" y="274984"/>
                      <a:pt x="27048" y="274984"/>
                    </a:cubicBezTo>
                    <a:cubicBezTo>
                      <a:pt x="27048" y="274984"/>
                      <a:pt x="26746" y="274984"/>
                      <a:pt x="26746" y="274984"/>
                    </a:cubicBezTo>
                    <a:cubicBezTo>
                      <a:pt x="27350" y="274984"/>
                      <a:pt x="27954" y="274984"/>
                      <a:pt x="2855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681DE0E7-F6D5-CC4B-9D13-966131C7353C}"/>
                  </a:ext>
                </a:extLst>
              </p:cNvPr>
              <p:cNvSpPr/>
              <p:nvPr/>
            </p:nvSpPr>
            <p:spPr>
              <a:xfrm>
                <a:off x="3138855" y="1252067"/>
                <a:ext cx="286709" cy="286152"/>
              </a:xfrm>
              <a:custGeom>
                <a:avLst/>
                <a:gdLst>
                  <a:gd name="connsiteX0" fmla="*/ 258338 w 286709"/>
                  <a:gd name="connsiteY0" fmla="*/ 0 h 286152"/>
                  <a:gd name="connsiteX1" fmla="*/ 255923 w 286709"/>
                  <a:gd name="connsiteY1" fmla="*/ 0 h 286152"/>
                  <a:gd name="connsiteX2" fmla="*/ 147872 w 286709"/>
                  <a:gd name="connsiteY2" fmla="*/ 18715 h 286152"/>
                  <a:gd name="connsiteX3" fmla="*/ 19901 w 286709"/>
                  <a:gd name="connsiteY3" fmla="*/ 143680 h 286152"/>
                  <a:gd name="connsiteX4" fmla="*/ 584 w 286709"/>
                  <a:gd name="connsiteY4" fmla="*/ 239970 h 286152"/>
                  <a:gd name="connsiteX5" fmla="*/ 7225 w 286709"/>
                  <a:gd name="connsiteY5" fmla="*/ 277097 h 286152"/>
                  <a:gd name="connsiteX6" fmla="*/ 40727 w 286709"/>
                  <a:gd name="connsiteY6" fmla="*/ 286153 h 286152"/>
                  <a:gd name="connsiteX7" fmla="*/ 54610 w 286709"/>
                  <a:gd name="connsiteY7" fmla="*/ 285851 h 286152"/>
                  <a:gd name="connsiteX8" fmla="*/ 54912 w 286709"/>
                  <a:gd name="connsiteY8" fmla="*/ 285851 h 286152"/>
                  <a:gd name="connsiteX9" fmla="*/ 55214 w 286709"/>
                  <a:gd name="connsiteY9" fmla="*/ 285851 h 286152"/>
                  <a:gd name="connsiteX10" fmla="*/ 161153 w 286709"/>
                  <a:gd name="connsiteY10" fmla="*/ 259892 h 286152"/>
                  <a:gd name="connsiteX11" fmla="*/ 239626 w 286709"/>
                  <a:gd name="connsiteY11" fmla="*/ 196805 h 286152"/>
                  <a:gd name="connsiteX12" fmla="*/ 286709 w 286709"/>
                  <a:gd name="connsiteY12" fmla="*/ 28676 h 286152"/>
                  <a:gd name="connsiteX13" fmla="*/ 258338 w 286709"/>
                  <a:gd name="connsiteY13" fmla="*/ 0 h 286152"/>
                  <a:gd name="connsiteX14" fmla="*/ 40727 w 286709"/>
                  <a:gd name="connsiteY14" fmla="*/ 274380 h 286152"/>
                  <a:gd name="connsiteX15" fmla="*/ 40727 w 286709"/>
                  <a:gd name="connsiteY15" fmla="*/ 274380 h 286152"/>
                  <a:gd name="connsiteX16" fmla="*/ 42537 w 286709"/>
                  <a:gd name="connsiteY16" fmla="*/ 274380 h 286152"/>
                  <a:gd name="connsiteX17" fmla="*/ 40727 w 286709"/>
                  <a:gd name="connsiteY17" fmla="*/ 274380 h 286152"/>
                  <a:gd name="connsiteX18" fmla="*/ 256226 w 286709"/>
                  <a:gd name="connsiteY18" fmla="*/ 12074 h 286152"/>
                  <a:gd name="connsiteX19" fmla="*/ 258338 w 286709"/>
                  <a:gd name="connsiteY19" fmla="*/ 12074 h 286152"/>
                  <a:gd name="connsiteX20" fmla="*/ 258640 w 286709"/>
                  <a:gd name="connsiteY20" fmla="*/ 12074 h 286152"/>
                  <a:gd name="connsiteX21" fmla="*/ 256226 w 286709"/>
                  <a:gd name="connsiteY21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09" h="286152">
                    <a:moveTo>
                      <a:pt x="258338" y="0"/>
                    </a:moveTo>
                    <a:cubicBezTo>
                      <a:pt x="257433" y="0"/>
                      <a:pt x="256829" y="0"/>
                      <a:pt x="255923" y="0"/>
                    </a:cubicBezTo>
                    <a:cubicBezTo>
                      <a:pt x="220007" y="302"/>
                      <a:pt x="183487" y="6641"/>
                      <a:pt x="147872" y="18715"/>
                    </a:cubicBezTo>
                    <a:cubicBezTo>
                      <a:pt x="86301" y="39542"/>
                      <a:pt x="43141" y="81499"/>
                      <a:pt x="19901" y="143680"/>
                    </a:cubicBezTo>
                    <a:cubicBezTo>
                      <a:pt x="9337" y="172356"/>
                      <a:pt x="2999" y="203748"/>
                      <a:pt x="584" y="239970"/>
                    </a:cubicBezTo>
                    <a:cubicBezTo>
                      <a:pt x="-623" y="256873"/>
                      <a:pt x="-623" y="268645"/>
                      <a:pt x="7225" y="277097"/>
                    </a:cubicBezTo>
                    <a:cubicBezTo>
                      <a:pt x="15072" y="285549"/>
                      <a:pt x="27748" y="286153"/>
                      <a:pt x="40727" y="286153"/>
                    </a:cubicBezTo>
                    <a:cubicBezTo>
                      <a:pt x="44348" y="286153"/>
                      <a:pt x="48574" y="286153"/>
                      <a:pt x="54610" y="285851"/>
                    </a:cubicBezTo>
                    <a:lnTo>
                      <a:pt x="54912" y="285851"/>
                    </a:lnTo>
                    <a:lnTo>
                      <a:pt x="55214" y="285851"/>
                    </a:lnTo>
                    <a:cubicBezTo>
                      <a:pt x="90225" y="283738"/>
                      <a:pt x="127952" y="274380"/>
                      <a:pt x="161153" y="259892"/>
                    </a:cubicBezTo>
                    <a:cubicBezTo>
                      <a:pt x="194956" y="244799"/>
                      <a:pt x="221516" y="223670"/>
                      <a:pt x="239626" y="196805"/>
                    </a:cubicBezTo>
                    <a:cubicBezTo>
                      <a:pt x="271014" y="149717"/>
                      <a:pt x="286408" y="94781"/>
                      <a:pt x="286709" y="28676"/>
                    </a:cubicBezTo>
                    <a:cubicBezTo>
                      <a:pt x="286408" y="8150"/>
                      <a:pt x="278560" y="0"/>
                      <a:pt x="258338" y="0"/>
                    </a:cubicBezTo>
                    <a:close/>
                    <a:moveTo>
                      <a:pt x="40727" y="274380"/>
                    </a:moveTo>
                    <a:cubicBezTo>
                      <a:pt x="40727" y="274380"/>
                      <a:pt x="40727" y="274380"/>
                      <a:pt x="40727" y="274380"/>
                    </a:cubicBezTo>
                    <a:cubicBezTo>
                      <a:pt x="41330" y="274380"/>
                      <a:pt x="41934" y="274380"/>
                      <a:pt x="42537" y="274380"/>
                    </a:cubicBezTo>
                    <a:cubicBezTo>
                      <a:pt x="41934" y="274380"/>
                      <a:pt x="41330" y="274380"/>
                      <a:pt x="40727" y="274380"/>
                    </a:cubicBezTo>
                    <a:close/>
                    <a:moveTo>
                      <a:pt x="256226" y="12074"/>
                    </a:moveTo>
                    <a:cubicBezTo>
                      <a:pt x="257131" y="12074"/>
                      <a:pt x="257735" y="12074"/>
                      <a:pt x="258338" y="12074"/>
                    </a:cubicBezTo>
                    <a:cubicBezTo>
                      <a:pt x="258338" y="12074"/>
                      <a:pt x="258338" y="12074"/>
                      <a:pt x="258640" y="12074"/>
                    </a:cubicBezTo>
                    <a:cubicBezTo>
                      <a:pt x="257735" y="12074"/>
                      <a:pt x="257131" y="12074"/>
                      <a:pt x="25622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1" name="Freeform 1360">
                <a:extLst>
                  <a:ext uri="{FF2B5EF4-FFF2-40B4-BE49-F238E27FC236}">
                    <a16:creationId xmlns:a16="http://schemas.microsoft.com/office/drawing/2014/main" id="{5A5C0D68-E157-3045-9BB6-A3E7D94BD99E}"/>
                  </a:ext>
                </a:extLst>
              </p:cNvPr>
              <p:cNvSpPr/>
              <p:nvPr/>
            </p:nvSpPr>
            <p:spPr>
              <a:xfrm>
                <a:off x="2821742" y="625128"/>
                <a:ext cx="286610" cy="289472"/>
              </a:xfrm>
              <a:custGeom>
                <a:avLst/>
                <a:gdLst>
                  <a:gd name="connsiteX0" fmla="*/ 261560 w 286610"/>
                  <a:gd name="connsiteY0" fmla="*/ 0 h 289472"/>
                  <a:gd name="connsiteX1" fmla="*/ 258240 w 286610"/>
                  <a:gd name="connsiteY1" fmla="*/ 302 h 289472"/>
                  <a:gd name="connsiteX2" fmla="*/ 132985 w 286610"/>
                  <a:gd name="connsiteY2" fmla="*/ 25657 h 289472"/>
                  <a:gd name="connsiteX3" fmla="*/ 34290 w 286610"/>
                  <a:gd name="connsiteY3" fmla="*/ 114099 h 289472"/>
                  <a:gd name="connsiteX4" fmla="*/ 184 w 286610"/>
                  <a:gd name="connsiteY4" fmla="*/ 258986 h 289472"/>
                  <a:gd name="connsiteX5" fmla="*/ 6221 w 286610"/>
                  <a:gd name="connsiteY5" fmla="*/ 282530 h 289472"/>
                  <a:gd name="connsiteX6" fmla="*/ 25235 w 286610"/>
                  <a:gd name="connsiteY6" fmla="*/ 289473 h 289472"/>
                  <a:gd name="connsiteX7" fmla="*/ 32479 w 286610"/>
                  <a:gd name="connsiteY7" fmla="*/ 289171 h 289472"/>
                  <a:gd name="connsiteX8" fmla="*/ 135399 w 286610"/>
                  <a:gd name="connsiteY8" fmla="*/ 271362 h 289472"/>
                  <a:gd name="connsiteX9" fmla="*/ 258843 w 286610"/>
                  <a:gd name="connsiteY9" fmla="*/ 166922 h 289472"/>
                  <a:gd name="connsiteX10" fmla="*/ 286611 w 286610"/>
                  <a:gd name="connsiteY10" fmla="*/ 47994 h 289472"/>
                  <a:gd name="connsiteX11" fmla="*/ 286611 w 286610"/>
                  <a:gd name="connsiteY11" fmla="*/ 47692 h 289472"/>
                  <a:gd name="connsiteX12" fmla="*/ 286611 w 286610"/>
                  <a:gd name="connsiteY12" fmla="*/ 47390 h 289472"/>
                  <a:gd name="connsiteX13" fmla="*/ 286611 w 286610"/>
                  <a:gd name="connsiteY13" fmla="*/ 40146 h 289472"/>
                  <a:gd name="connsiteX14" fmla="*/ 286611 w 286610"/>
                  <a:gd name="connsiteY14" fmla="*/ 24450 h 289472"/>
                  <a:gd name="connsiteX15" fmla="*/ 261560 w 286610"/>
                  <a:gd name="connsiteY15" fmla="*/ 0 h 289472"/>
                  <a:gd name="connsiteX16" fmla="*/ 25235 w 286610"/>
                  <a:gd name="connsiteY16" fmla="*/ 277399 h 289472"/>
                  <a:gd name="connsiteX17" fmla="*/ 24028 w 286610"/>
                  <a:gd name="connsiteY17" fmla="*/ 277399 h 289472"/>
                  <a:gd name="connsiteX18" fmla="*/ 25537 w 286610"/>
                  <a:gd name="connsiteY18" fmla="*/ 277399 h 289472"/>
                  <a:gd name="connsiteX19" fmla="*/ 25235 w 286610"/>
                  <a:gd name="connsiteY19" fmla="*/ 277399 h 289472"/>
                  <a:gd name="connsiteX20" fmla="*/ 259447 w 286610"/>
                  <a:gd name="connsiteY20" fmla="*/ 12074 h 289472"/>
                  <a:gd name="connsiteX21" fmla="*/ 261560 w 286610"/>
                  <a:gd name="connsiteY21" fmla="*/ 12074 h 289472"/>
                  <a:gd name="connsiteX22" fmla="*/ 262163 w 286610"/>
                  <a:gd name="connsiteY22" fmla="*/ 12074 h 289472"/>
                  <a:gd name="connsiteX23" fmla="*/ 259447 w 286610"/>
                  <a:gd name="connsiteY23" fmla="*/ 12074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10" h="289472">
                    <a:moveTo>
                      <a:pt x="261560" y="0"/>
                    </a:moveTo>
                    <a:cubicBezTo>
                      <a:pt x="260352" y="0"/>
                      <a:pt x="259447" y="0"/>
                      <a:pt x="258240" y="302"/>
                    </a:cubicBezTo>
                    <a:cubicBezTo>
                      <a:pt x="219003" y="3622"/>
                      <a:pt x="174636" y="7546"/>
                      <a:pt x="132985" y="25657"/>
                    </a:cubicBezTo>
                    <a:cubicBezTo>
                      <a:pt x="86806" y="45881"/>
                      <a:pt x="54512" y="74858"/>
                      <a:pt x="34290" y="114099"/>
                    </a:cubicBezTo>
                    <a:cubicBezTo>
                      <a:pt x="13766" y="153943"/>
                      <a:pt x="2901" y="199824"/>
                      <a:pt x="184" y="258986"/>
                    </a:cubicBezTo>
                    <a:cubicBezTo>
                      <a:pt x="-419" y="267136"/>
                      <a:pt x="184" y="276191"/>
                      <a:pt x="6221" y="282530"/>
                    </a:cubicBezTo>
                    <a:cubicBezTo>
                      <a:pt x="11955" y="288567"/>
                      <a:pt x="19803" y="289473"/>
                      <a:pt x="25235" y="289473"/>
                    </a:cubicBezTo>
                    <a:cubicBezTo>
                      <a:pt x="27348" y="289473"/>
                      <a:pt x="29763" y="289473"/>
                      <a:pt x="32479" y="289171"/>
                    </a:cubicBezTo>
                    <a:cubicBezTo>
                      <a:pt x="66283" y="285851"/>
                      <a:pt x="101294" y="282530"/>
                      <a:pt x="135399" y="271362"/>
                    </a:cubicBezTo>
                    <a:cubicBezTo>
                      <a:pt x="192443" y="252949"/>
                      <a:pt x="234094" y="217935"/>
                      <a:pt x="258843" y="166922"/>
                    </a:cubicBezTo>
                    <a:cubicBezTo>
                      <a:pt x="275443" y="132210"/>
                      <a:pt x="284498" y="93271"/>
                      <a:pt x="286611" y="47994"/>
                    </a:cubicBezTo>
                    <a:lnTo>
                      <a:pt x="286611" y="47692"/>
                    </a:lnTo>
                    <a:lnTo>
                      <a:pt x="286611" y="47390"/>
                    </a:lnTo>
                    <a:cubicBezTo>
                      <a:pt x="286611" y="44975"/>
                      <a:pt x="286611" y="42561"/>
                      <a:pt x="286611" y="40146"/>
                    </a:cubicBezTo>
                    <a:cubicBezTo>
                      <a:pt x="286611" y="35014"/>
                      <a:pt x="286611" y="29883"/>
                      <a:pt x="286611" y="24450"/>
                    </a:cubicBezTo>
                    <a:cubicBezTo>
                      <a:pt x="285705" y="9659"/>
                      <a:pt x="276047" y="0"/>
                      <a:pt x="261560" y="0"/>
                    </a:cubicBezTo>
                    <a:close/>
                    <a:moveTo>
                      <a:pt x="25235" y="277399"/>
                    </a:moveTo>
                    <a:cubicBezTo>
                      <a:pt x="24933" y="277399"/>
                      <a:pt x="24330" y="277399"/>
                      <a:pt x="24028" y="277399"/>
                    </a:cubicBezTo>
                    <a:cubicBezTo>
                      <a:pt x="24632" y="277399"/>
                      <a:pt x="24933" y="277399"/>
                      <a:pt x="25537" y="277399"/>
                    </a:cubicBezTo>
                    <a:cubicBezTo>
                      <a:pt x="25235" y="277399"/>
                      <a:pt x="25235" y="277399"/>
                      <a:pt x="25235" y="277399"/>
                    </a:cubicBezTo>
                    <a:close/>
                    <a:moveTo>
                      <a:pt x="259447" y="12074"/>
                    </a:moveTo>
                    <a:cubicBezTo>
                      <a:pt x="260352" y="12074"/>
                      <a:pt x="260956" y="12074"/>
                      <a:pt x="261560" y="12074"/>
                    </a:cubicBezTo>
                    <a:cubicBezTo>
                      <a:pt x="261862" y="12074"/>
                      <a:pt x="261862" y="12074"/>
                      <a:pt x="262163" y="12074"/>
                    </a:cubicBezTo>
                    <a:cubicBezTo>
                      <a:pt x="261258" y="12074"/>
                      <a:pt x="260352" y="12074"/>
                      <a:pt x="25944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2" name="Freeform 1361">
                <a:extLst>
                  <a:ext uri="{FF2B5EF4-FFF2-40B4-BE49-F238E27FC236}">
                    <a16:creationId xmlns:a16="http://schemas.microsoft.com/office/drawing/2014/main" id="{53BE4803-CB6F-5E4C-90C9-9250FAC4327B}"/>
                  </a:ext>
                </a:extLst>
              </p:cNvPr>
              <p:cNvSpPr/>
              <p:nvPr/>
            </p:nvSpPr>
            <p:spPr>
              <a:xfrm>
                <a:off x="2821202" y="1252369"/>
                <a:ext cx="286937" cy="286756"/>
              </a:xfrm>
              <a:custGeom>
                <a:avLst/>
                <a:gdLst>
                  <a:gd name="connsiteX0" fmla="*/ 286849 w 286937"/>
                  <a:gd name="connsiteY0" fmla="*/ 233027 h 286756"/>
                  <a:gd name="connsiteX1" fmla="*/ 286849 w 286937"/>
                  <a:gd name="connsiteY1" fmla="*/ 233027 h 286756"/>
                  <a:gd name="connsiteX2" fmla="*/ 271758 w 286937"/>
                  <a:gd name="connsiteY2" fmla="*/ 153641 h 286756"/>
                  <a:gd name="connsiteX3" fmla="*/ 200831 w 286937"/>
                  <a:gd name="connsiteY3" fmla="*/ 49805 h 286756"/>
                  <a:gd name="connsiteX4" fmla="*/ 29095 w 286937"/>
                  <a:gd name="connsiteY4" fmla="*/ 0 h 286756"/>
                  <a:gd name="connsiteX5" fmla="*/ 27284 w 286937"/>
                  <a:gd name="connsiteY5" fmla="*/ 0 h 286756"/>
                  <a:gd name="connsiteX6" fmla="*/ 6157 w 286937"/>
                  <a:gd name="connsiteY6" fmla="*/ 7244 h 286756"/>
                  <a:gd name="connsiteX7" fmla="*/ 423 w 286937"/>
                  <a:gd name="connsiteY7" fmla="*/ 33505 h 286756"/>
                  <a:gd name="connsiteX8" fmla="*/ 25172 w 286937"/>
                  <a:gd name="connsiteY8" fmla="*/ 154547 h 286756"/>
                  <a:gd name="connsiteX9" fmla="*/ 105456 w 286937"/>
                  <a:gd name="connsiteY9" fmla="*/ 248421 h 286756"/>
                  <a:gd name="connsiteX10" fmla="*/ 238558 w 286937"/>
                  <a:gd name="connsiteY10" fmla="*/ 286153 h 286756"/>
                  <a:gd name="connsiteX11" fmla="*/ 252743 w 286937"/>
                  <a:gd name="connsiteY11" fmla="*/ 286756 h 286756"/>
                  <a:gd name="connsiteX12" fmla="*/ 278700 w 286937"/>
                  <a:gd name="connsiteY12" fmla="*/ 278606 h 286756"/>
                  <a:gd name="connsiteX13" fmla="*/ 286849 w 286937"/>
                  <a:gd name="connsiteY13" fmla="*/ 233027 h 286756"/>
                  <a:gd name="connsiteX14" fmla="*/ 286849 w 286937"/>
                  <a:gd name="connsiteY14" fmla="*/ 233027 h 286756"/>
                  <a:gd name="connsiteX15" fmla="*/ 26681 w 286937"/>
                  <a:gd name="connsiteY15" fmla="*/ 11772 h 286756"/>
                  <a:gd name="connsiteX16" fmla="*/ 27284 w 286937"/>
                  <a:gd name="connsiteY16" fmla="*/ 11772 h 286756"/>
                  <a:gd name="connsiteX17" fmla="*/ 28794 w 286937"/>
                  <a:gd name="connsiteY17" fmla="*/ 11772 h 286756"/>
                  <a:gd name="connsiteX18" fmla="*/ 26681 w 286937"/>
                  <a:gd name="connsiteY18" fmla="*/ 11772 h 286756"/>
                  <a:gd name="connsiteX19" fmla="*/ 252442 w 286937"/>
                  <a:gd name="connsiteY19" fmla="*/ 274380 h 286756"/>
                  <a:gd name="connsiteX20" fmla="*/ 251838 w 286937"/>
                  <a:gd name="connsiteY20" fmla="*/ 274380 h 286756"/>
                  <a:gd name="connsiteX21" fmla="*/ 252442 w 286937"/>
                  <a:gd name="connsiteY21" fmla="*/ 274380 h 286756"/>
                  <a:gd name="connsiteX22" fmla="*/ 252442 w 286937"/>
                  <a:gd name="connsiteY22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37" h="286756">
                    <a:moveTo>
                      <a:pt x="286849" y="233027"/>
                    </a:moveTo>
                    <a:lnTo>
                      <a:pt x="286849" y="233027"/>
                    </a:lnTo>
                    <a:cubicBezTo>
                      <a:pt x="285944" y="217331"/>
                      <a:pt x="282925" y="186241"/>
                      <a:pt x="271758" y="153641"/>
                    </a:cubicBezTo>
                    <a:cubicBezTo>
                      <a:pt x="255762" y="105949"/>
                      <a:pt x="233125" y="73047"/>
                      <a:pt x="200831" y="49805"/>
                    </a:cubicBezTo>
                    <a:cubicBezTo>
                      <a:pt x="156161" y="17507"/>
                      <a:pt x="103343" y="2113"/>
                      <a:pt x="29095" y="0"/>
                    </a:cubicBezTo>
                    <a:cubicBezTo>
                      <a:pt x="28492" y="0"/>
                      <a:pt x="27888" y="0"/>
                      <a:pt x="27284" y="0"/>
                    </a:cubicBezTo>
                    <a:cubicBezTo>
                      <a:pt x="20644" y="0"/>
                      <a:pt x="12194" y="906"/>
                      <a:pt x="6157" y="7244"/>
                    </a:cubicBezTo>
                    <a:cubicBezTo>
                      <a:pt x="-483" y="14489"/>
                      <a:pt x="-483" y="24450"/>
                      <a:pt x="423" y="33505"/>
                    </a:cubicBezTo>
                    <a:cubicBezTo>
                      <a:pt x="3441" y="72746"/>
                      <a:pt x="8270" y="114401"/>
                      <a:pt x="25172" y="154547"/>
                    </a:cubicBezTo>
                    <a:cubicBezTo>
                      <a:pt x="42677" y="195900"/>
                      <a:pt x="69539" y="227594"/>
                      <a:pt x="105456" y="248421"/>
                    </a:cubicBezTo>
                    <a:cubicBezTo>
                      <a:pt x="144089" y="270758"/>
                      <a:pt x="187550" y="283134"/>
                      <a:pt x="238558" y="286153"/>
                    </a:cubicBezTo>
                    <a:cubicBezTo>
                      <a:pt x="243085" y="286454"/>
                      <a:pt x="248216" y="286756"/>
                      <a:pt x="252743" y="286756"/>
                    </a:cubicBezTo>
                    <a:cubicBezTo>
                      <a:pt x="261496" y="286756"/>
                      <a:pt x="271456" y="285851"/>
                      <a:pt x="278700" y="278606"/>
                    </a:cubicBezTo>
                    <a:cubicBezTo>
                      <a:pt x="287151" y="269249"/>
                      <a:pt x="287151" y="255364"/>
                      <a:pt x="286849" y="233027"/>
                    </a:cubicBezTo>
                    <a:lnTo>
                      <a:pt x="286849" y="233027"/>
                    </a:lnTo>
                    <a:close/>
                    <a:moveTo>
                      <a:pt x="26681" y="11772"/>
                    </a:moveTo>
                    <a:cubicBezTo>
                      <a:pt x="26983" y="11772"/>
                      <a:pt x="26983" y="11772"/>
                      <a:pt x="27284" y="11772"/>
                    </a:cubicBezTo>
                    <a:cubicBezTo>
                      <a:pt x="27888" y="11772"/>
                      <a:pt x="28190" y="11772"/>
                      <a:pt x="28794" y="11772"/>
                    </a:cubicBezTo>
                    <a:cubicBezTo>
                      <a:pt x="27888" y="11772"/>
                      <a:pt x="27284" y="11772"/>
                      <a:pt x="26681" y="11772"/>
                    </a:cubicBezTo>
                    <a:close/>
                    <a:moveTo>
                      <a:pt x="252442" y="274380"/>
                    </a:moveTo>
                    <a:cubicBezTo>
                      <a:pt x="252140" y="274380"/>
                      <a:pt x="252140" y="274380"/>
                      <a:pt x="251838" y="274380"/>
                    </a:cubicBezTo>
                    <a:cubicBezTo>
                      <a:pt x="252140" y="274380"/>
                      <a:pt x="252442" y="274380"/>
                      <a:pt x="252442" y="274380"/>
                    </a:cubicBezTo>
                    <a:cubicBezTo>
                      <a:pt x="252743" y="274380"/>
                      <a:pt x="252442" y="274380"/>
                      <a:pt x="25244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EF67F2D8-2873-B14E-AAFE-F62B3899D30D}"/>
                  </a:ext>
                </a:extLst>
              </p:cNvPr>
              <p:cNvSpPr/>
              <p:nvPr/>
            </p:nvSpPr>
            <p:spPr>
              <a:xfrm>
                <a:off x="2512709" y="309394"/>
                <a:ext cx="289108" cy="286152"/>
              </a:xfrm>
              <a:custGeom>
                <a:avLst/>
                <a:gdLst>
                  <a:gd name="connsiteX0" fmla="*/ 167060 w 289108"/>
                  <a:gd name="connsiteY0" fmla="*/ 28977 h 286152"/>
                  <a:gd name="connsiteX1" fmla="*/ 51463 w 289108"/>
                  <a:gd name="connsiteY1" fmla="*/ 0 h 286152"/>
                  <a:gd name="connsiteX2" fmla="*/ 51161 w 289108"/>
                  <a:gd name="connsiteY2" fmla="*/ 0 h 286152"/>
                  <a:gd name="connsiteX3" fmla="*/ 50859 w 289108"/>
                  <a:gd name="connsiteY3" fmla="*/ 0 h 286152"/>
                  <a:gd name="connsiteX4" fmla="*/ 32750 w 289108"/>
                  <a:gd name="connsiteY4" fmla="*/ 0 h 286152"/>
                  <a:gd name="connsiteX5" fmla="*/ 28223 w 289108"/>
                  <a:gd name="connsiteY5" fmla="*/ 0 h 286152"/>
                  <a:gd name="connsiteX6" fmla="*/ 27619 w 289108"/>
                  <a:gd name="connsiteY6" fmla="*/ 0 h 286152"/>
                  <a:gd name="connsiteX7" fmla="*/ 27016 w 289108"/>
                  <a:gd name="connsiteY7" fmla="*/ 0 h 286152"/>
                  <a:gd name="connsiteX8" fmla="*/ 154 w 289108"/>
                  <a:gd name="connsiteY8" fmla="*/ 29581 h 286152"/>
                  <a:gd name="connsiteX9" fmla="*/ 33052 w 289108"/>
                  <a:gd name="connsiteY9" fmla="*/ 169941 h 286152"/>
                  <a:gd name="connsiteX10" fmla="*/ 115147 w 289108"/>
                  <a:gd name="connsiteY10" fmla="*/ 252647 h 286152"/>
                  <a:gd name="connsiteX11" fmla="*/ 216558 w 289108"/>
                  <a:gd name="connsiteY11" fmla="*/ 282228 h 286152"/>
                  <a:gd name="connsiteX12" fmla="*/ 229838 w 289108"/>
                  <a:gd name="connsiteY12" fmla="*/ 283738 h 286152"/>
                  <a:gd name="connsiteX13" fmla="*/ 257606 w 289108"/>
                  <a:gd name="connsiteY13" fmla="*/ 286152 h 286152"/>
                  <a:gd name="connsiteX14" fmla="*/ 263642 w 289108"/>
                  <a:gd name="connsiteY14" fmla="*/ 285851 h 286152"/>
                  <a:gd name="connsiteX15" fmla="*/ 283864 w 289108"/>
                  <a:gd name="connsiteY15" fmla="*/ 277097 h 286152"/>
                  <a:gd name="connsiteX16" fmla="*/ 288995 w 289108"/>
                  <a:gd name="connsiteY16" fmla="*/ 258986 h 286152"/>
                  <a:gd name="connsiteX17" fmla="*/ 265755 w 289108"/>
                  <a:gd name="connsiteY17" fmla="*/ 135832 h 286152"/>
                  <a:gd name="connsiteX18" fmla="*/ 167060 w 289108"/>
                  <a:gd name="connsiteY18" fmla="*/ 28977 h 286152"/>
                  <a:gd name="connsiteX19" fmla="*/ 257606 w 289108"/>
                  <a:gd name="connsiteY19" fmla="*/ 274682 h 286152"/>
                  <a:gd name="connsiteX20" fmla="*/ 257606 w 289108"/>
                  <a:gd name="connsiteY20" fmla="*/ 274682 h 286152"/>
                  <a:gd name="connsiteX21" fmla="*/ 263038 w 289108"/>
                  <a:gd name="connsiteY21" fmla="*/ 274380 h 286152"/>
                  <a:gd name="connsiteX22" fmla="*/ 257606 w 289108"/>
                  <a:gd name="connsiteY22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9108" h="286152">
                    <a:moveTo>
                      <a:pt x="167060" y="28977"/>
                    </a:moveTo>
                    <a:cubicBezTo>
                      <a:pt x="132351" y="12376"/>
                      <a:pt x="93416" y="2717"/>
                      <a:pt x="51463" y="0"/>
                    </a:cubicBezTo>
                    <a:lnTo>
                      <a:pt x="51161" y="0"/>
                    </a:lnTo>
                    <a:lnTo>
                      <a:pt x="50859" y="0"/>
                    </a:lnTo>
                    <a:lnTo>
                      <a:pt x="32750" y="0"/>
                    </a:lnTo>
                    <a:lnTo>
                      <a:pt x="28223" y="0"/>
                    </a:lnTo>
                    <a:lnTo>
                      <a:pt x="27619" y="0"/>
                    </a:lnTo>
                    <a:lnTo>
                      <a:pt x="27016" y="0"/>
                    </a:lnTo>
                    <a:cubicBezTo>
                      <a:pt x="12830" y="1207"/>
                      <a:pt x="-1657" y="5735"/>
                      <a:pt x="154" y="29581"/>
                    </a:cubicBezTo>
                    <a:cubicBezTo>
                      <a:pt x="3776" y="76066"/>
                      <a:pt x="10114" y="125267"/>
                      <a:pt x="33052" y="169941"/>
                    </a:cubicBezTo>
                    <a:cubicBezTo>
                      <a:pt x="51463" y="205861"/>
                      <a:pt x="79231" y="233631"/>
                      <a:pt x="115147" y="252647"/>
                    </a:cubicBezTo>
                    <a:cubicBezTo>
                      <a:pt x="145027" y="268343"/>
                      <a:pt x="179133" y="278304"/>
                      <a:pt x="216558" y="282228"/>
                    </a:cubicBezTo>
                    <a:cubicBezTo>
                      <a:pt x="221086" y="282530"/>
                      <a:pt x="225311" y="283134"/>
                      <a:pt x="229838" y="283738"/>
                    </a:cubicBezTo>
                    <a:cubicBezTo>
                      <a:pt x="238893" y="284945"/>
                      <a:pt x="247947" y="286152"/>
                      <a:pt x="257606" y="286152"/>
                    </a:cubicBezTo>
                    <a:cubicBezTo>
                      <a:pt x="259718" y="286152"/>
                      <a:pt x="261529" y="286152"/>
                      <a:pt x="263642" y="285851"/>
                    </a:cubicBezTo>
                    <a:cubicBezTo>
                      <a:pt x="272697" y="285247"/>
                      <a:pt x="279337" y="282530"/>
                      <a:pt x="283864" y="277097"/>
                    </a:cubicBezTo>
                    <a:cubicBezTo>
                      <a:pt x="287788" y="272267"/>
                      <a:pt x="289599" y="266230"/>
                      <a:pt x="288995" y="258986"/>
                    </a:cubicBezTo>
                    <a:cubicBezTo>
                      <a:pt x="285373" y="218237"/>
                      <a:pt x="281751" y="176280"/>
                      <a:pt x="265755" y="135832"/>
                    </a:cubicBezTo>
                    <a:cubicBezTo>
                      <a:pt x="246137" y="86631"/>
                      <a:pt x="213842" y="51616"/>
                      <a:pt x="167060" y="28977"/>
                    </a:cubicBezTo>
                    <a:close/>
                    <a:moveTo>
                      <a:pt x="257606" y="274682"/>
                    </a:moveTo>
                    <a:cubicBezTo>
                      <a:pt x="257606" y="274682"/>
                      <a:pt x="257606" y="274682"/>
                      <a:pt x="257606" y="274682"/>
                    </a:cubicBezTo>
                    <a:cubicBezTo>
                      <a:pt x="259115" y="274682"/>
                      <a:pt x="260926" y="274682"/>
                      <a:pt x="263038" y="274380"/>
                    </a:cubicBezTo>
                    <a:cubicBezTo>
                      <a:pt x="261228" y="274380"/>
                      <a:pt x="259417" y="274682"/>
                      <a:pt x="25760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85E354E1-E002-C947-B76D-40C338BF27A1}"/>
                  </a:ext>
                </a:extLst>
              </p:cNvPr>
              <p:cNvSpPr/>
              <p:nvPr/>
            </p:nvSpPr>
            <p:spPr>
              <a:xfrm>
                <a:off x="2512302" y="603"/>
                <a:ext cx="288442" cy="286454"/>
              </a:xfrm>
              <a:custGeom>
                <a:avLst/>
                <a:gdLst>
                  <a:gd name="connsiteX0" fmla="*/ 29234 w 288442"/>
                  <a:gd name="connsiteY0" fmla="*/ 286454 h 286454"/>
                  <a:gd name="connsiteX1" fmla="*/ 29234 w 288442"/>
                  <a:gd name="connsiteY1" fmla="*/ 286454 h 286454"/>
                  <a:gd name="connsiteX2" fmla="*/ 29234 w 288442"/>
                  <a:gd name="connsiteY2" fmla="*/ 286454 h 286454"/>
                  <a:gd name="connsiteX3" fmla="*/ 31649 w 288442"/>
                  <a:gd name="connsiteY3" fmla="*/ 286454 h 286454"/>
                  <a:gd name="connsiteX4" fmla="*/ 157809 w 288442"/>
                  <a:gd name="connsiteY4" fmla="*/ 261099 h 286454"/>
                  <a:gd name="connsiteX5" fmla="*/ 274311 w 288442"/>
                  <a:gd name="connsiteY5" fmla="*/ 125267 h 286454"/>
                  <a:gd name="connsiteX6" fmla="*/ 287893 w 288442"/>
                  <a:gd name="connsiteY6" fmla="*/ 38033 h 286454"/>
                  <a:gd name="connsiteX7" fmla="*/ 282762 w 288442"/>
                  <a:gd name="connsiteY7" fmla="*/ 7546 h 286454"/>
                  <a:gd name="connsiteX8" fmla="*/ 254995 w 288442"/>
                  <a:gd name="connsiteY8" fmla="*/ 302 h 286454"/>
                  <a:gd name="connsiteX9" fmla="*/ 246242 w 288442"/>
                  <a:gd name="connsiteY9" fmla="*/ 0 h 286454"/>
                  <a:gd name="connsiteX10" fmla="*/ 245940 w 288442"/>
                  <a:gd name="connsiteY10" fmla="*/ 0 h 286454"/>
                  <a:gd name="connsiteX11" fmla="*/ 245639 w 288442"/>
                  <a:gd name="connsiteY11" fmla="*/ 0 h 286454"/>
                  <a:gd name="connsiteX12" fmla="*/ 140907 w 288442"/>
                  <a:gd name="connsiteY12" fmla="*/ 21129 h 286454"/>
                  <a:gd name="connsiteX13" fmla="*/ 25009 w 288442"/>
                  <a:gd name="connsiteY13" fmla="*/ 133115 h 286454"/>
                  <a:gd name="connsiteX14" fmla="*/ 260 w 288442"/>
                  <a:gd name="connsiteY14" fmla="*/ 256269 h 286454"/>
                  <a:gd name="connsiteX15" fmla="*/ 5390 w 288442"/>
                  <a:gd name="connsiteY15" fmla="*/ 279210 h 286454"/>
                  <a:gd name="connsiteX16" fmla="*/ 29234 w 288442"/>
                  <a:gd name="connsiteY16" fmla="*/ 286454 h 286454"/>
                  <a:gd name="connsiteX17" fmla="*/ 34667 w 288442"/>
                  <a:gd name="connsiteY17" fmla="*/ 274380 h 286454"/>
                  <a:gd name="connsiteX18" fmla="*/ 31649 w 288442"/>
                  <a:gd name="connsiteY18" fmla="*/ 274380 h 286454"/>
                  <a:gd name="connsiteX19" fmla="*/ 29234 w 288442"/>
                  <a:gd name="connsiteY19" fmla="*/ 274380 h 286454"/>
                  <a:gd name="connsiteX20" fmla="*/ 34667 w 288442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8442" h="286454">
                    <a:moveTo>
                      <a:pt x="29234" y="286454"/>
                    </a:moveTo>
                    <a:lnTo>
                      <a:pt x="29234" y="286454"/>
                    </a:lnTo>
                    <a:lnTo>
                      <a:pt x="29234" y="286454"/>
                    </a:lnTo>
                    <a:cubicBezTo>
                      <a:pt x="30140" y="286454"/>
                      <a:pt x="31045" y="286454"/>
                      <a:pt x="31649" y="286454"/>
                    </a:cubicBezTo>
                    <a:cubicBezTo>
                      <a:pt x="75111" y="286454"/>
                      <a:pt x="117667" y="278003"/>
                      <a:pt x="157809" y="261099"/>
                    </a:cubicBezTo>
                    <a:cubicBezTo>
                      <a:pt x="216664" y="236347"/>
                      <a:pt x="255599" y="190768"/>
                      <a:pt x="274311" y="125267"/>
                    </a:cubicBezTo>
                    <a:cubicBezTo>
                      <a:pt x="281555" y="99912"/>
                      <a:pt x="285780" y="72142"/>
                      <a:pt x="287893" y="38033"/>
                    </a:cubicBezTo>
                    <a:cubicBezTo>
                      <a:pt x="288799" y="23846"/>
                      <a:pt x="289402" y="14489"/>
                      <a:pt x="282762" y="7546"/>
                    </a:cubicBezTo>
                    <a:cubicBezTo>
                      <a:pt x="276424" y="604"/>
                      <a:pt x="266766" y="302"/>
                      <a:pt x="254995" y="302"/>
                    </a:cubicBezTo>
                    <a:cubicBezTo>
                      <a:pt x="251373" y="0"/>
                      <a:pt x="248053" y="0"/>
                      <a:pt x="246242" y="0"/>
                    </a:cubicBezTo>
                    <a:lnTo>
                      <a:pt x="245940" y="0"/>
                    </a:lnTo>
                    <a:lnTo>
                      <a:pt x="245639" y="0"/>
                    </a:lnTo>
                    <a:cubicBezTo>
                      <a:pt x="207609" y="1509"/>
                      <a:pt x="173504" y="8452"/>
                      <a:pt x="140907" y="21129"/>
                    </a:cubicBezTo>
                    <a:cubicBezTo>
                      <a:pt x="86278" y="41957"/>
                      <a:pt x="47042" y="79688"/>
                      <a:pt x="25009" y="133115"/>
                    </a:cubicBezTo>
                    <a:cubicBezTo>
                      <a:pt x="8409" y="173261"/>
                      <a:pt x="4183" y="215520"/>
                      <a:pt x="260" y="256269"/>
                    </a:cubicBezTo>
                    <a:cubicBezTo>
                      <a:pt x="-344" y="264419"/>
                      <a:pt x="-344" y="272871"/>
                      <a:pt x="5390" y="279210"/>
                    </a:cubicBezTo>
                    <a:cubicBezTo>
                      <a:pt x="11729" y="285247"/>
                      <a:pt x="20481" y="286454"/>
                      <a:pt x="29234" y="286454"/>
                    </a:cubicBezTo>
                    <a:close/>
                    <a:moveTo>
                      <a:pt x="34667" y="274380"/>
                    </a:moveTo>
                    <a:cubicBezTo>
                      <a:pt x="33761" y="274380"/>
                      <a:pt x="32554" y="274380"/>
                      <a:pt x="31649" y="274380"/>
                    </a:cubicBezTo>
                    <a:cubicBezTo>
                      <a:pt x="30743" y="274380"/>
                      <a:pt x="30140" y="274380"/>
                      <a:pt x="29234" y="274380"/>
                    </a:cubicBezTo>
                    <a:cubicBezTo>
                      <a:pt x="31347" y="274380"/>
                      <a:pt x="32856" y="274380"/>
                      <a:pt x="3466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B51B1E34-55C1-324C-A749-27C9CEBF2225}"/>
                  </a:ext>
                </a:extLst>
              </p:cNvPr>
              <p:cNvSpPr/>
              <p:nvPr/>
            </p:nvSpPr>
            <p:spPr>
              <a:xfrm>
                <a:off x="2821158" y="905"/>
                <a:ext cx="286977" cy="287058"/>
              </a:xfrm>
              <a:custGeom>
                <a:avLst/>
                <a:gdLst>
                  <a:gd name="connsiteX0" fmla="*/ 16161 w 286977"/>
                  <a:gd name="connsiteY0" fmla="*/ 129191 h 287058"/>
                  <a:gd name="connsiteX1" fmla="*/ 153187 w 286977"/>
                  <a:gd name="connsiteY1" fmla="*/ 269249 h 287058"/>
                  <a:gd name="connsiteX2" fmla="*/ 237696 w 286977"/>
                  <a:gd name="connsiteY2" fmla="*/ 286152 h 287058"/>
                  <a:gd name="connsiteX3" fmla="*/ 253693 w 286977"/>
                  <a:gd name="connsiteY3" fmla="*/ 287058 h 287058"/>
                  <a:gd name="connsiteX4" fmla="*/ 277838 w 286977"/>
                  <a:gd name="connsiteY4" fmla="*/ 279210 h 287058"/>
                  <a:gd name="connsiteX5" fmla="*/ 286893 w 286977"/>
                  <a:gd name="connsiteY5" fmla="*/ 228801 h 287058"/>
                  <a:gd name="connsiteX6" fmla="*/ 286893 w 286977"/>
                  <a:gd name="connsiteY6" fmla="*/ 228801 h 287058"/>
                  <a:gd name="connsiteX7" fmla="*/ 286893 w 286977"/>
                  <a:gd name="connsiteY7" fmla="*/ 228801 h 287058"/>
                  <a:gd name="connsiteX8" fmla="*/ 263955 w 286977"/>
                  <a:gd name="connsiteY8" fmla="*/ 132512 h 287058"/>
                  <a:gd name="connsiteX9" fmla="*/ 165260 w 286977"/>
                  <a:gd name="connsiteY9" fmla="*/ 28072 h 287058"/>
                  <a:gd name="connsiteX10" fmla="*/ 34572 w 286977"/>
                  <a:gd name="connsiteY10" fmla="*/ 0 h 287058"/>
                  <a:gd name="connsiteX11" fmla="*/ 6503 w 286977"/>
                  <a:gd name="connsiteY11" fmla="*/ 8452 h 287058"/>
                  <a:gd name="connsiteX12" fmla="*/ 466 w 286977"/>
                  <a:gd name="connsiteY12" fmla="*/ 37731 h 287058"/>
                  <a:gd name="connsiteX13" fmla="*/ 16161 w 286977"/>
                  <a:gd name="connsiteY13" fmla="*/ 129191 h 287058"/>
                  <a:gd name="connsiteX14" fmla="*/ 254598 w 286977"/>
                  <a:gd name="connsiteY14" fmla="*/ 274984 h 287058"/>
                  <a:gd name="connsiteX15" fmla="*/ 253693 w 286977"/>
                  <a:gd name="connsiteY15" fmla="*/ 274984 h 287058"/>
                  <a:gd name="connsiteX16" fmla="*/ 253391 w 286977"/>
                  <a:gd name="connsiteY16" fmla="*/ 274984 h 287058"/>
                  <a:gd name="connsiteX17" fmla="*/ 254598 w 286977"/>
                  <a:gd name="connsiteY17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977" h="287058">
                    <a:moveTo>
                      <a:pt x="16161" y="129191"/>
                    </a:moveTo>
                    <a:cubicBezTo>
                      <a:pt x="39099" y="201031"/>
                      <a:pt x="84976" y="248120"/>
                      <a:pt x="153187" y="269249"/>
                    </a:cubicBezTo>
                    <a:cubicBezTo>
                      <a:pt x="179747" y="277701"/>
                      <a:pt x="207213" y="283134"/>
                      <a:pt x="237696" y="286152"/>
                    </a:cubicBezTo>
                    <a:cubicBezTo>
                      <a:pt x="243129" y="286756"/>
                      <a:pt x="248864" y="287058"/>
                      <a:pt x="253693" y="287058"/>
                    </a:cubicBezTo>
                    <a:cubicBezTo>
                      <a:pt x="261238" y="287058"/>
                      <a:pt x="270896" y="286152"/>
                      <a:pt x="277838" y="279210"/>
                    </a:cubicBezTo>
                    <a:cubicBezTo>
                      <a:pt x="287195" y="269853"/>
                      <a:pt x="287195" y="254760"/>
                      <a:pt x="286893" y="228801"/>
                    </a:cubicBezTo>
                    <a:lnTo>
                      <a:pt x="286893" y="228801"/>
                    </a:lnTo>
                    <a:lnTo>
                      <a:pt x="286893" y="228801"/>
                    </a:lnTo>
                    <a:cubicBezTo>
                      <a:pt x="285987" y="201031"/>
                      <a:pt x="277235" y="165111"/>
                      <a:pt x="263955" y="132512"/>
                    </a:cubicBezTo>
                    <a:cubicBezTo>
                      <a:pt x="244336" y="84216"/>
                      <a:pt x="211136" y="49201"/>
                      <a:pt x="165260" y="28072"/>
                    </a:cubicBezTo>
                    <a:cubicBezTo>
                      <a:pt x="124514" y="9659"/>
                      <a:pt x="80448" y="0"/>
                      <a:pt x="34572" y="0"/>
                    </a:cubicBezTo>
                    <a:cubicBezTo>
                      <a:pt x="24310" y="0"/>
                      <a:pt x="13445" y="604"/>
                      <a:pt x="6503" y="8452"/>
                    </a:cubicBezTo>
                    <a:cubicBezTo>
                      <a:pt x="-741" y="16300"/>
                      <a:pt x="-439" y="27166"/>
                      <a:pt x="466" y="37731"/>
                    </a:cubicBezTo>
                    <a:cubicBezTo>
                      <a:pt x="3183" y="67010"/>
                      <a:pt x="6503" y="98704"/>
                      <a:pt x="16161" y="129191"/>
                    </a:cubicBezTo>
                    <a:close/>
                    <a:moveTo>
                      <a:pt x="254598" y="274984"/>
                    </a:moveTo>
                    <a:cubicBezTo>
                      <a:pt x="254296" y="274984"/>
                      <a:pt x="253995" y="274984"/>
                      <a:pt x="253693" y="274984"/>
                    </a:cubicBezTo>
                    <a:cubicBezTo>
                      <a:pt x="253693" y="274984"/>
                      <a:pt x="253391" y="274984"/>
                      <a:pt x="253391" y="274984"/>
                    </a:cubicBezTo>
                    <a:cubicBezTo>
                      <a:pt x="253693" y="274984"/>
                      <a:pt x="254296" y="274984"/>
                      <a:pt x="25459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63C73421-F9E3-9348-812E-FA033503DB33}"/>
                  </a:ext>
                </a:extLst>
              </p:cNvPr>
              <p:cNvSpPr/>
              <p:nvPr/>
            </p:nvSpPr>
            <p:spPr>
              <a:xfrm>
                <a:off x="2821940" y="1560858"/>
                <a:ext cx="286714" cy="286454"/>
              </a:xfrm>
              <a:custGeom>
                <a:avLst/>
                <a:gdLst>
                  <a:gd name="connsiteX0" fmla="*/ 286413 w 286714"/>
                  <a:gd name="connsiteY0" fmla="*/ 48296 h 286454"/>
                  <a:gd name="connsiteX1" fmla="*/ 286413 w 286714"/>
                  <a:gd name="connsiteY1" fmla="*/ 47994 h 286454"/>
                  <a:gd name="connsiteX2" fmla="*/ 286413 w 286714"/>
                  <a:gd name="connsiteY2" fmla="*/ 34411 h 286454"/>
                  <a:gd name="connsiteX3" fmla="*/ 286413 w 286714"/>
                  <a:gd name="connsiteY3" fmla="*/ 34109 h 286454"/>
                  <a:gd name="connsiteX4" fmla="*/ 286413 w 286714"/>
                  <a:gd name="connsiteY4" fmla="*/ 33807 h 286454"/>
                  <a:gd name="connsiteX5" fmla="*/ 279169 w 286714"/>
                  <a:gd name="connsiteY5" fmla="*/ 7244 h 286454"/>
                  <a:gd name="connsiteX6" fmla="*/ 252005 w 286714"/>
                  <a:gd name="connsiteY6" fmla="*/ 0 h 286454"/>
                  <a:gd name="connsiteX7" fmla="*/ 252005 w 286714"/>
                  <a:gd name="connsiteY7" fmla="*/ 0 h 286454"/>
                  <a:gd name="connsiteX8" fmla="*/ 252005 w 286714"/>
                  <a:gd name="connsiteY8" fmla="*/ 0 h 286454"/>
                  <a:gd name="connsiteX9" fmla="*/ 168401 w 286714"/>
                  <a:gd name="connsiteY9" fmla="*/ 12074 h 286454"/>
                  <a:gd name="connsiteX10" fmla="*/ 34393 w 286714"/>
                  <a:gd name="connsiteY10" fmla="*/ 113193 h 286454"/>
                  <a:gd name="connsiteX11" fmla="*/ 288 w 286714"/>
                  <a:gd name="connsiteY11" fmla="*/ 251138 h 286454"/>
                  <a:gd name="connsiteX12" fmla="*/ 6324 w 286714"/>
                  <a:gd name="connsiteY12" fmla="*/ 278304 h 286454"/>
                  <a:gd name="connsiteX13" fmla="*/ 34393 w 286714"/>
                  <a:gd name="connsiteY13" fmla="*/ 286454 h 286454"/>
                  <a:gd name="connsiteX14" fmla="*/ 138521 w 286714"/>
                  <a:gd name="connsiteY14" fmla="*/ 268645 h 286454"/>
                  <a:gd name="connsiteX15" fmla="*/ 245063 w 286714"/>
                  <a:gd name="connsiteY15" fmla="*/ 189561 h 286454"/>
                  <a:gd name="connsiteX16" fmla="*/ 286714 w 286714"/>
                  <a:gd name="connsiteY16" fmla="*/ 48296 h 286454"/>
                  <a:gd name="connsiteX17" fmla="*/ 286413 w 286714"/>
                  <a:gd name="connsiteY17" fmla="*/ 4829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14" h="286454">
                    <a:moveTo>
                      <a:pt x="286413" y="48296"/>
                    </a:moveTo>
                    <a:lnTo>
                      <a:pt x="286413" y="47994"/>
                    </a:lnTo>
                    <a:lnTo>
                      <a:pt x="286413" y="34411"/>
                    </a:lnTo>
                    <a:lnTo>
                      <a:pt x="286413" y="34109"/>
                    </a:lnTo>
                    <a:lnTo>
                      <a:pt x="286413" y="33807"/>
                    </a:lnTo>
                    <a:cubicBezTo>
                      <a:pt x="286110" y="22337"/>
                      <a:pt x="285205" y="13583"/>
                      <a:pt x="279169" y="7244"/>
                    </a:cubicBezTo>
                    <a:cubicBezTo>
                      <a:pt x="272529" y="604"/>
                      <a:pt x="262871" y="0"/>
                      <a:pt x="252005" y="0"/>
                    </a:cubicBezTo>
                    <a:lnTo>
                      <a:pt x="252005" y="0"/>
                    </a:lnTo>
                    <a:lnTo>
                      <a:pt x="252005" y="0"/>
                    </a:lnTo>
                    <a:cubicBezTo>
                      <a:pt x="224841" y="302"/>
                      <a:pt x="196470" y="4528"/>
                      <a:pt x="168401" y="12074"/>
                    </a:cubicBezTo>
                    <a:cubicBezTo>
                      <a:pt x="104717" y="29581"/>
                      <a:pt x="60953" y="62785"/>
                      <a:pt x="34393" y="113193"/>
                    </a:cubicBezTo>
                    <a:cubicBezTo>
                      <a:pt x="10851" y="158169"/>
                      <a:pt x="3910" y="206163"/>
                      <a:pt x="288" y="251138"/>
                    </a:cubicBezTo>
                    <a:cubicBezTo>
                      <a:pt x="-316" y="260495"/>
                      <a:pt x="-618" y="271060"/>
                      <a:pt x="6324" y="278304"/>
                    </a:cubicBezTo>
                    <a:cubicBezTo>
                      <a:pt x="13266" y="285851"/>
                      <a:pt x="24132" y="286454"/>
                      <a:pt x="34393" y="286454"/>
                    </a:cubicBezTo>
                    <a:cubicBezTo>
                      <a:pt x="69103" y="286454"/>
                      <a:pt x="104114" y="280417"/>
                      <a:pt x="138521" y="268645"/>
                    </a:cubicBezTo>
                    <a:cubicBezTo>
                      <a:pt x="187114" y="252044"/>
                      <a:pt x="222125" y="226386"/>
                      <a:pt x="245063" y="189561"/>
                    </a:cubicBezTo>
                    <a:cubicBezTo>
                      <a:pt x="269510" y="150321"/>
                      <a:pt x="283092" y="104138"/>
                      <a:pt x="286714" y="48296"/>
                    </a:cubicBezTo>
                    <a:lnTo>
                      <a:pt x="286413" y="48296"/>
                    </a:ln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7" name="Freeform 1366">
                <a:extLst>
                  <a:ext uri="{FF2B5EF4-FFF2-40B4-BE49-F238E27FC236}">
                    <a16:creationId xmlns:a16="http://schemas.microsoft.com/office/drawing/2014/main" id="{57A554CF-C432-074D-89B2-B34A94427A65}"/>
                  </a:ext>
                </a:extLst>
              </p:cNvPr>
              <p:cNvSpPr/>
              <p:nvPr/>
            </p:nvSpPr>
            <p:spPr>
              <a:xfrm>
                <a:off x="3139440" y="624826"/>
                <a:ext cx="286451" cy="289170"/>
              </a:xfrm>
              <a:custGeom>
                <a:avLst/>
                <a:gdLst>
                  <a:gd name="connsiteX0" fmla="*/ 281296 w 286451"/>
                  <a:gd name="connsiteY0" fmla="*/ 204653 h 289170"/>
                  <a:gd name="connsiteX1" fmla="*/ 280994 w 286451"/>
                  <a:gd name="connsiteY1" fmla="*/ 202239 h 289170"/>
                  <a:gd name="connsiteX2" fmla="*/ 223044 w 286451"/>
                  <a:gd name="connsiteY2" fmla="*/ 72142 h 289170"/>
                  <a:gd name="connsiteX3" fmla="*/ 98997 w 286451"/>
                  <a:gd name="connsiteY3" fmla="*/ 8452 h 289170"/>
                  <a:gd name="connsiteX4" fmla="*/ 57044 w 286451"/>
                  <a:gd name="connsiteY4" fmla="*/ 3018 h 289170"/>
                  <a:gd name="connsiteX5" fmla="*/ 37124 w 286451"/>
                  <a:gd name="connsiteY5" fmla="*/ 906 h 289170"/>
                  <a:gd name="connsiteX6" fmla="*/ 25353 w 286451"/>
                  <a:gd name="connsiteY6" fmla="*/ 0 h 289170"/>
                  <a:gd name="connsiteX7" fmla="*/ 6942 w 286451"/>
                  <a:gd name="connsiteY7" fmla="*/ 6339 h 289170"/>
                  <a:gd name="connsiteX8" fmla="*/ 0 w 286451"/>
                  <a:gd name="connsiteY8" fmla="*/ 33807 h 289170"/>
                  <a:gd name="connsiteX9" fmla="*/ 21731 w 286451"/>
                  <a:gd name="connsiteY9" fmla="*/ 148811 h 289170"/>
                  <a:gd name="connsiteX10" fmla="*/ 121633 w 286451"/>
                  <a:gd name="connsiteY10" fmla="*/ 258382 h 289170"/>
                  <a:gd name="connsiteX11" fmla="*/ 257754 w 286451"/>
                  <a:gd name="connsiteY11" fmla="*/ 288869 h 289170"/>
                  <a:gd name="connsiteX12" fmla="*/ 261375 w 286451"/>
                  <a:gd name="connsiteY12" fmla="*/ 289171 h 289170"/>
                  <a:gd name="connsiteX13" fmla="*/ 279787 w 286451"/>
                  <a:gd name="connsiteY13" fmla="*/ 282228 h 289170"/>
                  <a:gd name="connsiteX14" fmla="*/ 286427 w 286451"/>
                  <a:gd name="connsiteY14" fmla="*/ 262910 h 289170"/>
                  <a:gd name="connsiteX15" fmla="*/ 286427 w 286451"/>
                  <a:gd name="connsiteY15" fmla="*/ 252345 h 289170"/>
                  <a:gd name="connsiteX16" fmla="*/ 281296 w 286451"/>
                  <a:gd name="connsiteY16" fmla="*/ 204653 h 289170"/>
                  <a:gd name="connsiteX17" fmla="*/ 22636 w 286451"/>
                  <a:gd name="connsiteY17" fmla="*/ 12376 h 289170"/>
                  <a:gd name="connsiteX18" fmla="*/ 24749 w 286451"/>
                  <a:gd name="connsiteY18" fmla="*/ 12376 h 289170"/>
                  <a:gd name="connsiteX19" fmla="*/ 25051 w 286451"/>
                  <a:gd name="connsiteY19" fmla="*/ 12376 h 289170"/>
                  <a:gd name="connsiteX20" fmla="*/ 22636 w 286451"/>
                  <a:gd name="connsiteY20" fmla="*/ 12376 h 289170"/>
                  <a:gd name="connsiteX21" fmla="*/ 260470 w 286451"/>
                  <a:gd name="connsiteY21" fmla="*/ 276795 h 289170"/>
                  <a:gd name="connsiteX22" fmla="*/ 258055 w 286451"/>
                  <a:gd name="connsiteY22" fmla="*/ 276795 h 289170"/>
                  <a:gd name="connsiteX23" fmla="*/ 261074 w 286451"/>
                  <a:gd name="connsiteY23" fmla="*/ 276795 h 289170"/>
                  <a:gd name="connsiteX24" fmla="*/ 260470 w 286451"/>
                  <a:gd name="connsiteY24" fmla="*/ 276795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51" h="289170">
                    <a:moveTo>
                      <a:pt x="281296" y="204653"/>
                    </a:moveTo>
                    <a:lnTo>
                      <a:pt x="280994" y="202239"/>
                    </a:lnTo>
                    <a:cubicBezTo>
                      <a:pt x="271336" y="145793"/>
                      <a:pt x="252321" y="103232"/>
                      <a:pt x="223044" y="72142"/>
                    </a:cubicBezTo>
                    <a:cubicBezTo>
                      <a:pt x="193768" y="41051"/>
                      <a:pt x="153023" y="20224"/>
                      <a:pt x="98997" y="8452"/>
                    </a:cubicBezTo>
                    <a:cubicBezTo>
                      <a:pt x="84811" y="5433"/>
                      <a:pt x="70626" y="4226"/>
                      <a:pt x="57044" y="3018"/>
                    </a:cubicBezTo>
                    <a:cubicBezTo>
                      <a:pt x="50404" y="2415"/>
                      <a:pt x="43764" y="1811"/>
                      <a:pt x="37124" y="906"/>
                    </a:cubicBezTo>
                    <a:cubicBezTo>
                      <a:pt x="31993" y="302"/>
                      <a:pt x="28371" y="0"/>
                      <a:pt x="25353" y="0"/>
                    </a:cubicBezTo>
                    <a:cubicBezTo>
                      <a:pt x="20222" y="0"/>
                      <a:pt x="12375" y="604"/>
                      <a:pt x="6942" y="6339"/>
                    </a:cubicBezTo>
                    <a:cubicBezTo>
                      <a:pt x="302" y="12979"/>
                      <a:pt x="0" y="23242"/>
                      <a:pt x="0" y="33807"/>
                    </a:cubicBezTo>
                    <a:cubicBezTo>
                      <a:pt x="302" y="73651"/>
                      <a:pt x="7545" y="112288"/>
                      <a:pt x="21731" y="148811"/>
                    </a:cubicBezTo>
                    <a:cubicBezTo>
                      <a:pt x="40142" y="197711"/>
                      <a:pt x="73644" y="234536"/>
                      <a:pt x="121633" y="258382"/>
                    </a:cubicBezTo>
                    <a:cubicBezTo>
                      <a:pt x="166604" y="280417"/>
                      <a:pt x="214896" y="284945"/>
                      <a:pt x="257754" y="288869"/>
                    </a:cubicBezTo>
                    <a:cubicBezTo>
                      <a:pt x="258961" y="288869"/>
                      <a:pt x="260168" y="289171"/>
                      <a:pt x="261375" y="289171"/>
                    </a:cubicBezTo>
                    <a:cubicBezTo>
                      <a:pt x="271034" y="289171"/>
                      <a:pt x="276768" y="285247"/>
                      <a:pt x="279787" y="282228"/>
                    </a:cubicBezTo>
                    <a:cubicBezTo>
                      <a:pt x="284314" y="277399"/>
                      <a:pt x="286728" y="270758"/>
                      <a:pt x="286427" y="262910"/>
                    </a:cubicBezTo>
                    <a:lnTo>
                      <a:pt x="286427" y="252345"/>
                    </a:lnTo>
                    <a:cubicBezTo>
                      <a:pt x="286728" y="234235"/>
                      <a:pt x="284012" y="219142"/>
                      <a:pt x="281296" y="204653"/>
                    </a:cubicBezTo>
                    <a:close/>
                    <a:moveTo>
                      <a:pt x="22636" y="12376"/>
                    </a:moveTo>
                    <a:cubicBezTo>
                      <a:pt x="23240" y="12376"/>
                      <a:pt x="24146" y="12376"/>
                      <a:pt x="24749" y="12376"/>
                    </a:cubicBezTo>
                    <a:cubicBezTo>
                      <a:pt x="24749" y="12376"/>
                      <a:pt x="25051" y="12376"/>
                      <a:pt x="25051" y="12376"/>
                    </a:cubicBezTo>
                    <a:cubicBezTo>
                      <a:pt x="24146" y="12376"/>
                      <a:pt x="23542" y="12376"/>
                      <a:pt x="22636" y="12376"/>
                    </a:cubicBezTo>
                    <a:close/>
                    <a:moveTo>
                      <a:pt x="260470" y="276795"/>
                    </a:moveTo>
                    <a:cubicBezTo>
                      <a:pt x="259565" y="276795"/>
                      <a:pt x="258961" y="276795"/>
                      <a:pt x="258055" y="276795"/>
                    </a:cubicBezTo>
                    <a:cubicBezTo>
                      <a:pt x="259263" y="276795"/>
                      <a:pt x="260168" y="276795"/>
                      <a:pt x="261074" y="276795"/>
                    </a:cubicBezTo>
                    <a:cubicBezTo>
                      <a:pt x="260772" y="276795"/>
                      <a:pt x="260772" y="276795"/>
                      <a:pt x="260470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8" name="Freeform 1367">
                <a:extLst>
                  <a:ext uri="{FF2B5EF4-FFF2-40B4-BE49-F238E27FC236}">
                    <a16:creationId xmlns:a16="http://schemas.microsoft.com/office/drawing/2014/main" id="{AE39640B-7EE4-544B-AFE8-D906EF3EBA56}"/>
                  </a:ext>
                </a:extLst>
              </p:cNvPr>
              <p:cNvSpPr/>
              <p:nvPr/>
            </p:nvSpPr>
            <p:spPr>
              <a:xfrm>
                <a:off x="3139182" y="309394"/>
                <a:ext cx="286130" cy="287359"/>
              </a:xfrm>
              <a:custGeom>
                <a:avLst/>
                <a:gdLst>
                  <a:gd name="connsiteX0" fmla="*/ 31043 w 286130"/>
                  <a:gd name="connsiteY0" fmla="*/ 287360 h 287359"/>
                  <a:gd name="connsiteX1" fmla="*/ 47341 w 286130"/>
                  <a:gd name="connsiteY1" fmla="*/ 286152 h 287359"/>
                  <a:gd name="connsiteX2" fmla="*/ 160826 w 286130"/>
                  <a:gd name="connsiteY2" fmla="*/ 258986 h 287359"/>
                  <a:gd name="connsiteX3" fmla="*/ 237790 w 286130"/>
                  <a:gd name="connsiteY3" fmla="*/ 198013 h 287359"/>
                  <a:gd name="connsiteX4" fmla="*/ 286081 w 286130"/>
                  <a:gd name="connsiteY4" fmla="*/ 30185 h 287359"/>
                  <a:gd name="connsiteX5" fmla="*/ 279139 w 286130"/>
                  <a:gd name="connsiteY5" fmla="*/ 7244 h 287359"/>
                  <a:gd name="connsiteX6" fmla="*/ 257408 w 286130"/>
                  <a:gd name="connsiteY6" fmla="*/ 302 h 287359"/>
                  <a:gd name="connsiteX7" fmla="*/ 244731 w 286130"/>
                  <a:gd name="connsiteY7" fmla="*/ 0 h 287359"/>
                  <a:gd name="connsiteX8" fmla="*/ 186480 w 286130"/>
                  <a:gd name="connsiteY8" fmla="*/ 6943 h 287359"/>
                  <a:gd name="connsiteX9" fmla="*/ 37381 w 286130"/>
                  <a:gd name="connsiteY9" fmla="*/ 105647 h 287359"/>
                  <a:gd name="connsiteX10" fmla="*/ 559 w 286130"/>
                  <a:gd name="connsiteY10" fmla="*/ 232725 h 287359"/>
                  <a:gd name="connsiteX11" fmla="*/ 559 w 286130"/>
                  <a:gd name="connsiteY11" fmla="*/ 233027 h 287359"/>
                  <a:gd name="connsiteX12" fmla="*/ 559 w 286130"/>
                  <a:gd name="connsiteY12" fmla="*/ 233329 h 287359"/>
                  <a:gd name="connsiteX13" fmla="*/ 8407 w 286130"/>
                  <a:gd name="connsiteY13" fmla="*/ 279512 h 287359"/>
                  <a:gd name="connsiteX14" fmla="*/ 31043 w 286130"/>
                  <a:gd name="connsiteY14" fmla="*/ 287360 h 287359"/>
                  <a:gd name="connsiteX15" fmla="*/ 244429 w 286130"/>
                  <a:gd name="connsiteY15" fmla="*/ 11772 h 287359"/>
                  <a:gd name="connsiteX16" fmla="*/ 246844 w 286130"/>
                  <a:gd name="connsiteY16" fmla="*/ 11772 h 287359"/>
                  <a:gd name="connsiteX17" fmla="*/ 241411 w 286130"/>
                  <a:gd name="connsiteY17" fmla="*/ 11772 h 287359"/>
                  <a:gd name="connsiteX18" fmla="*/ 244429 w 286130"/>
                  <a:gd name="connsiteY18" fmla="*/ 11772 h 287359"/>
                  <a:gd name="connsiteX19" fmla="*/ 31345 w 286130"/>
                  <a:gd name="connsiteY19" fmla="*/ 275286 h 287359"/>
                  <a:gd name="connsiteX20" fmla="*/ 31043 w 286130"/>
                  <a:gd name="connsiteY20" fmla="*/ 275286 h 287359"/>
                  <a:gd name="connsiteX21" fmla="*/ 31043 w 286130"/>
                  <a:gd name="connsiteY21" fmla="*/ 275286 h 287359"/>
                  <a:gd name="connsiteX22" fmla="*/ 31345 w 286130"/>
                  <a:gd name="connsiteY22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130" h="287359">
                    <a:moveTo>
                      <a:pt x="31043" y="287360"/>
                    </a:moveTo>
                    <a:cubicBezTo>
                      <a:pt x="35269" y="287360"/>
                      <a:pt x="40098" y="287058"/>
                      <a:pt x="47341" y="286152"/>
                    </a:cubicBezTo>
                    <a:cubicBezTo>
                      <a:pt x="81749" y="282530"/>
                      <a:pt x="122193" y="276493"/>
                      <a:pt x="160826" y="258986"/>
                    </a:cubicBezTo>
                    <a:cubicBezTo>
                      <a:pt x="194931" y="243290"/>
                      <a:pt x="220284" y="223066"/>
                      <a:pt x="237790" y="198013"/>
                    </a:cubicBezTo>
                    <a:cubicBezTo>
                      <a:pt x="269178" y="153037"/>
                      <a:pt x="284571" y="99610"/>
                      <a:pt x="286081" y="30185"/>
                    </a:cubicBezTo>
                    <a:cubicBezTo>
                      <a:pt x="286382" y="21733"/>
                      <a:pt x="285477" y="13281"/>
                      <a:pt x="279139" y="7244"/>
                    </a:cubicBezTo>
                    <a:cubicBezTo>
                      <a:pt x="273404" y="1811"/>
                      <a:pt x="265557" y="906"/>
                      <a:pt x="257408" y="302"/>
                    </a:cubicBezTo>
                    <a:cubicBezTo>
                      <a:pt x="253182" y="0"/>
                      <a:pt x="248957" y="0"/>
                      <a:pt x="244731" y="0"/>
                    </a:cubicBezTo>
                    <a:cubicBezTo>
                      <a:pt x="227226" y="0"/>
                      <a:pt x="208815" y="2113"/>
                      <a:pt x="186480" y="6943"/>
                    </a:cubicBezTo>
                    <a:cubicBezTo>
                      <a:pt x="115854" y="21733"/>
                      <a:pt x="66960" y="54031"/>
                      <a:pt x="37381" y="105647"/>
                    </a:cubicBezTo>
                    <a:cubicBezTo>
                      <a:pt x="17159" y="140661"/>
                      <a:pt x="5087" y="182015"/>
                      <a:pt x="559" y="232725"/>
                    </a:cubicBezTo>
                    <a:lnTo>
                      <a:pt x="559" y="233027"/>
                    </a:lnTo>
                    <a:lnTo>
                      <a:pt x="559" y="233329"/>
                    </a:lnTo>
                    <a:cubicBezTo>
                      <a:pt x="-648" y="255062"/>
                      <a:pt x="-648" y="270155"/>
                      <a:pt x="8407" y="279512"/>
                    </a:cubicBezTo>
                    <a:cubicBezTo>
                      <a:pt x="14745" y="286454"/>
                      <a:pt x="24403" y="287360"/>
                      <a:pt x="31043" y="287360"/>
                    </a:cubicBezTo>
                    <a:close/>
                    <a:moveTo>
                      <a:pt x="244429" y="11772"/>
                    </a:moveTo>
                    <a:cubicBezTo>
                      <a:pt x="245335" y="11772"/>
                      <a:pt x="245938" y="11772"/>
                      <a:pt x="246844" y="11772"/>
                    </a:cubicBezTo>
                    <a:cubicBezTo>
                      <a:pt x="245033" y="11772"/>
                      <a:pt x="243222" y="11772"/>
                      <a:pt x="241411" y="11772"/>
                    </a:cubicBezTo>
                    <a:cubicBezTo>
                      <a:pt x="242317" y="11772"/>
                      <a:pt x="243222" y="11772"/>
                      <a:pt x="244429" y="11772"/>
                    </a:cubicBezTo>
                    <a:close/>
                    <a:moveTo>
                      <a:pt x="31345" y="275286"/>
                    </a:moveTo>
                    <a:cubicBezTo>
                      <a:pt x="31345" y="275286"/>
                      <a:pt x="31043" y="275286"/>
                      <a:pt x="31043" y="275286"/>
                    </a:cubicBezTo>
                    <a:cubicBezTo>
                      <a:pt x="31043" y="275286"/>
                      <a:pt x="31043" y="275286"/>
                      <a:pt x="31043" y="275286"/>
                    </a:cubicBezTo>
                    <a:cubicBezTo>
                      <a:pt x="31043" y="275286"/>
                      <a:pt x="31345" y="275286"/>
                      <a:pt x="31345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69" name="Freeform 1368">
                <a:extLst>
                  <a:ext uri="{FF2B5EF4-FFF2-40B4-BE49-F238E27FC236}">
                    <a16:creationId xmlns:a16="http://schemas.microsoft.com/office/drawing/2014/main" id="{A89C1EF4-9EBC-BC40-8A61-DEE2C5950B1A}"/>
                  </a:ext>
                </a:extLst>
              </p:cNvPr>
              <p:cNvSpPr/>
              <p:nvPr/>
            </p:nvSpPr>
            <p:spPr>
              <a:xfrm>
                <a:off x="3138776" y="1878403"/>
                <a:ext cx="286562" cy="286756"/>
              </a:xfrm>
              <a:custGeom>
                <a:avLst/>
                <a:gdLst>
                  <a:gd name="connsiteX0" fmla="*/ 257512 w 286562"/>
                  <a:gd name="connsiteY0" fmla="*/ 0 h 286756"/>
                  <a:gd name="connsiteX1" fmla="*/ 251174 w 286562"/>
                  <a:gd name="connsiteY1" fmla="*/ 302 h 286756"/>
                  <a:gd name="connsiteX2" fmla="*/ 142820 w 286562"/>
                  <a:gd name="connsiteY2" fmla="*/ 20526 h 286756"/>
                  <a:gd name="connsiteX3" fmla="*/ 51671 w 286562"/>
                  <a:gd name="connsiteY3" fmla="*/ 84820 h 286756"/>
                  <a:gd name="connsiteX4" fmla="*/ 664 w 286562"/>
                  <a:gd name="connsiteY4" fmla="*/ 239668 h 286756"/>
                  <a:gd name="connsiteX5" fmla="*/ 60 w 286562"/>
                  <a:gd name="connsiteY5" fmla="*/ 249931 h 286756"/>
                  <a:gd name="connsiteX6" fmla="*/ 7304 w 286562"/>
                  <a:gd name="connsiteY6" fmla="*/ 279512 h 286756"/>
                  <a:gd name="connsiteX7" fmla="*/ 32959 w 286562"/>
                  <a:gd name="connsiteY7" fmla="*/ 286756 h 286756"/>
                  <a:gd name="connsiteX8" fmla="*/ 36278 w 286562"/>
                  <a:gd name="connsiteY8" fmla="*/ 286756 h 286756"/>
                  <a:gd name="connsiteX9" fmla="*/ 137991 w 286562"/>
                  <a:gd name="connsiteY9" fmla="*/ 269249 h 286756"/>
                  <a:gd name="connsiteX10" fmla="*/ 250268 w 286562"/>
                  <a:gd name="connsiteY10" fmla="*/ 179298 h 286756"/>
                  <a:gd name="connsiteX11" fmla="*/ 286487 w 286562"/>
                  <a:gd name="connsiteY11" fmla="*/ 34109 h 286756"/>
                  <a:gd name="connsiteX12" fmla="*/ 279846 w 286562"/>
                  <a:gd name="connsiteY12" fmla="*/ 7244 h 286756"/>
                  <a:gd name="connsiteX13" fmla="*/ 257512 w 286562"/>
                  <a:gd name="connsiteY13" fmla="*/ 0 h 286756"/>
                  <a:gd name="connsiteX14" fmla="*/ 32959 w 286562"/>
                  <a:gd name="connsiteY14" fmla="*/ 274380 h 286756"/>
                  <a:gd name="connsiteX15" fmla="*/ 32656 w 286562"/>
                  <a:gd name="connsiteY15" fmla="*/ 274380 h 286756"/>
                  <a:gd name="connsiteX16" fmla="*/ 35977 w 286562"/>
                  <a:gd name="connsiteY16" fmla="*/ 274380 h 286756"/>
                  <a:gd name="connsiteX17" fmla="*/ 32959 w 286562"/>
                  <a:gd name="connsiteY17" fmla="*/ 274380 h 286756"/>
                  <a:gd name="connsiteX18" fmla="*/ 256003 w 286562"/>
                  <a:gd name="connsiteY18" fmla="*/ 12074 h 286756"/>
                  <a:gd name="connsiteX19" fmla="*/ 257512 w 286562"/>
                  <a:gd name="connsiteY19" fmla="*/ 12074 h 286756"/>
                  <a:gd name="connsiteX20" fmla="*/ 258116 w 286562"/>
                  <a:gd name="connsiteY20" fmla="*/ 12074 h 286756"/>
                  <a:gd name="connsiteX21" fmla="*/ 256003 w 286562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62" h="286756">
                    <a:moveTo>
                      <a:pt x="257512" y="0"/>
                    </a:moveTo>
                    <a:cubicBezTo>
                      <a:pt x="255701" y="0"/>
                      <a:pt x="253588" y="0"/>
                      <a:pt x="251174" y="302"/>
                    </a:cubicBezTo>
                    <a:cubicBezTo>
                      <a:pt x="209825" y="1811"/>
                      <a:pt x="174210" y="8150"/>
                      <a:pt x="142820" y="20526"/>
                    </a:cubicBezTo>
                    <a:cubicBezTo>
                      <a:pt x="102075" y="36222"/>
                      <a:pt x="73100" y="56748"/>
                      <a:pt x="51671" y="84820"/>
                    </a:cubicBezTo>
                    <a:cubicBezTo>
                      <a:pt x="15453" y="132512"/>
                      <a:pt x="5795" y="187448"/>
                      <a:pt x="664" y="239668"/>
                    </a:cubicBezTo>
                    <a:cubicBezTo>
                      <a:pt x="362" y="242988"/>
                      <a:pt x="60" y="246309"/>
                      <a:pt x="60" y="249931"/>
                    </a:cubicBezTo>
                    <a:cubicBezTo>
                      <a:pt x="-242" y="262307"/>
                      <a:pt x="362" y="272569"/>
                      <a:pt x="7304" y="279512"/>
                    </a:cubicBezTo>
                    <a:cubicBezTo>
                      <a:pt x="13944" y="286152"/>
                      <a:pt x="23602" y="286756"/>
                      <a:pt x="32959" y="286756"/>
                    </a:cubicBezTo>
                    <a:cubicBezTo>
                      <a:pt x="33864" y="286756"/>
                      <a:pt x="35071" y="286756"/>
                      <a:pt x="36278" y="286756"/>
                    </a:cubicBezTo>
                    <a:cubicBezTo>
                      <a:pt x="70686" y="286152"/>
                      <a:pt x="105093" y="280115"/>
                      <a:pt x="137991" y="269249"/>
                    </a:cubicBezTo>
                    <a:cubicBezTo>
                      <a:pt x="188395" y="252044"/>
                      <a:pt x="226425" y="221859"/>
                      <a:pt x="250268" y="179298"/>
                    </a:cubicBezTo>
                    <a:cubicBezTo>
                      <a:pt x="273207" y="138850"/>
                      <a:pt x="284978" y="91158"/>
                      <a:pt x="286487" y="34109"/>
                    </a:cubicBezTo>
                    <a:cubicBezTo>
                      <a:pt x="286788" y="24450"/>
                      <a:pt x="286487" y="14187"/>
                      <a:pt x="279846" y="7244"/>
                    </a:cubicBezTo>
                    <a:cubicBezTo>
                      <a:pt x="273508" y="604"/>
                      <a:pt x="265057" y="0"/>
                      <a:pt x="257512" y="0"/>
                    </a:cubicBezTo>
                    <a:close/>
                    <a:moveTo>
                      <a:pt x="32959" y="274380"/>
                    </a:moveTo>
                    <a:cubicBezTo>
                      <a:pt x="32959" y="274380"/>
                      <a:pt x="32656" y="274380"/>
                      <a:pt x="32656" y="274380"/>
                    </a:cubicBezTo>
                    <a:cubicBezTo>
                      <a:pt x="33864" y="274380"/>
                      <a:pt x="34769" y="274380"/>
                      <a:pt x="35977" y="274380"/>
                    </a:cubicBezTo>
                    <a:cubicBezTo>
                      <a:pt x="34769" y="274380"/>
                      <a:pt x="33864" y="274380"/>
                      <a:pt x="32959" y="274380"/>
                    </a:cubicBezTo>
                    <a:close/>
                    <a:moveTo>
                      <a:pt x="256003" y="12074"/>
                    </a:moveTo>
                    <a:cubicBezTo>
                      <a:pt x="256607" y="12074"/>
                      <a:pt x="256908" y="12074"/>
                      <a:pt x="257512" y="12074"/>
                    </a:cubicBezTo>
                    <a:cubicBezTo>
                      <a:pt x="257814" y="12074"/>
                      <a:pt x="257814" y="12074"/>
                      <a:pt x="258116" y="12074"/>
                    </a:cubicBezTo>
                    <a:cubicBezTo>
                      <a:pt x="257210" y="12074"/>
                      <a:pt x="256607" y="12074"/>
                      <a:pt x="25600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0" name="Freeform 1369">
                <a:extLst>
                  <a:ext uri="{FF2B5EF4-FFF2-40B4-BE49-F238E27FC236}">
                    <a16:creationId xmlns:a16="http://schemas.microsoft.com/office/drawing/2014/main" id="{A79A077C-4993-6649-8FBC-0318CEBAF705}"/>
                  </a:ext>
                </a:extLst>
              </p:cNvPr>
              <p:cNvSpPr/>
              <p:nvPr/>
            </p:nvSpPr>
            <p:spPr>
              <a:xfrm>
                <a:off x="2821679" y="1878403"/>
                <a:ext cx="286371" cy="286454"/>
              </a:xfrm>
              <a:custGeom>
                <a:avLst/>
                <a:gdLst>
                  <a:gd name="connsiteX0" fmla="*/ 286372 w 286371"/>
                  <a:gd name="connsiteY0" fmla="*/ 234235 h 286454"/>
                  <a:gd name="connsiteX1" fmla="*/ 263735 w 286371"/>
                  <a:gd name="connsiteY1" fmla="*/ 132813 h 286454"/>
                  <a:gd name="connsiteX2" fmla="*/ 183753 w 286371"/>
                  <a:gd name="connsiteY2" fmla="*/ 38637 h 286454"/>
                  <a:gd name="connsiteX3" fmla="*/ 29826 w 286371"/>
                  <a:gd name="connsiteY3" fmla="*/ 0 h 286454"/>
                  <a:gd name="connsiteX4" fmla="*/ 29826 w 286371"/>
                  <a:gd name="connsiteY4" fmla="*/ 0 h 286454"/>
                  <a:gd name="connsiteX5" fmla="*/ 29826 w 286371"/>
                  <a:gd name="connsiteY5" fmla="*/ 0 h 286454"/>
                  <a:gd name="connsiteX6" fmla="*/ 6284 w 286371"/>
                  <a:gd name="connsiteY6" fmla="*/ 7848 h 286454"/>
                  <a:gd name="connsiteX7" fmla="*/ 247 w 286371"/>
                  <a:gd name="connsiteY7" fmla="*/ 35015 h 286454"/>
                  <a:gd name="connsiteX8" fmla="*/ 19866 w 286371"/>
                  <a:gd name="connsiteY8" fmla="*/ 140360 h 286454"/>
                  <a:gd name="connsiteX9" fmla="*/ 125804 w 286371"/>
                  <a:gd name="connsiteY9" fmla="*/ 258986 h 286454"/>
                  <a:gd name="connsiteX10" fmla="*/ 239892 w 286371"/>
                  <a:gd name="connsiteY10" fmla="*/ 285851 h 286454"/>
                  <a:gd name="connsiteX11" fmla="*/ 254681 w 286371"/>
                  <a:gd name="connsiteY11" fmla="*/ 286454 h 286454"/>
                  <a:gd name="connsiteX12" fmla="*/ 278223 w 286371"/>
                  <a:gd name="connsiteY12" fmla="*/ 278908 h 286454"/>
                  <a:gd name="connsiteX13" fmla="*/ 286070 w 286371"/>
                  <a:gd name="connsiteY13" fmla="*/ 234536 h 286454"/>
                  <a:gd name="connsiteX14" fmla="*/ 286372 w 286371"/>
                  <a:gd name="connsiteY14" fmla="*/ 234235 h 286454"/>
                  <a:gd name="connsiteX15" fmla="*/ 286372 w 286371"/>
                  <a:gd name="connsiteY15" fmla="*/ 234235 h 286454"/>
                  <a:gd name="connsiteX16" fmla="*/ 254983 w 286371"/>
                  <a:gd name="connsiteY16" fmla="*/ 274380 h 286454"/>
                  <a:gd name="connsiteX17" fmla="*/ 254681 w 286371"/>
                  <a:gd name="connsiteY17" fmla="*/ 274380 h 286454"/>
                  <a:gd name="connsiteX18" fmla="*/ 255285 w 286371"/>
                  <a:gd name="connsiteY18" fmla="*/ 274380 h 286454"/>
                  <a:gd name="connsiteX19" fmla="*/ 254983 w 286371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71" h="286454">
                    <a:moveTo>
                      <a:pt x="286372" y="234235"/>
                    </a:moveTo>
                    <a:cubicBezTo>
                      <a:pt x="284863" y="209483"/>
                      <a:pt x="279732" y="171752"/>
                      <a:pt x="263735" y="132813"/>
                    </a:cubicBezTo>
                    <a:cubicBezTo>
                      <a:pt x="246230" y="90857"/>
                      <a:pt x="219368" y="59162"/>
                      <a:pt x="183753" y="38637"/>
                    </a:cubicBezTo>
                    <a:cubicBezTo>
                      <a:pt x="139688" y="12979"/>
                      <a:pt x="89284" y="302"/>
                      <a:pt x="29826" y="0"/>
                    </a:cubicBezTo>
                    <a:lnTo>
                      <a:pt x="29826" y="0"/>
                    </a:lnTo>
                    <a:lnTo>
                      <a:pt x="29826" y="0"/>
                    </a:lnTo>
                    <a:cubicBezTo>
                      <a:pt x="21676" y="0"/>
                      <a:pt x="12622" y="906"/>
                      <a:pt x="6284" y="7848"/>
                    </a:cubicBezTo>
                    <a:cubicBezTo>
                      <a:pt x="-356" y="15092"/>
                      <a:pt x="-356" y="25355"/>
                      <a:pt x="247" y="35015"/>
                    </a:cubicBezTo>
                    <a:cubicBezTo>
                      <a:pt x="2964" y="69123"/>
                      <a:pt x="7189" y="105647"/>
                      <a:pt x="19866" y="140360"/>
                    </a:cubicBezTo>
                    <a:cubicBezTo>
                      <a:pt x="40087" y="196805"/>
                      <a:pt x="75702" y="236951"/>
                      <a:pt x="125804" y="258986"/>
                    </a:cubicBezTo>
                    <a:cubicBezTo>
                      <a:pt x="162324" y="274984"/>
                      <a:pt x="200655" y="284040"/>
                      <a:pt x="239892" y="285851"/>
                    </a:cubicBezTo>
                    <a:cubicBezTo>
                      <a:pt x="245023" y="286152"/>
                      <a:pt x="250455" y="286454"/>
                      <a:pt x="254681" y="286454"/>
                    </a:cubicBezTo>
                    <a:cubicBezTo>
                      <a:pt x="262830" y="286454"/>
                      <a:pt x="271885" y="285549"/>
                      <a:pt x="278223" y="278908"/>
                    </a:cubicBezTo>
                    <a:cubicBezTo>
                      <a:pt x="286674" y="270155"/>
                      <a:pt x="286372" y="256873"/>
                      <a:pt x="286070" y="234536"/>
                    </a:cubicBezTo>
                    <a:lnTo>
                      <a:pt x="286372" y="234235"/>
                    </a:lnTo>
                    <a:lnTo>
                      <a:pt x="286372" y="234235"/>
                    </a:lnTo>
                    <a:close/>
                    <a:moveTo>
                      <a:pt x="254983" y="274380"/>
                    </a:moveTo>
                    <a:cubicBezTo>
                      <a:pt x="254983" y="274380"/>
                      <a:pt x="254681" y="274380"/>
                      <a:pt x="254681" y="274380"/>
                    </a:cubicBezTo>
                    <a:cubicBezTo>
                      <a:pt x="254983" y="274380"/>
                      <a:pt x="254983" y="274380"/>
                      <a:pt x="255285" y="274380"/>
                    </a:cubicBezTo>
                    <a:cubicBezTo>
                      <a:pt x="255285" y="274380"/>
                      <a:pt x="254983" y="274380"/>
                      <a:pt x="25498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E41423D6-48C9-EC43-84D8-018318B9DE71}"/>
                  </a:ext>
                </a:extLst>
              </p:cNvPr>
              <p:cNvSpPr/>
              <p:nvPr/>
            </p:nvSpPr>
            <p:spPr>
              <a:xfrm>
                <a:off x="2821638" y="2186893"/>
                <a:ext cx="286785" cy="287359"/>
              </a:xfrm>
              <a:custGeom>
                <a:avLst/>
                <a:gdLst>
                  <a:gd name="connsiteX0" fmla="*/ 286714 w 286785"/>
                  <a:gd name="connsiteY0" fmla="*/ 240271 h 287359"/>
                  <a:gd name="connsiteX1" fmla="*/ 265285 w 286785"/>
                  <a:gd name="connsiteY1" fmla="*/ 136436 h 287359"/>
                  <a:gd name="connsiteX2" fmla="*/ 172627 w 286785"/>
                  <a:gd name="connsiteY2" fmla="*/ 31996 h 287359"/>
                  <a:gd name="connsiteX3" fmla="*/ 33790 w 286785"/>
                  <a:gd name="connsiteY3" fmla="*/ 0 h 287359"/>
                  <a:gd name="connsiteX4" fmla="*/ 33790 w 286785"/>
                  <a:gd name="connsiteY4" fmla="*/ 0 h 287359"/>
                  <a:gd name="connsiteX5" fmla="*/ 33790 w 286785"/>
                  <a:gd name="connsiteY5" fmla="*/ 0 h 287359"/>
                  <a:gd name="connsiteX6" fmla="*/ 6324 w 286785"/>
                  <a:gd name="connsiteY6" fmla="*/ 8150 h 287359"/>
                  <a:gd name="connsiteX7" fmla="*/ 288 w 286785"/>
                  <a:gd name="connsiteY7" fmla="*/ 35920 h 287359"/>
                  <a:gd name="connsiteX8" fmla="*/ 17190 w 286785"/>
                  <a:gd name="connsiteY8" fmla="*/ 132210 h 287359"/>
                  <a:gd name="connsiteX9" fmla="*/ 155725 w 286785"/>
                  <a:gd name="connsiteY9" fmla="*/ 270758 h 287359"/>
                  <a:gd name="connsiteX10" fmla="*/ 238121 w 286785"/>
                  <a:gd name="connsiteY10" fmla="*/ 286454 h 287359"/>
                  <a:gd name="connsiteX11" fmla="*/ 255023 w 286785"/>
                  <a:gd name="connsiteY11" fmla="*/ 287360 h 287359"/>
                  <a:gd name="connsiteX12" fmla="*/ 278565 w 286785"/>
                  <a:gd name="connsiteY12" fmla="*/ 279814 h 287359"/>
                  <a:gd name="connsiteX13" fmla="*/ 286714 w 286785"/>
                  <a:gd name="connsiteY13" fmla="*/ 240271 h 287359"/>
                  <a:gd name="connsiteX14" fmla="*/ 255023 w 286785"/>
                  <a:gd name="connsiteY14" fmla="*/ 275588 h 287359"/>
                  <a:gd name="connsiteX15" fmla="*/ 255023 w 286785"/>
                  <a:gd name="connsiteY15" fmla="*/ 275588 h 287359"/>
                  <a:gd name="connsiteX16" fmla="*/ 255023 w 286785"/>
                  <a:gd name="connsiteY16" fmla="*/ 275588 h 287359"/>
                  <a:gd name="connsiteX17" fmla="*/ 255023 w 286785"/>
                  <a:gd name="connsiteY17" fmla="*/ 275588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85" h="287359">
                    <a:moveTo>
                      <a:pt x="286714" y="240271"/>
                    </a:moveTo>
                    <a:cubicBezTo>
                      <a:pt x="285809" y="205559"/>
                      <a:pt x="278565" y="170846"/>
                      <a:pt x="265285" y="136436"/>
                    </a:cubicBezTo>
                    <a:cubicBezTo>
                      <a:pt x="246271" y="87838"/>
                      <a:pt x="215183" y="52824"/>
                      <a:pt x="172627" y="31996"/>
                    </a:cubicBezTo>
                    <a:cubicBezTo>
                      <a:pt x="130674" y="11168"/>
                      <a:pt x="83892" y="302"/>
                      <a:pt x="33790" y="0"/>
                    </a:cubicBezTo>
                    <a:lnTo>
                      <a:pt x="33790" y="0"/>
                    </a:lnTo>
                    <a:lnTo>
                      <a:pt x="33790" y="0"/>
                    </a:lnTo>
                    <a:cubicBezTo>
                      <a:pt x="23528" y="0"/>
                      <a:pt x="13266" y="604"/>
                      <a:pt x="6324" y="8150"/>
                    </a:cubicBezTo>
                    <a:cubicBezTo>
                      <a:pt x="-618" y="15696"/>
                      <a:pt x="-316" y="26563"/>
                      <a:pt x="288" y="35920"/>
                    </a:cubicBezTo>
                    <a:cubicBezTo>
                      <a:pt x="2702" y="65501"/>
                      <a:pt x="6324" y="99912"/>
                      <a:pt x="17190" y="132210"/>
                    </a:cubicBezTo>
                    <a:cubicBezTo>
                      <a:pt x="40430" y="202842"/>
                      <a:pt x="86910" y="249629"/>
                      <a:pt x="155725" y="270758"/>
                    </a:cubicBezTo>
                    <a:cubicBezTo>
                      <a:pt x="181681" y="278606"/>
                      <a:pt x="209449" y="283738"/>
                      <a:pt x="238121" y="286454"/>
                    </a:cubicBezTo>
                    <a:cubicBezTo>
                      <a:pt x="245667" y="287058"/>
                      <a:pt x="250798" y="287360"/>
                      <a:pt x="255023" y="287360"/>
                    </a:cubicBezTo>
                    <a:cubicBezTo>
                      <a:pt x="262569" y="287360"/>
                      <a:pt x="271925" y="286454"/>
                      <a:pt x="278565" y="279814"/>
                    </a:cubicBezTo>
                    <a:cubicBezTo>
                      <a:pt x="286714" y="271966"/>
                      <a:pt x="287016" y="259590"/>
                      <a:pt x="286714" y="240271"/>
                    </a:cubicBezTo>
                    <a:close/>
                    <a:moveTo>
                      <a:pt x="255023" y="275588"/>
                    </a:moveTo>
                    <a:cubicBezTo>
                      <a:pt x="255023" y="275588"/>
                      <a:pt x="254721" y="275588"/>
                      <a:pt x="255023" y="275588"/>
                    </a:cubicBezTo>
                    <a:cubicBezTo>
                      <a:pt x="254721" y="275588"/>
                      <a:pt x="255023" y="275588"/>
                      <a:pt x="255023" y="275588"/>
                    </a:cubicBezTo>
                    <a:cubicBezTo>
                      <a:pt x="255023" y="275588"/>
                      <a:pt x="255023" y="275588"/>
                      <a:pt x="255023" y="27558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94BFBBE8-7233-E74A-90BC-96B543FBF1F1}"/>
                  </a:ext>
                </a:extLst>
              </p:cNvPr>
              <p:cNvSpPr/>
              <p:nvPr/>
            </p:nvSpPr>
            <p:spPr>
              <a:xfrm>
                <a:off x="2821679" y="933315"/>
                <a:ext cx="286673" cy="286756"/>
              </a:xfrm>
              <a:custGeom>
                <a:avLst/>
                <a:gdLst>
                  <a:gd name="connsiteX0" fmla="*/ 168360 w 286673"/>
                  <a:gd name="connsiteY0" fmla="*/ 31392 h 286756"/>
                  <a:gd name="connsiteX1" fmla="*/ 31938 w 286673"/>
                  <a:gd name="connsiteY1" fmla="*/ 302 h 286756"/>
                  <a:gd name="connsiteX2" fmla="*/ 25902 w 286673"/>
                  <a:gd name="connsiteY2" fmla="*/ 0 h 286756"/>
                  <a:gd name="connsiteX3" fmla="*/ 6284 w 286673"/>
                  <a:gd name="connsiteY3" fmla="*/ 6942 h 286756"/>
                  <a:gd name="connsiteX4" fmla="*/ 247 w 286673"/>
                  <a:gd name="connsiteY4" fmla="*/ 33203 h 286756"/>
                  <a:gd name="connsiteX5" fmla="*/ 28920 w 286673"/>
                  <a:gd name="connsiteY5" fmla="*/ 162998 h 286756"/>
                  <a:gd name="connsiteX6" fmla="*/ 88378 w 286673"/>
                  <a:gd name="connsiteY6" fmla="*/ 238159 h 286756"/>
                  <a:gd name="connsiteX7" fmla="*/ 239288 w 286673"/>
                  <a:gd name="connsiteY7" fmla="*/ 286756 h 286756"/>
                  <a:gd name="connsiteX8" fmla="*/ 239590 w 286673"/>
                  <a:gd name="connsiteY8" fmla="*/ 286756 h 286756"/>
                  <a:gd name="connsiteX9" fmla="*/ 239892 w 286673"/>
                  <a:gd name="connsiteY9" fmla="*/ 286756 h 286756"/>
                  <a:gd name="connsiteX10" fmla="*/ 248946 w 286673"/>
                  <a:gd name="connsiteY10" fmla="*/ 286756 h 286756"/>
                  <a:gd name="connsiteX11" fmla="*/ 257397 w 286673"/>
                  <a:gd name="connsiteY11" fmla="*/ 286756 h 286756"/>
                  <a:gd name="connsiteX12" fmla="*/ 282448 w 286673"/>
                  <a:gd name="connsiteY12" fmla="*/ 277097 h 286756"/>
                  <a:gd name="connsiteX13" fmla="*/ 286674 w 286673"/>
                  <a:gd name="connsiteY13" fmla="*/ 250232 h 286756"/>
                  <a:gd name="connsiteX14" fmla="*/ 264037 w 286673"/>
                  <a:gd name="connsiteY14" fmla="*/ 135228 h 286756"/>
                  <a:gd name="connsiteX15" fmla="*/ 168360 w 286673"/>
                  <a:gd name="connsiteY15" fmla="*/ 31392 h 286756"/>
                  <a:gd name="connsiteX16" fmla="*/ 25600 w 286673"/>
                  <a:gd name="connsiteY16" fmla="*/ 12074 h 286756"/>
                  <a:gd name="connsiteX17" fmla="*/ 25600 w 286673"/>
                  <a:gd name="connsiteY17" fmla="*/ 12074 h 286756"/>
                  <a:gd name="connsiteX18" fmla="*/ 27411 w 286673"/>
                  <a:gd name="connsiteY18" fmla="*/ 12074 h 286756"/>
                  <a:gd name="connsiteX19" fmla="*/ 25600 w 286673"/>
                  <a:gd name="connsiteY19" fmla="*/ 12074 h 286756"/>
                  <a:gd name="connsiteX20" fmla="*/ 257397 w 286673"/>
                  <a:gd name="connsiteY20" fmla="*/ 275286 h 286756"/>
                  <a:gd name="connsiteX21" fmla="*/ 257397 w 286673"/>
                  <a:gd name="connsiteY21" fmla="*/ 275286 h 286756"/>
                  <a:gd name="connsiteX22" fmla="*/ 260415 w 286673"/>
                  <a:gd name="connsiteY22" fmla="*/ 275286 h 286756"/>
                  <a:gd name="connsiteX23" fmla="*/ 257397 w 286673"/>
                  <a:gd name="connsiteY23" fmla="*/ 27528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73" h="286756">
                    <a:moveTo>
                      <a:pt x="168360" y="31392"/>
                    </a:moveTo>
                    <a:cubicBezTo>
                      <a:pt x="123993" y="9659"/>
                      <a:pt x="76608" y="3622"/>
                      <a:pt x="31938" y="302"/>
                    </a:cubicBezTo>
                    <a:cubicBezTo>
                      <a:pt x="29826" y="0"/>
                      <a:pt x="27713" y="0"/>
                      <a:pt x="25902" y="0"/>
                    </a:cubicBezTo>
                    <a:cubicBezTo>
                      <a:pt x="20167" y="0"/>
                      <a:pt x="12018" y="604"/>
                      <a:pt x="6284" y="6942"/>
                    </a:cubicBezTo>
                    <a:cubicBezTo>
                      <a:pt x="-356" y="14187"/>
                      <a:pt x="-356" y="24148"/>
                      <a:pt x="247" y="33203"/>
                    </a:cubicBezTo>
                    <a:cubicBezTo>
                      <a:pt x="2662" y="72444"/>
                      <a:pt x="8095" y="118928"/>
                      <a:pt x="28920" y="162998"/>
                    </a:cubicBezTo>
                    <a:cubicBezTo>
                      <a:pt x="44313" y="195900"/>
                      <a:pt x="63629" y="220349"/>
                      <a:pt x="88378" y="238159"/>
                    </a:cubicBezTo>
                    <a:cubicBezTo>
                      <a:pt x="129124" y="267438"/>
                      <a:pt x="178321" y="283436"/>
                      <a:pt x="239288" y="286756"/>
                    </a:cubicBezTo>
                    <a:lnTo>
                      <a:pt x="239590" y="286756"/>
                    </a:lnTo>
                    <a:lnTo>
                      <a:pt x="239892" y="286756"/>
                    </a:lnTo>
                    <a:lnTo>
                      <a:pt x="248946" y="286756"/>
                    </a:lnTo>
                    <a:cubicBezTo>
                      <a:pt x="252266" y="286756"/>
                      <a:pt x="254983" y="286756"/>
                      <a:pt x="257397" y="286756"/>
                    </a:cubicBezTo>
                    <a:cubicBezTo>
                      <a:pt x="264943" y="286756"/>
                      <a:pt x="276412" y="286756"/>
                      <a:pt x="282448" y="277097"/>
                    </a:cubicBezTo>
                    <a:cubicBezTo>
                      <a:pt x="286674" y="270456"/>
                      <a:pt x="286674" y="262608"/>
                      <a:pt x="286674" y="250232"/>
                    </a:cubicBezTo>
                    <a:cubicBezTo>
                      <a:pt x="286674" y="211294"/>
                      <a:pt x="279128" y="172657"/>
                      <a:pt x="264037" y="135228"/>
                    </a:cubicBezTo>
                    <a:cubicBezTo>
                      <a:pt x="245324" y="88743"/>
                      <a:pt x="213332" y="53729"/>
                      <a:pt x="168360" y="31392"/>
                    </a:cubicBezTo>
                    <a:close/>
                    <a:moveTo>
                      <a:pt x="25600" y="12074"/>
                    </a:moveTo>
                    <a:cubicBezTo>
                      <a:pt x="25600" y="12074"/>
                      <a:pt x="25902" y="12074"/>
                      <a:pt x="25600" y="12074"/>
                    </a:cubicBezTo>
                    <a:cubicBezTo>
                      <a:pt x="26204" y="12074"/>
                      <a:pt x="26807" y="12074"/>
                      <a:pt x="27411" y="12074"/>
                    </a:cubicBezTo>
                    <a:cubicBezTo>
                      <a:pt x="26807" y="12074"/>
                      <a:pt x="26204" y="12074"/>
                      <a:pt x="25600" y="12074"/>
                    </a:cubicBezTo>
                    <a:close/>
                    <a:moveTo>
                      <a:pt x="257397" y="275286"/>
                    </a:moveTo>
                    <a:cubicBezTo>
                      <a:pt x="257397" y="275286"/>
                      <a:pt x="257397" y="275286"/>
                      <a:pt x="257397" y="275286"/>
                    </a:cubicBezTo>
                    <a:cubicBezTo>
                      <a:pt x="258604" y="275286"/>
                      <a:pt x="259510" y="275286"/>
                      <a:pt x="260415" y="275286"/>
                    </a:cubicBezTo>
                    <a:cubicBezTo>
                      <a:pt x="259510" y="274984"/>
                      <a:pt x="258604" y="275286"/>
                      <a:pt x="257397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C19D2A43-EDF8-1941-BBA1-EF50CD5C03A6}"/>
                  </a:ext>
                </a:extLst>
              </p:cNvPr>
              <p:cNvSpPr/>
              <p:nvPr/>
            </p:nvSpPr>
            <p:spPr>
              <a:xfrm>
                <a:off x="3139380" y="0"/>
                <a:ext cx="286428" cy="286756"/>
              </a:xfrm>
              <a:custGeom>
                <a:avLst/>
                <a:gdLst>
                  <a:gd name="connsiteX0" fmla="*/ 30846 w 286428"/>
                  <a:gd name="connsiteY0" fmla="*/ 286756 h 286756"/>
                  <a:gd name="connsiteX1" fmla="*/ 35675 w 286428"/>
                  <a:gd name="connsiteY1" fmla="*/ 286756 h 286756"/>
                  <a:gd name="connsiteX2" fmla="*/ 84871 w 286428"/>
                  <a:gd name="connsiteY2" fmla="*/ 281625 h 286756"/>
                  <a:gd name="connsiteX3" fmla="*/ 217370 w 286428"/>
                  <a:gd name="connsiteY3" fmla="*/ 220953 h 286756"/>
                  <a:gd name="connsiteX4" fmla="*/ 286185 w 286428"/>
                  <a:gd name="connsiteY4" fmla="*/ 36524 h 286756"/>
                  <a:gd name="connsiteX5" fmla="*/ 279847 w 286428"/>
                  <a:gd name="connsiteY5" fmla="*/ 7848 h 286756"/>
                  <a:gd name="connsiteX6" fmla="*/ 252381 w 286428"/>
                  <a:gd name="connsiteY6" fmla="*/ 0 h 286756"/>
                  <a:gd name="connsiteX7" fmla="*/ 248759 w 286428"/>
                  <a:gd name="connsiteY7" fmla="*/ 0 h 286756"/>
                  <a:gd name="connsiteX8" fmla="*/ 149461 w 286428"/>
                  <a:gd name="connsiteY8" fmla="*/ 17205 h 286756"/>
                  <a:gd name="connsiteX9" fmla="*/ 44428 w 286428"/>
                  <a:gd name="connsiteY9" fmla="*/ 94177 h 286756"/>
                  <a:gd name="connsiteX10" fmla="*/ 664 w 286428"/>
                  <a:gd name="connsiteY10" fmla="*/ 239366 h 286756"/>
                  <a:gd name="connsiteX11" fmla="*/ 60 w 286428"/>
                  <a:gd name="connsiteY11" fmla="*/ 249327 h 286756"/>
                  <a:gd name="connsiteX12" fmla="*/ 7304 w 286428"/>
                  <a:gd name="connsiteY12" fmla="*/ 279210 h 286756"/>
                  <a:gd name="connsiteX13" fmla="*/ 30846 w 286428"/>
                  <a:gd name="connsiteY13" fmla="*/ 286756 h 286756"/>
                  <a:gd name="connsiteX14" fmla="*/ 252079 w 286428"/>
                  <a:gd name="connsiteY14" fmla="*/ 12074 h 286756"/>
                  <a:gd name="connsiteX15" fmla="*/ 252079 w 286428"/>
                  <a:gd name="connsiteY15" fmla="*/ 12074 h 286756"/>
                  <a:gd name="connsiteX16" fmla="*/ 248458 w 286428"/>
                  <a:gd name="connsiteY16" fmla="*/ 12074 h 286756"/>
                  <a:gd name="connsiteX17" fmla="*/ 252079 w 286428"/>
                  <a:gd name="connsiteY17" fmla="*/ 12074 h 286756"/>
                  <a:gd name="connsiteX18" fmla="*/ 31148 w 286428"/>
                  <a:gd name="connsiteY18" fmla="*/ 274682 h 286756"/>
                  <a:gd name="connsiteX19" fmla="*/ 31148 w 286428"/>
                  <a:gd name="connsiteY19" fmla="*/ 274682 h 286756"/>
                  <a:gd name="connsiteX20" fmla="*/ 29035 w 286428"/>
                  <a:gd name="connsiteY20" fmla="*/ 274682 h 286756"/>
                  <a:gd name="connsiteX21" fmla="*/ 31148 w 286428"/>
                  <a:gd name="connsiteY21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428" h="286756">
                    <a:moveTo>
                      <a:pt x="30846" y="286756"/>
                    </a:moveTo>
                    <a:cubicBezTo>
                      <a:pt x="32355" y="286756"/>
                      <a:pt x="33864" y="286756"/>
                      <a:pt x="35675" y="286756"/>
                    </a:cubicBezTo>
                    <a:cubicBezTo>
                      <a:pt x="52879" y="286152"/>
                      <a:pt x="69479" y="284341"/>
                      <a:pt x="84871" y="281625"/>
                    </a:cubicBezTo>
                    <a:cubicBezTo>
                      <a:pt x="162137" y="268042"/>
                      <a:pt x="196243" y="242083"/>
                      <a:pt x="217370" y="220953"/>
                    </a:cubicBezTo>
                    <a:cubicBezTo>
                      <a:pt x="272905" y="165413"/>
                      <a:pt x="283167" y="93271"/>
                      <a:pt x="286185" y="36524"/>
                    </a:cubicBezTo>
                    <a:cubicBezTo>
                      <a:pt x="286788" y="25053"/>
                      <a:pt x="286788" y="14791"/>
                      <a:pt x="279847" y="7848"/>
                    </a:cubicBezTo>
                    <a:cubicBezTo>
                      <a:pt x="273207" y="604"/>
                      <a:pt x="262945" y="0"/>
                      <a:pt x="252381" y="0"/>
                    </a:cubicBezTo>
                    <a:cubicBezTo>
                      <a:pt x="251174" y="0"/>
                      <a:pt x="249967" y="0"/>
                      <a:pt x="248759" y="0"/>
                    </a:cubicBezTo>
                    <a:cubicBezTo>
                      <a:pt x="215257" y="302"/>
                      <a:pt x="181756" y="6037"/>
                      <a:pt x="149461" y="17205"/>
                    </a:cubicBezTo>
                    <a:cubicBezTo>
                      <a:pt x="102377" y="33203"/>
                      <a:pt x="67969" y="58257"/>
                      <a:pt x="44428" y="94177"/>
                    </a:cubicBezTo>
                    <a:cubicBezTo>
                      <a:pt x="18773" y="133719"/>
                      <a:pt x="5493" y="178393"/>
                      <a:pt x="664" y="239366"/>
                    </a:cubicBezTo>
                    <a:cubicBezTo>
                      <a:pt x="362" y="242686"/>
                      <a:pt x="60" y="246007"/>
                      <a:pt x="60" y="249327"/>
                    </a:cubicBezTo>
                    <a:cubicBezTo>
                      <a:pt x="-242" y="262306"/>
                      <a:pt x="362" y="272267"/>
                      <a:pt x="7304" y="279210"/>
                    </a:cubicBezTo>
                    <a:cubicBezTo>
                      <a:pt x="13340" y="286152"/>
                      <a:pt x="22697" y="286756"/>
                      <a:pt x="30846" y="286756"/>
                    </a:cubicBezTo>
                    <a:close/>
                    <a:moveTo>
                      <a:pt x="252079" y="12074"/>
                    </a:moveTo>
                    <a:cubicBezTo>
                      <a:pt x="252381" y="12074"/>
                      <a:pt x="252381" y="12074"/>
                      <a:pt x="252079" y="12074"/>
                    </a:cubicBezTo>
                    <a:cubicBezTo>
                      <a:pt x="251174" y="12074"/>
                      <a:pt x="249967" y="12074"/>
                      <a:pt x="248458" y="12074"/>
                    </a:cubicBezTo>
                    <a:cubicBezTo>
                      <a:pt x="249967" y="12074"/>
                      <a:pt x="251174" y="12074"/>
                      <a:pt x="252079" y="12074"/>
                    </a:cubicBezTo>
                    <a:close/>
                    <a:moveTo>
                      <a:pt x="31148" y="274682"/>
                    </a:moveTo>
                    <a:cubicBezTo>
                      <a:pt x="31148" y="274682"/>
                      <a:pt x="30846" y="274682"/>
                      <a:pt x="31148" y="274682"/>
                    </a:cubicBezTo>
                    <a:cubicBezTo>
                      <a:pt x="30242" y="274682"/>
                      <a:pt x="29639" y="274682"/>
                      <a:pt x="29035" y="274682"/>
                    </a:cubicBezTo>
                    <a:cubicBezTo>
                      <a:pt x="29639" y="274682"/>
                      <a:pt x="30544" y="274682"/>
                      <a:pt x="3114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35A1233F-5C9B-B047-BD75-AD283C35E0B5}"/>
                  </a:ext>
                </a:extLst>
              </p:cNvPr>
              <p:cNvSpPr/>
              <p:nvPr/>
            </p:nvSpPr>
            <p:spPr>
              <a:xfrm>
                <a:off x="3770236" y="1561160"/>
                <a:ext cx="286683" cy="286756"/>
              </a:xfrm>
              <a:custGeom>
                <a:avLst/>
                <a:gdLst>
                  <a:gd name="connsiteX0" fmla="*/ 254440 w 286683"/>
                  <a:gd name="connsiteY0" fmla="*/ 0 h 286756"/>
                  <a:gd name="connsiteX1" fmla="*/ 115603 w 286683"/>
                  <a:gd name="connsiteY1" fmla="*/ 31996 h 286756"/>
                  <a:gd name="connsiteX2" fmla="*/ 34413 w 286683"/>
                  <a:gd name="connsiteY2" fmla="*/ 109269 h 286756"/>
                  <a:gd name="connsiteX3" fmla="*/ 6 w 286683"/>
                  <a:gd name="connsiteY3" fmla="*/ 252647 h 286756"/>
                  <a:gd name="connsiteX4" fmla="*/ 7853 w 286683"/>
                  <a:gd name="connsiteY4" fmla="*/ 279512 h 286756"/>
                  <a:gd name="connsiteX5" fmla="*/ 34715 w 286683"/>
                  <a:gd name="connsiteY5" fmla="*/ 286756 h 286756"/>
                  <a:gd name="connsiteX6" fmla="*/ 35319 w 286683"/>
                  <a:gd name="connsiteY6" fmla="*/ 286756 h 286756"/>
                  <a:gd name="connsiteX7" fmla="*/ 35922 w 286683"/>
                  <a:gd name="connsiteY7" fmla="*/ 286756 h 286756"/>
                  <a:gd name="connsiteX8" fmla="*/ 44675 w 286683"/>
                  <a:gd name="connsiteY8" fmla="*/ 286454 h 286756"/>
                  <a:gd name="connsiteX9" fmla="*/ 44977 w 286683"/>
                  <a:gd name="connsiteY9" fmla="*/ 286454 h 286756"/>
                  <a:gd name="connsiteX10" fmla="*/ 45279 w 286683"/>
                  <a:gd name="connsiteY10" fmla="*/ 286454 h 286756"/>
                  <a:gd name="connsiteX11" fmla="*/ 146086 w 286683"/>
                  <a:gd name="connsiteY11" fmla="*/ 265325 h 286756"/>
                  <a:gd name="connsiteX12" fmla="*/ 258363 w 286683"/>
                  <a:gd name="connsiteY12" fmla="*/ 161791 h 286756"/>
                  <a:gd name="connsiteX13" fmla="*/ 286432 w 286683"/>
                  <a:gd name="connsiteY13" fmla="*/ 31996 h 286756"/>
                  <a:gd name="connsiteX14" fmla="*/ 280698 w 286683"/>
                  <a:gd name="connsiteY14" fmla="*/ 7244 h 286756"/>
                  <a:gd name="connsiteX15" fmla="*/ 256854 w 286683"/>
                  <a:gd name="connsiteY15" fmla="*/ 0 h 286756"/>
                  <a:gd name="connsiteX16" fmla="*/ 254440 w 286683"/>
                  <a:gd name="connsiteY16" fmla="*/ 0 h 286756"/>
                  <a:gd name="connsiteX17" fmla="*/ 254741 w 286683"/>
                  <a:gd name="connsiteY17" fmla="*/ 12074 h 286756"/>
                  <a:gd name="connsiteX18" fmla="*/ 257156 w 286683"/>
                  <a:gd name="connsiteY18" fmla="*/ 12074 h 286756"/>
                  <a:gd name="connsiteX19" fmla="*/ 257458 w 286683"/>
                  <a:gd name="connsiteY19" fmla="*/ 12074 h 286756"/>
                  <a:gd name="connsiteX20" fmla="*/ 254741 w 286683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83" h="286756">
                    <a:moveTo>
                      <a:pt x="254440" y="0"/>
                    </a:moveTo>
                    <a:cubicBezTo>
                      <a:pt x="202829" y="604"/>
                      <a:pt x="157254" y="11168"/>
                      <a:pt x="115603" y="31996"/>
                    </a:cubicBezTo>
                    <a:cubicBezTo>
                      <a:pt x="80290" y="49503"/>
                      <a:pt x="53126" y="75462"/>
                      <a:pt x="34413" y="109269"/>
                    </a:cubicBezTo>
                    <a:cubicBezTo>
                      <a:pt x="11173" y="152132"/>
                      <a:pt x="-296" y="200126"/>
                      <a:pt x="6" y="252647"/>
                    </a:cubicBezTo>
                    <a:cubicBezTo>
                      <a:pt x="6" y="262608"/>
                      <a:pt x="610" y="272569"/>
                      <a:pt x="7853" y="279512"/>
                    </a:cubicBezTo>
                    <a:cubicBezTo>
                      <a:pt x="14493" y="285851"/>
                      <a:pt x="24151" y="286454"/>
                      <a:pt x="34715" y="286756"/>
                    </a:cubicBezTo>
                    <a:lnTo>
                      <a:pt x="35319" y="286756"/>
                    </a:lnTo>
                    <a:lnTo>
                      <a:pt x="35922" y="286756"/>
                    </a:lnTo>
                    <a:cubicBezTo>
                      <a:pt x="38941" y="286454"/>
                      <a:pt x="41657" y="286454"/>
                      <a:pt x="44675" y="286454"/>
                    </a:cubicBezTo>
                    <a:lnTo>
                      <a:pt x="44977" y="286454"/>
                    </a:lnTo>
                    <a:lnTo>
                      <a:pt x="45279" y="286454"/>
                    </a:lnTo>
                    <a:cubicBezTo>
                      <a:pt x="80290" y="284643"/>
                      <a:pt x="114395" y="277399"/>
                      <a:pt x="146086" y="265325"/>
                    </a:cubicBezTo>
                    <a:cubicBezTo>
                      <a:pt x="198603" y="245101"/>
                      <a:pt x="236632" y="210389"/>
                      <a:pt x="258363" y="161791"/>
                    </a:cubicBezTo>
                    <a:cubicBezTo>
                      <a:pt x="278283" y="118023"/>
                      <a:pt x="283716" y="71538"/>
                      <a:pt x="286432" y="31996"/>
                    </a:cubicBezTo>
                    <a:cubicBezTo>
                      <a:pt x="287036" y="23544"/>
                      <a:pt x="287036" y="13885"/>
                      <a:pt x="280698" y="7244"/>
                    </a:cubicBezTo>
                    <a:cubicBezTo>
                      <a:pt x="274360" y="302"/>
                      <a:pt x="265003" y="0"/>
                      <a:pt x="256854" y="0"/>
                    </a:cubicBezTo>
                    <a:cubicBezTo>
                      <a:pt x="256250" y="0"/>
                      <a:pt x="255345" y="0"/>
                      <a:pt x="254440" y="0"/>
                    </a:cubicBezTo>
                    <a:close/>
                    <a:moveTo>
                      <a:pt x="254741" y="12074"/>
                    </a:moveTo>
                    <a:cubicBezTo>
                      <a:pt x="255647" y="12074"/>
                      <a:pt x="256250" y="12074"/>
                      <a:pt x="257156" y="12074"/>
                    </a:cubicBezTo>
                    <a:cubicBezTo>
                      <a:pt x="257156" y="12074"/>
                      <a:pt x="257458" y="12074"/>
                      <a:pt x="257458" y="12074"/>
                    </a:cubicBezTo>
                    <a:cubicBezTo>
                      <a:pt x="256552" y="12074"/>
                      <a:pt x="255647" y="12074"/>
                      <a:pt x="25474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5" name="Freeform 1374">
                <a:extLst>
                  <a:ext uri="{FF2B5EF4-FFF2-40B4-BE49-F238E27FC236}">
                    <a16:creationId xmlns:a16="http://schemas.microsoft.com/office/drawing/2014/main" id="{685717F6-4889-AB4E-9F7E-C070EC19532D}"/>
                  </a:ext>
                </a:extLst>
              </p:cNvPr>
              <p:cNvSpPr/>
              <p:nvPr/>
            </p:nvSpPr>
            <p:spPr>
              <a:xfrm>
                <a:off x="3138836" y="6570640"/>
                <a:ext cx="286426" cy="287057"/>
              </a:xfrm>
              <a:custGeom>
                <a:avLst/>
                <a:gdLst>
                  <a:gd name="connsiteX0" fmla="*/ 254433 w 286426"/>
                  <a:gd name="connsiteY0" fmla="*/ 0 h 287057"/>
                  <a:gd name="connsiteX1" fmla="*/ 254433 w 286426"/>
                  <a:gd name="connsiteY1" fmla="*/ 0 h 287057"/>
                  <a:gd name="connsiteX2" fmla="*/ 254433 w 286426"/>
                  <a:gd name="connsiteY2" fmla="*/ 0 h 287057"/>
                  <a:gd name="connsiteX3" fmla="*/ 111069 w 286426"/>
                  <a:gd name="connsiteY3" fmla="*/ 34109 h 287057"/>
                  <a:gd name="connsiteX4" fmla="*/ 26560 w 286426"/>
                  <a:gd name="connsiteY4" fmla="*/ 127380 h 287057"/>
                  <a:gd name="connsiteX5" fmla="*/ 603 w 286426"/>
                  <a:gd name="connsiteY5" fmla="*/ 239064 h 287057"/>
                  <a:gd name="connsiteX6" fmla="*/ 603 w 286426"/>
                  <a:gd name="connsiteY6" fmla="*/ 239667 h 287057"/>
                  <a:gd name="connsiteX7" fmla="*/ 0 w 286426"/>
                  <a:gd name="connsiteY7" fmla="*/ 251440 h 287057"/>
                  <a:gd name="connsiteX8" fmla="*/ 7244 w 286426"/>
                  <a:gd name="connsiteY8" fmla="*/ 279511 h 287057"/>
                  <a:gd name="connsiteX9" fmla="*/ 35313 w 286426"/>
                  <a:gd name="connsiteY9" fmla="*/ 287058 h 287057"/>
                  <a:gd name="connsiteX10" fmla="*/ 38029 w 286426"/>
                  <a:gd name="connsiteY10" fmla="*/ 287058 h 287057"/>
                  <a:gd name="connsiteX11" fmla="*/ 85113 w 286426"/>
                  <a:gd name="connsiteY11" fmla="*/ 281625 h 287057"/>
                  <a:gd name="connsiteX12" fmla="*/ 224554 w 286426"/>
                  <a:gd name="connsiteY12" fmla="*/ 214313 h 287057"/>
                  <a:gd name="connsiteX13" fmla="*/ 286427 w 286426"/>
                  <a:gd name="connsiteY13" fmla="*/ 27468 h 287057"/>
                  <a:gd name="connsiteX14" fmla="*/ 280088 w 286426"/>
                  <a:gd name="connsiteY14" fmla="*/ 7244 h 287057"/>
                  <a:gd name="connsiteX15" fmla="*/ 254433 w 286426"/>
                  <a:gd name="connsiteY15" fmla="*/ 0 h 287057"/>
                  <a:gd name="connsiteX16" fmla="*/ 38029 w 286426"/>
                  <a:gd name="connsiteY16" fmla="*/ 274682 h 287057"/>
                  <a:gd name="connsiteX17" fmla="*/ 35614 w 286426"/>
                  <a:gd name="connsiteY17" fmla="*/ 274682 h 287057"/>
                  <a:gd name="connsiteX18" fmla="*/ 40142 w 286426"/>
                  <a:gd name="connsiteY18" fmla="*/ 274682 h 287057"/>
                  <a:gd name="connsiteX19" fmla="*/ 38029 w 286426"/>
                  <a:gd name="connsiteY19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26" h="287057">
                    <a:moveTo>
                      <a:pt x="254433" y="0"/>
                    </a:moveTo>
                    <a:lnTo>
                      <a:pt x="254433" y="0"/>
                    </a:lnTo>
                    <a:lnTo>
                      <a:pt x="254433" y="0"/>
                    </a:lnTo>
                    <a:cubicBezTo>
                      <a:pt x="200106" y="604"/>
                      <a:pt x="153324" y="11772"/>
                      <a:pt x="111069" y="34109"/>
                    </a:cubicBezTo>
                    <a:cubicBezTo>
                      <a:pt x="72437" y="54634"/>
                      <a:pt x="43764" y="86027"/>
                      <a:pt x="26560" y="127380"/>
                    </a:cubicBezTo>
                    <a:cubicBezTo>
                      <a:pt x="11167" y="162093"/>
                      <a:pt x="2414" y="199824"/>
                      <a:pt x="603" y="239064"/>
                    </a:cubicBezTo>
                    <a:lnTo>
                      <a:pt x="603" y="239667"/>
                    </a:lnTo>
                    <a:cubicBezTo>
                      <a:pt x="302" y="243290"/>
                      <a:pt x="0" y="247214"/>
                      <a:pt x="0" y="251440"/>
                    </a:cubicBezTo>
                    <a:cubicBezTo>
                      <a:pt x="0" y="263212"/>
                      <a:pt x="603" y="272871"/>
                      <a:pt x="7244" y="279511"/>
                    </a:cubicBezTo>
                    <a:cubicBezTo>
                      <a:pt x="13884" y="285850"/>
                      <a:pt x="22938" y="286756"/>
                      <a:pt x="35313" y="287058"/>
                    </a:cubicBezTo>
                    <a:cubicBezTo>
                      <a:pt x="36218" y="287058"/>
                      <a:pt x="37124" y="287058"/>
                      <a:pt x="38029" y="287058"/>
                    </a:cubicBezTo>
                    <a:cubicBezTo>
                      <a:pt x="54327" y="287058"/>
                      <a:pt x="69720" y="284341"/>
                      <a:pt x="85113" y="281625"/>
                    </a:cubicBezTo>
                    <a:cubicBezTo>
                      <a:pt x="128575" y="274380"/>
                      <a:pt x="183506" y="260193"/>
                      <a:pt x="224554" y="214313"/>
                    </a:cubicBezTo>
                    <a:cubicBezTo>
                      <a:pt x="277070" y="156056"/>
                      <a:pt x="285219" y="83914"/>
                      <a:pt x="286427" y="27468"/>
                    </a:cubicBezTo>
                    <a:cubicBezTo>
                      <a:pt x="286427" y="21129"/>
                      <a:pt x="286124" y="13281"/>
                      <a:pt x="280088" y="7244"/>
                    </a:cubicBezTo>
                    <a:cubicBezTo>
                      <a:pt x="273750" y="604"/>
                      <a:pt x="263790" y="0"/>
                      <a:pt x="254433" y="0"/>
                    </a:cubicBezTo>
                    <a:close/>
                    <a:moveTo>
                      <a:pt x="38029" y="274682"/>
                    </a:moveTo>
                    <a:cubicBezTo>
                      <a:pt x="37124" y="274682"/>
                      <a:pt x="36520" y="274682"/>
                      <a:pt x="35614" y="274682"/>
                    </a:cubicBezTo>
                    <a:cubicBezTo>
                      <a:pt x="37124" y="274682"/>
                      <a:pt x="38633" y="274682"/>
                      <a:pt x="40142" y="274682"/>
                    </a:cubicBezTo>
                    <a:cubicBezTo>
                      <a:pt x="39237" y="274682"/>
                      <a:pt x="38633" y="274682"/>
                      <a:pt x="3802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6" name="Freeform 1375">
                <a:extLst>
                  <a:ext uri="{FF2B5EF4-FFF2-40B4-BE49-F238E27FC236}">
                    <a16:creationId xmlns:a16="http://schemas.microsoft.com/office/drawing/2014/main" id="{FD352E43-BD2D-0241-B4AB-2B1570B74497}"/>
                  </a:ext>
                </a:extLst>
              </p:cNvPr>
              <p:cNvSpPr/>
              <p:nvPr/>
            </p:nvSpPr>
            <p:spPr>
              <a:xfrm>
                <a:off x="4399312" y="3438659"/>
                <a:ext cx="286392" cy="286756"/>
              </a:xfrm>
              <a:custGeom>
                <a:avLst/>
                <a:gdLst>
                  <a:gd name="connsiteX0" fmla="*/ 286348 w 286392"/>
                  <a:gd name="connsiteY0" fmla="*/ 33807 h 286756"/>
                  <a:gd name="connsiteX1" fmla="*/ 257977 w 286392"/>
                  <a:gd name="connsiteY1" fmla="*/ 0 h 286756"/>
                  <a:gd name="connsiteX2" fmla="*/ 250733 w 286392"/>
                  <a:gd name="connsiteY2" fmla="*/ 302 h 286756"/>
                  <a:gd name="connsiteX3" fmla="*/ 140569 w 286392"/>
                  <a:gd name="connsiteY3" fmla="*/ 21432 h 286756"/>
                  <a:gd name="connsiteX4" fmla="*/ 18030 w 286392"/>
                  <a:gd name="connsiteY4" fmla="*/ 151528 h 286756"/>
                  <a:gd name="connsiteX5" fmla="*/ 1430 w 286392"/>
                  <a:gd name="connsiteY5" fmla="*/ 236046 h 286756"/>
                  <a:gd name="connsiteX6" fmla="*/ 6259 w 286392"/>
                  <a:gd name="connsiteY6" fmla="*/ 278003 h 286756"/>
                  <a:gd name="connsiteX7" fmla="*/ 36140 w 286392"/>
                  <a:gd name="connsiteY7" fmla="*/ 286756 h 286756"/>
                  <a:gd name="connsiteX8" fmla="*/ 51834 w 286392"/>
                  <a:gd name="connsiteY8" fmla="*/ 286454 h 286756"/>
                  <a:gd name="connsiteX9" fmla="*/ 51834 w 286392"/>
                  <a:gd name="connsiteY9" fmla="*/ 286454 h 286756"/>
                  <a:gd name="connsiteX10" fmla="*/ 51834 w 286392"/>
                  <a:gd name="connsiteY10" fmla="*/ 286454 h 286756"/>
                  <a:gd name="connsiteX11" fmla="*/ 145096 w 286392"/>
                  <a:gd name="connsiteY11" fmla="*/ 267136 h 286756"/>
                  <a:gd name="connsiteX12" fmla="*/ 247111 w 286392"/>
                  <a:gd name="connsiteY12" fmla="*/ 185939 h 286756"/>
                  <a:gd name="connsiteX13" fmla="*/ 286348 w 286392"/>
                  <a:gd name="connsiteY13" fmla="*/ 33807 h 286756"/>
                  <a:gd name="connsiteX14" fmla="*/ 36743 w 286392"/>
                  <a:gd name="connsiteY14" fmla="*/ 274682 h 286756"/>
                  <a:gd name="connsiteX15" fmla="*/ 36441 w 286392"/>
                  <a:gd name="connsiteY15" fmla="*/ 274682 h 286756"/>
                  <a:gd name="connsiteX16" fmla="*/ 37347 w 286392"/>
                  <a:gd name="connsiteY16" fmla="*/ 274682 h 286756"/>
                  <a:gd name="connsiteX17" fmla="*/ 36743 w 286392"/>
                  <a:gd name="connsiteY17" fmla="*/ 274682 h 286756"/>
                  <a:gd name="connsiteX18" fmla="*/ 255864 w 286392"/>
                  <a:gd name="connsiteY18" fmla="*/ 12074 h 286756"/>
                  <a:gd name="connsiteX19" fmla="*/ 257977 w 286392"/>
                  <a:gd name="connsiteY19" fmla="*/ 12074 h 286756"/>
                  <a:gd name="connsiteX20" fmla="*/ 257977 w 286392"/>
                  <a:gd name="connsiteY20" fmla="*/ 12074 h 286756"/>
                  <a:gd name="connsiteX21" fmla="*/ 255864 w 286392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392" h="286756">
                    <a:moveTo>
                      <a:pt x="286348" y="33807"/>
                    </a:moveTo>
                    <a:cubicBezTo>
                      <a:pt x="286046" y="16602"/>
                      <a:pt x="283631" y="0"/>
                      <a:pt x="257977" y="0"/>
                    </a:cubicBezTo>
                    <a:cubicBezTo>
                      <a:pt x="255864" y="0"/>
                      <a:pt x="253449" y="0"/>
                      <a:pt x="250733" y="302"/>
                    </a:cubicBezTo>
                    <a:cubicBezTo>
                      <a:pt x="207573" y="2717"/>
                      <a:pt x="172562" y="9659"/>
                      <a:pt x="140569" y="21432"/>
                    </a:cubicBezTo>
                    <a:cubicBezTo>
                      <a:pt x="79602" y="44372"/>
                      <a:pt x="38252" y="88140"/>
                      <a:pt x="18030" y="151528"/>
                    </a:cubicBezTo>
                    <a:cubicBezTo>
                      <a:pt x="8372" y="181411"/>
                      <a:pt x="4147" y="210992"/>
                      <a:pt x="1430" y="236046"/>
                    </a:cubicBezTo>
                    <a:cubicBezTo>
                      <a:pt x="-381" y="255968"/>
                      <a:pt x="-1890" y="268947"/>
                      <a:pt x="6259" y="278003"/>
                    </a:cubicBezTo>
                    <a:cubicBezTo>
                      <a:pt x="13503" y="286153"/>
                      <a:pt x="24972" y="286756"/>
                      <a:pt x="36140" y="286756"/>
                    </a:cubicBezTo>
                    <a:cubicBezTo>
                      <a:pt x="40667" y="286756"/>
                      <a:pt x="45496" y="286756"/>
                      <a:pt x="51834" y="286454"/>
                    </a:cubicBezTo>
                    <a:lnTo>
                      <a:pt x="51834" y="286454"/>
                    </a:lnTo>
                    <a:lnTo>
                      <a:pt x="51834" y="286454"/>
                    </a:lnTo>
                    <a:cubicBezTo>
                      <a:pt x="82922" y="284643"/>
                      <a:pt x="116122" y="277701"/>
                      <a:pt x="145096" y="267136"/>
                    </a:cubicBezTo>
                    <a:cubicBezTo>
                      <a:pt x="192180" y="249327"/>
                      <a:pt x="225380" y="222764"/>
                      <a:pt x="247111" y="185939"/>
                    </a:cubicBezTo>
                    <a:cubicBezTo>
                      <a:pt x="274275" y="139454"/>
                      <a:pt x="287253" y="88442"/>
                      <a:pt x="286348" y="33807"/>
                    </a:cubicBezTo>
                    <a:close/>
                    <a:moveTo>
                      <a:pt x="36743" y="274682"/>
                    </a:moveTo>
                    <a:cubicBezTo>
                      <a:pt x="36743" y="274682"/>
                      <a:pt x="36441" y="274682"/>
                      <a:pt x="36441" y="274682"/>
                    </a:cubicBezTo>
                    <a:cubicBezTo>
                      <a:pt x="36743" y="274682"/>
                      <a:pt x="37045" y="274682"/>
                      <a:pt x="37347" y="274682"/>
                    </a:cubicBezTo>
                    <a:cubicBezTo>
                      <a:pt x="37045" y="274682"/>
                      <a:pt x="36743" y="274682"/>
                      <a:pt x="36743" y="274682"/>
                    </a:cubicBezTo>
                    <a:close/>
                    <a:moveTo>
                      <a:pt x="255864" y="12074"/>
                    </a:moveTo>
                    <a:cubicBezTo>
                      <a:pt x="256468" y="12074"/>
                      <a:pt x="257373" y="12074"/>
                      <a:pt x="257977" y="12074"/>
                    </a:cubicBezTo>
                    <a:cubicBezTo>
                      <a:pt x="257977" y="12074"/>
                      <a:pt x="257977" y="12074"/>
                      <a:pt x="257977" y="12074"/>
                    </a:cubicBezTo>
                    <a:cubicBezTo>
                      <a:pt x="257373" y="12074"/>
                      <a:pt x="256769" y="12074"/>
                      <a:pt x="25586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7" name="Freeform 1376">
                <a:extLst>
                  <a:ext uri="{FF2B5EF4-FFF2-40B4-BE49-F238E27FC236}">
                    <a16:creationId xmlns:a16="http://schemas.microsoft.com/office/drawing/2014/main" id="{2BBDFDB2-71C1-F64A-8451-08D07C4D49C6}"/>
                  </a:ext>
                </a:extLst>
              </p:cNvPr>
              <p:cNvSpPr/>
              <p:nvPr/>
            </p:nvSpPr>
            <p:spPr>
              <a:xfrm>
                <a:off x="5025312" y="4692538"/>
                <a:ext cx="285838" cy="287360"/>
              </a:xfrm>
              <a:custGeom>
                <a:avLst/>
                <a:gdLst>
                  <a:gd name="connsiteX0" fmla="*/ 279681 w 285838"/>
                  <a:gd name="connsiteY0" fmla="*/ 7546 h 287360"/>
                  <a:gd name="connsiteX1" fmla="*/ 251612 w 285838"/>
                  <a:gd name="connsiteY1" fmla="*/ 0 h 287360"/>
                  <a:gd name="connsiteX2" fmla="*/ 249499 w 285838"/>
                  <a:gd name="connsiteY2" fmla="*/ 0 h 287360"/>
                  <a:gd name="connsiteX3" fmla="*/ 119113 w 285838"/>
                  <a:gd name="connsiteY3" fmla="*/ 28977 h 287360"/>
                  <a:gd name="connsiteX4" fmla="*/ 29775 w 285838"/>
                  <a:gd name="connsiteY4" fmla="*/ 117721 h 287360"/>
                  <a:gd name="connsiteX5" fmla="*/ 196 w 285838"/>
                  <a:gd name="connsiteY5" fmla="*/ 236348 h 287360"/>
                  <a:gd name="connsiteX6" fmla="*/ 196 w 285838"/>
                  <a:gd name="connsiteY6" fmla="*/ 236649 h 287360"/>
                  <a:gd name="connsiteX7" fmla="*/ 196 w 285838"/>
                  <a:gd name="connsiteY7" fmla="*/ 236951 h 287360"/>
                  <a:gd name="connsiteX8" fmla="*/ 8345 w 285838"/>
                  <a:gd name="connsiteY8" fmla="*/ 279512 h 287360"/>
                  <a:gd name="connsiteX9" fmla="*/ 30378 w 285838"/>
                  <a:gd name="connsiteY9" fmla="*/ 287360 h 287360"/>
                  <a:gd name="connsiteX10" fmla="*/ 46978 w 285838"/>
                  <a:gd name="connsiteY10" fmla="*/ 286153 h 287360"/>
                  <a:gd name="connsiteX11" fmla="*/ 50600 w 285838"/>
                  <a:gd name="connsiteY11" fmla="*/ 285549 h 287360"/>
                  <a:gd name="connsiteX12" fmla="*/ 136015 w 285838"/>
                  <a:gd name="connsiteY12" fmla="*/ 268645 h 287360"/>
                  <a:gd name="connsiteX13" fmla="*/ 247386 w 285838"/>
                  <a:gd name="connsiteY13" fmla="*/ 182015 h 287360"/>
                  <a:gd name="connsiteX14" fmla="*/ 285415 w 285838"/>
                  <a:gd name="connsiteY14" fmla="*/ 35014 h 287360"/>
                  <a:gd name="connsiteX15" fmla="*/ 279681 w 285838"/>
                  <a:gd name="connsiteY15" fmla="*/ 7546 h 287360"/>
                  <a:gd name="connsiteX16" fmla="*/ 30680 w 285838"/>
                  <a:gd name="connsiteY16" fmla="*/ 274984 h 287360"/>
                  <a:gd name="connsiteX17" fmla="*/ 30378 w 285838"/>
                  <a:gd name="connsiteY17" fmla="*/ 274984 h 287360"/>
                  <a:gd name="connsiteX18" fmla="*/ 30680 w 285838"/>
                  <a:gd name="connsiteY18" fmla="*/ 274984 h 287360"/>
                  <a:gd name="connsiteX19" fmla="*/ 30680 w 285838"/>
                  <a:gd name="connsiteY19" fmla="*/ 274984 h 287360"/>
                  <a:gd name="connsiteX20" fmla="*/ 246179 w 285838"/>
                  <a:gd name="connsiteY20" fmla="*/ 12074 h 287360"/>
                  <a:gd name="connsiteX21" fmla="*/ 249499 w 285838"/>
                  <a:gd name="connsiteY21" fmla="*/ 12074 h 287360"/>
                  <a:gd name="connsiteX22" fmla="*/ 251612 w 285838"/>
                  <a:gd name="connsiteY22" fmla="*/ 12074 h 287360"/>
                  <a:gd name="connsiteX23" fmla="*/ 246179 w 285838"/>
                  <a:gd name="connsiteY23" fmla="*/ 12074 h 28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5838" h="287360">
                    <a:moveTo>
                      <a:pt x="279681" y="7546"/>
                    </a:moveTo>
                    <a:cubicBezTo>
                      <a:pt x="273041" y="604"/>
                      <a:pt x="263081" y="0"/>
                      <a:pt x="251612" y="0"/>
                    </a:cubicBezTo>
                    <a:lnTo>
                      <a:pt x="249499" y="0"/>
                    </a:lnTo>
                    <a:cubicBezTo>
                      <a:pt x="203623" y="0"/>
                      <a:pt x="159557" y="9659"/>
                      <a:pt x="119113" y="28977"/>
                    </a:cubicBezTo>
                    <a:cubicBezTo>
                      <a:pt x="78971" y="47994"/>
                      <a:pt x="49091" y="77877"/>
                      <a:pt x="29775" y="117721"/>
                    </a:cubicBezTo>
                    <a:cubicBezTo>
                      <a:pt x="13778" y="151528"/>
                      <a:pt x="4120" y="190466"/>
                      <a:pt x="196" y="236348"/>
                    </a:cubicBezTo>
                    <a:lnTo>
                      <a:pt x="196" y="236649"/>
                    </a:lnTo>
                    <a:lnTo>
                      <a:pt x="196" y="236951"/>
                    </a:lnTo>
                    <a:cubicBezTo>
                      <a:pt x="-407" y="256270"/>
                      <a:pt x="-105" y="270456"/>
                      <a:pt x="8345" y="279512"/>
                    </a:cubicBezTo>
                    <a:cubicBezTo>
                      <a:pt x="14985" y="286454"/>
                      <a:pt x="24342" y="287360"/>
                      <a:pt x="30378" y="287360"/>
                    </a:cubicBezTo>
                    <a:cubicBezTo>
                      <a:pt x="34604" y="287360"/>
                      <a:pt x="39735" y="287058"/>
                      <a:pt x="46978" y="286153"/>
                    </a:cubicBezTo>
                    <a:lnTo>
                      <a:pt x="50600" y="285549"/>
                    </a:lnTo>
                    <a:cubicBezTo>
                      <a:pt x="78669" y="281927"/>
                      <a:pt x="107946" y="278606"/>
                      <a:pt x="136015" y="268645"/>
                    </a:cubicBezTo>
                    <a:cubicBezTo>
                      <a:pt x="187022" y="250836"/>
                      <a:pt x="223543" y="222463"/>
                      <a:pt x="247386" y="182015"/>
                    </a:cubicBezTo>
                    <a:cubicBezTo>
                      <a:pt x="270928" y="141869"/>
                      <a:pt x="283001" y="95384"/>
                      <a:pt x="285415" y="35014"/>
                    </a:cubicBezTo>
                    <a:cubicBezTo>
                      <a:pt x="286321" y="24450"/>
                      <a:pt x="286321" y="14791"/>
                      <a:pt x="279681" y="7546"/>
                    </a:cubicBezTo>
                    <a:close/>
                    <a:moveTo>
                      <a:pt x="30680" y="274984"/>
                    </a:moveTo>
                    <a:cubicBezTo>
                      <a:pt x="30680" y="274984"/>
                      <a:pt x="30378" y="274984"/>
                      <a:pt x="30378" y="274984"/>
                    </a:cubicBezTo>
                    <a:cubicBezTo>
                      <a:pt x="30378" y="274984"/>
                      <a:pt x="30680" y="274984"/>
                      <a:pt x="30680" y="274984"/>
                    </a:cubicBezTo>
                    <a:cubicBezTo>
                      <a:pt x="30680" y="274984"/>
                      <a:pt x="30680" y="274984"/>
                      <a:pt x="30680" y="274984"/>
                    </a:cubicBezTo>
                    <a:close/>
                    <a:moveTo>
                      <a:pt x="246179" y="12074"/>
                    </a:moveTo>
                    <a:cubicBezTo>
                      <a:pt x="247386" y="12074"/>
                      <a:pt x="248292" y="12074"/>
                      <a:pt x="249499" y="12074"/>
                    </a:cubicBezTo>
                    <a:cubicBezTo>
                      <a:pt x="250103" y="12074"/>
                      <a:pt x="251008" y="12074"/>
                      <a:pt x="251612" y="12074"/>
                    </a:cubicBezTo>
                    <a:cubicBezTo>
                      <a:pt x="249801" y="12074"/>
                      <a:pt x="247990" y="12074"/>
                      <a:pt x="24617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8" name="Freeform 1377">
                <a:extLst>
                  <a:ext uri="{FF2B5EF4-FFF2-40B4-BE49-F238E27FC236}">
                    <a16:creationId xmlns:a16="http://schemas.microsoft.com/office/drawing/2014/main" id="{4FAF6D89-1B01-0141-B467-F89A5DA63A1B}"/>
                  </a:ext>
                </a:extLst>
              </p:cNvPr>
              <p:cNvSpPr/>
              <p:nvPr/>
            </p:nvSpPr>
            <p:spPr>
              <a:xfrm>
                <a:off x="2512794" y="2505645"/>
                <a:ext cx="288046" cy="287058"/>
              </a:xfrm>
              <a:custGeom>
                <a:avLst/>
                <a:gdLst>
                  <a:gd name="connsiteX0" fmla="*/ 36590 w 288046"/>
                  <a:gd name="connsiteY0" fmla="*/ 286756 h 287058"/>
                  <a:gd name="connsiteX1" fmla="*/ 36590 w 288046"/>
                  <a:gd name="connsiteY1" fmla="*/ 286756 h 287058"/>
                  <a:gd name="connsiteX2" fmla="*/ 36590 w 288046"/>
                  <a:gd name="connsiteY2" fmla="*/ 286756 h 287058"/>
                  <a:gd name="connsiteX3" fmla="*/ 157619 w 288046"/>
                  <a:gd name="connsiteY3" fmla="*/ 260797 h 287058"/>
                  <a:gd name="connsiteX4" fmla="*/ 232772 w 288046"/>
                  <a:gd name="connsiteY4" fmla="*/ 205559 h 287058"/>
                  <a:gd name="connsiteX5" fmla="*/ 286496 w 288046"/>
                  <a:gd name="connsiteY5" fmla="*/ 48598 h 287058"/>
                  <a:gd name="connsiteX6" fmla="*/ 286798 w 288046"/>
                  <a:gd name="connsiteY6" fmla="*/ 43164 h 287058"/>
                  <a:gd name="connsiteX7" fmla="*/ 287100 w 288046"/>
                  <a:gd name="connsiteY7" fmla="*/ 37731 h 287058"/>
                  <a:gd name="connsiteX8" fmla="*/ 282874 w 288046"/>
                  <a:gd name="connsiteY8" fmla="*/ 7848 h 287058"/>
                  <a:gd name="connsiteX9" fmla="*/ 253296 w 288046"/>
                  <a:gd name="connsiteY9" fmla="*/ 0 h 287058"/>
                  <a:gd name="connsiteX10" fmla="*/ 247260 w 288046"/>
                  <a:gd name="connsiteY10" fmla="*/ 0 h 287058"/>
                  <a:gd name="connsiteX11" fmla="*/ 138001 w 288046"/>
                  <a:gd name="connsiteY11" fmla="*/ 21733 h 287058"/>
                  <a:gd name="connsiteX12" fmla="*/ 27535 w 288046"/>
                  <a:gd name="connsiteY12" fmla="*/ 126776 h 287058"/>
                  <a:gd name="connsiteX13" fmla="*/ 673 w 288046"/>
                  <a:gd name="connsiteY13" fmla="*/ 249327 h 287058"/>
                  <a:gd name="connsiteX14" fmla="*/ 6106 w 288046"/>
                  <a:gd name="connsiteY14" fmla="*/ 279210 h 287058"/>
                  <a:gd name="connsiteX15" fmla="*/ 29648 w 288046"/>
                  <a:gd name="connsiteY15" fmla="*/ 287058 h 287058"/>
                  <a:gd name="connsiteX16" fmla="*/ 36590 w 288046"/>
                  <a:gd name="connsiteY16" fmla="*/ 286756 h 287058"/>
                  <a:gd name="connsiteX17" fmla="*/ 247561 w 288046"/>
                  <a:gd name="connsiteY17" fmla="*/ 12074 h 287058"/>
                  <a:gd name="connsiteX18" fmla="*/ 253296 w 288046"/>
                  <a:gd name="connsiteY18" fmla="*/ 12074 h 287058"/>
                  <a:gd name="connsiteX19" fmla="*/ 246656 w 288046"/>
                  <a:gd name="connsiteY19" fmla="*/ 12074 h 287058"/>
                  <a:gd name="connsiteX20" fmla="*/ 247561 w 288046"/>
                  <a:gd name="connsiteY20" fmla="*/ 12074 h 287058"/>
                  <a:gd name="connsiteX21" fmla="*/ 31157 w 288046"/>
                  <a:gd name="connsiteY21" fmla="*/ 274984 h 287058"/>
                  <a:gd name="connsiteX22" fmla="*/ 29346 w 288046"/>
                  <a:gd name="connsiteY22" fmla="*/ 274984 h 287058"/>
                  <a:gd name="connsiteX23" fmla="*/ 28742 w 288046"/>
                  <a:gd name="connsiteY23" fmla="*/ 274984 h 287058"/>
                  <a:gd name="connsiteX24" fmla="*/ 31157 w 288046"/>
                  <a:gd name="connsiteY24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046" h="287058">
                    <a:moveTo>
                      <a:pt x="36590" y="286756"/>
                    </a:moveTo>
                    <a:lnTo>
                      <a:pt x="36590" y="286756"/>
                    </a:lnTo>
                    <a:lnTo>
                      <a:pt x="36590" y="286756"/>
                    </a:lnTo>
                    <a:cubicBezTo>
                      <a:pt x="70695" y="284341"/>
                      <a:pt x="115063" y="279512"/>
                      <a:pt x="157619" y="260797"/>
                    </a:cubicBezTo>
                    <a:cubicBezTo>
                      <a:pt x="189612" y="247214"/>
                      <a:pt x="214060" y="229103"/>
                      <a:pt x="232772" y="205559"/>
                    </a:cubicBezTo>
                    <a:cubicBezTo>
                      <a:pt x="265067" y="164507"/>
                      <a:pt x="281969" y="114401"/>
                      <a:pt x="286496" y="48598"/>
                    </a:cubicBezTo>
                    <a:cubicBezTo>
                      <a:pt x="286496" y="46787"/>
                      <a:pt x="286798" y="44976"/>
                      <a:pt x="286798" y="43164"/>
                    </a:cubicBezTo>
                    <a:cubicBezTo>
                      <a:pt x="286798" y="41353"/>
                      <a:pt x="287100" y="39542"/>
                      <a:pt x="287100" y="37731"/>
                    </a:cubicBezTo>
                    <a:cubicBezTo>
                      <a:pt x="288307" y="25355"/>
                      <a:pt x="289514" y="15394"/>
                      <a:pt x="282874" y="7848"/>
                    </a:cubicBezTo>
                    <a:cubicBezTo>
                      <a:pt x="276234" y="302"/>
                      <a:pt x="265972" y="302"/>
                      <a:pt x="253296" y="0"/>
                    </a:cubicBezTo>
                    <a:cubicBezTo>
                      <a:pt x="251485" y="0"/>
                      <a:pt x="249372" y="0"/>
                      <a:pt x="247260" y="0"/>
                    </a:cubicBezTo>
                    <a:cubicBezTo>
                      <a:pt x="211947" y="0"/>
                      <a:pt x="176332" y="7244"/>
                      <a:pt x="138001" y="21733"/>
                    </a:cubicBezTo>
                    <a:cubicBezTo>
                      <a:pt x="87295" y="40750"/>
                      <a:pt x="50172" y="76066"/>
                      <a:pt x="27535" y="126776"/>
                    </a:cubicBezTo>
                    <a:cubicBezTo>
                      <a:pt x="9728" y="166922"/>
                      <a:pt x="4597" y="209483"/>
                      <a:pt x="673" y="249327"/>
                    </a:cubicBezTo>
                    <a:cubicBezTo>
                      <a:pt x="-534" y="260797"/>
                      <a:pt x="-836" y="271362"/>
                      <a:pt x="6106" y="279210"/>
                    </a:cubicBezTo>
                    <a:cubicBezTo>
                      <a:pt x="12444" y="286153"/>
                      <a:pt x="21499" y="287058"/>
                      <a:pt x="29648" y="287058"/>
                    </a:cubicBezTo>
                    <a:cubicBezTo>
                      <a:pt x="31459" y="287058"/>
                      <a:pt x="33873" y="287058"/>
                      <a:pt x="36590" y="286756"/>
                    </a:cubicBezTo>
                    <a:close/>
                    <a:moveTo>
                      <a:pt x="247561" y="12074"/>
                    </a:moveTo>
                    <a:cubicBezTo>
                      <a:pt x="249372" y="12074"/>
                      <a:pt x="251485" y="12074"/>
                      <a:pt x="253296" y="12074"/>
                    </a:cubicBezTo>
                    <a:cubicBezTo>
                      <a:pt x="251183" y="12074"/>
                      <a:pt x="249070" y="12074"/>
                      <a:pt x="246656" y="12074"/>
                    </a:cubicBezTo>
                    <a:cubicBezTo>
                      <a:pt x="246958" y="12074"/>
                      <a:pt x="247260" y="12074"/>
                      <a:pt x="247561" y="12074"/>
                    </a:cubicBezTo>
                    <a:close/>
                    <a:moveTo>
                      <a:pt x="31157" y="274984"/>
                    </a:moveTo>
                    <a:cubicBezTo>
                      <a:pt x="30553" y="274984"/>
                      <a:pt x="29950" y="274984"/>
                      <a:pt x="29346" y="274984"/>
                    </a:cubicBezTo>
                    <a:cubicBezTo>
                      <a:pt x="29044" y="274984"/>
                      <a:pt x="29044" y="274984"/>
                      <a:pt x="28742" y="274984"/>
                    </a:cubicBezTo>
                    <a:cubicBezTo>
                      <a:pt x="29648" y="274984"/>
                      <a:pt x="30252" y="274984"/>
                      <a:pt x="3115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1D34FF43-2B67-774C-AFC9-8E655146E1D1}"/>
                  </a:ext>
                </a:extLst>
              </p:cNvPr>
              <p:cNvSpPr/>
              <p:nvPr/>
            </p:nvSpPr>
            <p:spPr>
              <a:xfrm>
                <a:off x="2512340" y="3438659"/>
                <a:ext cx="289319" cy="286756"/>
              </a:xfrm>
              <a:custGeom>
                <a:avLst/>
                <a:gdLst>
                  <a:gd name="connsiteX0" fmla="*/ 39760 w 289319"/>
                  <a:gd name="connsiteY0" fmla="*/ 286756 h 286756"/>
                  <a:gd name="connsiteX1" fmla="*/ 44589 w 289319"/>
                  <a:gd name="connsiteY1" fmla="*/ 286756 h 286756"/>
                  <a:gd name="connsiteX2" fmla="*/ 107669 w 289319"/>
                  <a:gd name="connsiteY2" fmla="*/ 278305 h 286756"/>
                  <a:gd name="connsiteX3" fmla="*/ 276688 w 289319"/>
                  <a:gd name="connsiteY3" fmla="*/ 118023 h 286756"/>
                  <a:gd name="connsiteX4" fmla="*/ 286950 w 289319"/>
                  <a:gd name="connsiteY4" fmla="*/ 50409 h 286756"/>
                  <a:gd name="connsiteX5" fmla="*/ 288760 w 289319"/>
                  <a:gd name="connsiteY5" fmla="*/ 33203 h 286756"/>
                  <a:gd name="connsiteX6" fmla="*/ 283931 w 289319"/>
                  <a:gd name="connsiteY6" fmla="*/ 7244 h 286756"/>
                  <a:gd name="connsiteX7" fmla="*/ 260691 w 289319"/>
                  <a:gd name="connsiteY7" fmla="*/ 0 h 286756"/>
                  <a:gd name="connsiteX8" fmla="*/ 258277 w 289319"/>
                  <a:gd name="connsiteY8" fmla="*/ 0 h 286756"/>
                  <a:gd name="connsiteX9" fmla="*/ 145396 w 289319"/>
                  <a:gd name="connsiteY9" fmla="*/ 19922 h 286756"/>
                  <a:gd name="connsiteX10" fmla="*/ 17425 w 289319"/>
                  <a:gd name="connsiteY10" fmla="*/ 153943 h 286756"/>
                  <a:gd name="connsiteX11" fmla="*/ 1127 w 289319"/>
                  <a:gd name="connsiteY11" fmla="*/ 243290 h 286756"/>
                  <a:gd name="connsiteX12" fmla="*/ 5956 w 289319"/>
                  <a:gd name="connsiteY12" fmla="*/ 278606 h 286756"/>
                  <a:gd name="connsiteX13" fmla="*/ 39760 w 289319"/>
                  <a:gd name="connsiteY13" fmla="*/ 286756 h 286756"/>
                  <a:gd name="connsiteX14" fmla="*/ 260993 w 289319"/>
                  <a:gd name="connsiteY14" fmla="*/ 12074 h 286756"/>
                  <a:gd name="connsiteX15" fmla="*/ 261295 w 289319"/>
                  <a:gd name="connsiteY15" fmla="*/ 12074 h 286756"/>
                  <a:gd name="connsiteX16" fmla="*/ 258578 w 289319"/>
                  <a:gd name="connsiteY16" fmla="*/ 12074 h 286756"/>
                  <a:gd name="connsiteX17" fmla="*/ 260993 w 289319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9319" h="286756">
                    <a:moveTo>
                      <a:pt x="39760" y="286756"/>
                    </a:moveTo>
                    <a:lnTo>
                      <a:pt x="44589" y="286756"/>
                    </a:lnTo>
                    <a:cubicBezTo>
                      <a:pt x="66320" y="286756"/>
                      <a:pt x="87749" y="282531"/>
                      <a:pt x="107669" y="278305"/>
                    </a:cubicBezTo>
                    <a:cubicBezTo>
                      <a:pt x="197007" y="258684"/>
                      <a:pt x="254051" y="204654"/>
                      <a:pt x="276688" y="118023"/>
                    </a:cubicBezTo>
                    <a:cubicBezTo>
                      <a:pt x="282724" y="95686"/>
                      <a:pt x="284837" y="72746"/>
                      <a:pt x="286950" y="50409"/>
                    </a:cubicBezTo>
                    <a:cubicBezTo>
                      <a:pt x="287553" y="44674"/>
                      <a:pt x="288157" y="38939"/>
                      <a:pt x="288760" y="33203"/>
                    </a:cubicBezTo>
                    <a:cubicBezTo>
                      <a:pt x="289666" y="23544"/>
                      <a:pt x="290269" y="14187"/>
                      <a:pt x="283931" y="7244"/>
                    </a:cubicBezTo>
                    <a:cubicBezTo>
                      <a:pt x="277895" y="604"/>
                      <a:pt x="268840" y="0"/>
                      <a:pt x="260691" y="0"/>
                    </a:cubicBezTo>
                    <a:cubicBezTo>
                      <a:pt x="259786" y="0"/>
                      <a:pt x="259182" y="0"/>
                      <a:pt x="258277" y="0"/>
                    </a:cubicBezTo>
                    <a:cubicBezTo>
                      <a:pt x="217229" y="906"/>
                      <a:pt x="179502" y="7848"/>
                      <a:pt x="145396" y="19922"/>
                    </a:cubicBezTo>
                    <a:cubicBezTo>
                      <a:pt x="80505" y="43466"/>
                      <a:pt x="37647" y="88442"/>
                      <a:pt x="17425" y="153943"/>
                    </a:cubicBezTo>
                    <a:cubicBezTo>
                      <a:pt x="8068" y="183826"/>
                      <a:pt x="4145" y="214615"/>
                      <a:pt x="1127" y="243290"/>
                    </a:cubicBezTo>
                    <a:cubicBezTo>
                      <a:pt x="-382" y="258986"/>
                      <a:pt x="-1590" y="270457"/>
                      <a:pt x="5956" y="278606"/>
                    </a:cubicBezTo>
                    <a:cubicBezTo>
                      <a:pt x="14105" y="286756"/>
                      <a:pt x="25876" y="286756"/>
                      <a:pt x="39760" y="286756"/>
                    </a:cubicBezTo>
                    <a:close/>
                    <a:moveTo>
                      <a:pt x="260993" y="12074"/>
                    </a:moveTo>
                    <a:cubicBezTo>
                      <a:pt x="261295" y="12074"/>
                      <a:pt x="261295" y="12074"/>
                      <a:pt x="261295" y="12074"/>
                    </a:cubicBezTo>
                    <a:cubicBezTo>
                      <a:pt x="260389" y="12074"/>
                      <a:pt x="259484" y="12074"/>
                      <a:pt x="258578" y="12074"/>
                    </a:cubicBezTo>
                    <a:cubicBezTo>
                      <a:pt x="259484" y="12074"/>
                      <a:pt x="260389" y="12074"/>
                      <a:pt x="26099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81960B8-9EAD-1840-AA5A-C954822041D5}"/>
                  </a:ext>
                </a:extLst>
              </p:cNvPr>
              <p:cNvSpPr/>
              <p:nvPr/>
            </p:nvSpPr>
            <p:spPr>
              <a:xfrm>
                <a:off x="4708478" y="6570338"/>
                <a:ext cx="286316" cy="286756"/>
              </a:xfrm>
              <a:custGeom>
                <a:avLst/>
                <a:gdLst>
                  <a:gd name="connsiteX0" fmla="*/ 286245 w 286316"/>
                  <a:gd name="connsiteY0" fmla="*/ 235442 h 286756"/>
                  <a:gd name="connsiteX1" fmla="*/ 286245 w 286316"/>
                  <a:gd name="connsiteY1" fmla="*/ 235442 h 286756"/>
                  <a:gd name="connsiteX2" fmla="*/ 262703 w 286316"/>
                  <a:gd name="connsiteY2" fmla="*/ 131304 h 286756"/>
                  <a:gd name="connsiteX3" fmla="*/ 188456 w 286316"/>
                  <a:gd name="connsiteY3" fmla="*/ 41052 h 286756"/>
                  <a:gd name="connsiteX4" fmla="*/ 32717 w 286316"/>
                  <a:gd name="connsiteY4" fmla="*/ 0 h 286756"/>
                  <a:gd name="connsiteX5" fmla="*/ 32717 w 286316"/>
                  <a:gd name="connsiteY5" fmla="*/ 0 h 286756"/>
                  <a:gd name="connsiteX6" fmla="*/ 32717 w 286316"/>
                  <a:gd name="connsiteY6" fmla="*/ 0 h 286756"/>
                  <a:gd name="connsiteX7" fmla="*/ 6157 w 286316"/>
                  <a:gd name="connsiteY7" fmla="*/ 7848 h 286756"/>
                  <a:gd name="connsiteX8" fmla="*/ 422 w 286316"/>
                  <a:gd name="connsiteY8" fmla="*/ 34411 h 286756"/>
                  <a:gd name="connsiteX9" fmla="*/ 24870 w 286316"/>
                  <a:gd name="connsiteY9" fmla="*/ 153037 h 286756"/>
                  <a:gd name="connsiteX10" fmla="*/ 100023 w 286316"/>
                  <a:gd name="connsiteY10" fmla="*/ 244497 h 286756"/>
                  <a:gd name="connsiteX11" fmla="*/ 238860 w 286316"/>
                  <a:gd name="connsiteY11" fmla="*/ 285549 h 286756"/>
                  <a:gd name="connsiteX12" fmla="*/ 255460 w 286316"/>
                  <a:gd name="connsiteY12" fmla="*/ 286756 h 286756"/>
                  <a:gd name="connsiteX13" fmla="*/ 278096 w 286316"/>
                  <a:gd name="connsiteY13" fmla="*/ 279210 h 286756"/>
                  <a:gd name="connsiteX14" fmla="*/ 286245 w 286316"/>
                  <a:gd name="connsiteY14" fmla="*/ 235442 h 286756"/>
                  <a:gd name="connsiteX15" fmla="*/ 286245 w 286316"/>
                  <a:gd name="connsiteY15" fmla="*/ 235442 h 286756"/>
                  <a:gd name="connsiteX16" fmla="*/ 255460 w 286316"/>
                  <a:gd name="connsiteY16" fmla="*/ 274984 h 286756"/>
                  <a:gd name="connsiteX17" fmla="*/ 255460 w 286316"/>
                  <a:gd name="connsiteY17" fmla="*/ 274984 h 286756"/>
                  <a:gd name="connsiteX18" fmla="*/ 255460 w 286316"/>
                  <a:gd name="connsiteY18" fmla="*/ 274984 h 286756"/>
                  <a:gd name="connsiteX19" fmla="*/ 255460 w 286316"/>
                  <a:gd name="connsiteY19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16" h="286756">
                    <a:moveTo>
                      <a:pt x="286245" y="235442"/>
                    </a:moveTo>
                    <a:lnTo>
                      <a:pt x="286245" y="235442"/>
                    </a:lnTo>
                    <a:cubicBezTo>
                      <a:pt x="285038" y="210690"/>
                      <a:pt x="279907" y="172356"/>
                      <a:pt x="262703" y="131304"/>
                    </a:cubicBezTo>
                    <a:cubicBezTo>
                      <a:pt x="245500" y="90555"/>
                      <a:pt x="221052" y="60973"/>
                      <a:pt x="188456" y="41052"/>
                    </a:cubicBezTo>
                    <a:cubicBezTo>
                      <a:pt x="143485" y="13885"/>
                      <a:pt x="92477" y="302"/>
                      <a:pt x="32717" y="0"/>
                    </a:cubicBezTo>
                    <a:lnTo>
                      <a:pt x="32717" y="0"/>
                    </a:lnTo>
                    <a:lnTo>
                      <a:pt x="32717" y="0"/>
                    </a:lnTo>
                    <a:cubicBezTo>
                      <a:pt x="23361" y="0"/>
                      <a:pt x="13099" y="604"/>
                      <a:pt x="6157" y="7848"/>
                    </a:cubicBezTo>
                    <a:cubicBezTo>
                      <a:pt x="-483" y="15092"/>
                      <a:pt x="-483" y="25356"/>
                      <a:pt x="422" y="34411"/>
                    </a:cubicBezTo>
                    <a:cubicBezTo>
                      <a:pt x="3742" y="79386"/>
                      <a:pt x="9477" y="116815"/>
                      <a:pt x="24870" y="153037"/>
                    </a:cubicBezTo>
                    <a:cubicBezTo>
                      <a:pt x="41470" y="192882"/>
                      <a:pt x="66219" y="222764"/>
                      <a:pt x="100023" y="244497"/>
                    </a:cubicBezTo>
                    <a:cubicBezTo>
                      <a:pt x="144692" y="273173"/>
                      <a:pt x="193285" y="281323"/>
                      <a:pt x="238860" y="285549"/>
                    </a:cubicBezTo>
                    <a:cubicBezTo>
                      <a:pt x="246405" y="286455"/>
                      <a:pt x="251234" y="286756"/>
                      <a:pt x="255460" y="286756"/>
                    </a:cubicBezTo>
                    <a:cubicBezTo>
                      <a:pt x="261798" y="286756"/>
                      <a:pt x="271154" y="285850"/>
                      <a:pt x="278096" y="279210"/>
                    </a:cubicBezTo>
                    <a:cubicBezTo>
                      <a:pt x="286245" y="270457"/>
                      <a:pt x="286547" y="256873"/>
                      <a:pt x="286245" y="235442"/>
                    </a:cubicBezTo>
                    <a:lnTo>
                      <a:pt x="286245" y="235442"/>
                    </a:lnTo>
                    <a:close/>
                    <a:moveTo>
                      <a:pt x="255460" y="274984"/>
                    </a:moveTo>
                    <a:cubicBezTo>
                      <a:pt x="255158" y="274984"/>
                      <a:pt x="255158" y="274984"/>
                      <a:pt x="255460" y="274984"/>
                    </a:cubicBezTo>
                    <a:cubicBezTo>
                      <a:pt x="255460" y="274984"/>
                      <a:pt x="255460" y="274984"/>
                      <a:pt x="255460" y="274984"/>
                    </a:cubicBezTo>
                    <a:cubicBezTo>
                      <a:pt x="255460" y="274984"/>
                      <a:pt x="255460" y="274984"/>
                      <a:pt x="255460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71A9BE20-8237-7B47-ABC0-309F39F37693}"/>
                  </a:ext>
                </a:extLst>
              </p:cNvPr>
              <p:cNvSpPr/>
              <p:nvPr/>
            </p:nvSpPr>
            <p:spPr>
              <a:xfrm>
                <a:off x="3138633" y="6261546"/>
                <a:ext cx="286025" cy="286454"/>
              </a:xfrm>
              <a:custGeom>
                <a:avLst/>
                <a:gdLst>
                  <a:gd name="connsiteX0" fmla="*/ 74450 w 286025"/>
                  <a:gd name="connsiteY0" fmla="*/ 226991 h 286454"/>
                  <a:gd name="connsiteX1" fmla="*/ 252524 w 286025"/>
                  <a:gd name="connsiteY1" fmla="*/ 286455 h 286454"/>
                  <a:gd name="connsiteX2" fmla="*/ 257655 w 286025"/>
                  <a:gd name="connsiteY2" fmla="*/ 286455 h 286454"/>
                  <a:gd name="connsiteX3" fmla="*/ 280895 w 286025"/>
                  <a:gd name="connsiteY3" fmla="*/ 278003 h 286454"/>
                  <a:gd name="connsiteX4" fmla="*/ 286026 w 286025"/>
                  <a:gd name="connsiteY4" fmla="*/ 254157 h 286454"/>
                  <a:gd name="connsiteX5" fmla="*/ 261880 w 286025"/>
                  <a:gd name="connsiteY5" fmla="*/ 132210 h 286454"/>
                  <a:gd name="connsiteX6" fmla="*/ 171334 w 286025"/>
                  <a:gd name="connsiteY6" fmla="*/ 32600 h 286454"/>
                  <a:gd name="connsiteX7" fmla="*/ 53625 w 286025"/>
                  <a:gd name="connsiteY7" fmla="*/ 604 h 286454"/>
                  <a:gd name="connsiteX8" fmla="*/ 53323 w 286025"/>
                  <a:gd name="connsiteY8" fmla="*/ 604 h 286454"/>
                  <a:gd name="connsiteX9" fmla="*/ 53021 w 286025"/>
                  <a:gd name="connsiteY9" fmla="*/ 604 h 286454"/>
                  <a:gd name="connsiteX10" fmla="*/ 36723 w 286025"/>
                  <a:gd name="connsiteY10" fmla="*/ 0 h 286454"/>
                  <a:gd name="connsiteX11" fmla="*/ 7447 w 286025"/>
                  <a:gd name="connsiteY11" fmla="*/ 8452 h 286454"/>
                  <a:gd name="connsiteX12" fmla="*/ 203 w 286025"/>
                  <a:gd name="connsiteY12" fmla="*/ 43467 h 286454"/>
                  <a:gd name="connsiteX13" fmla="*/ 28876 w 286025"/>
                  <a:gd name="connsiteY13" fmla="*/ 164507 h 286454"/>
                  <a:gd name="connsiteX14" fmla="*/ 74450 w 286025"/>
                  <a:gd name="connsiteY14" fmla="*/ 226991 h 286454"/>
                  <a:gd name="connsiteX15" fmla="*/ 258560 w 286025"/>
                  <a:gd name="connsiteY15" fmla="*/ 274381 h 286454"/>
                  <a:gd name="connsiteX16" fmla="*/ 257655 w 286025"/>
                  <a:gd name="connsiteY16" fmla="*/ 274381 h 286454"/>
                  <a:gd name="connsiteX17" fmla="*/ 256749 w 286025"/>
                  <a:gd name="connsiteY17" fmla="*/ 274381 h 286454"/>
                  <a:gd name="connsiteX18" fmla="*/ 258560 w 286025"/>
                  <a:gd name="connsiteY18" fmla="*/ 274381 h 286454"/>
                  <a:gd name="connsiteX19" fmla="*/ 37025 w 286025"/>
                  <a:gd name="connsiteY19" fmla="*/ 12376 h 286454"/>
                  <a:gd name="connsiteX20" fmla="*/ 37025 w 286025"/>
                  <a:gd name="connsiteY20" fmla="*/ 12376 h 286454"/>
                  <a:gd name="connsiteX21" fmla="*/ 37025 w 286025"/>
                  <a:gd name="connsiteY21" fmla="*/ 12376 h 286454"/>
                  <a:gd name="connsiteX22" fmla="*/ 37025 w 286025"/>
                  <a:gd name="connsiteY22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025" h="286454">
                    <a:moveTo>
                      <a:pt x="74450" y="226991"/>
                    </a:moveTo>
                    <a:cubicBezTo>
                      <a:pt x="119723" y="265023"/>
                      <a:pt x="176163" y="284040"/>
                      <a:pt x="252524" y="286455"/>
                    </a:cubicBezTo>
                    <a:cubicBezTo>
                      <a:pt x="254335" y="286455"/>
                      <a:pt x="256145" y="286455"/>
                      <a:pt x="257655" y="286455"/>
                    </a:cubicBezTo>
                    <a:cubicBezTo>
                      <a:pt x="263389" y="286455"/>
                      <a:pt x="274255" y="286455"/>
                      <a:pt x="280895" y="278003"/>
                    </a:cubicBezTo>
                    <a:cubicBezTo>
                      <a:pt x="285724" y="271664"/>
                      <a:pt x="286026" y="263514"/>
                      <a:pt x="286026" y="254157"/>
                    </a:cubicBezTo>
                    <a:cubicBezTo>
                      <a:pt x="285724" y="210389"/>
                      <a:pt x="277575" y="169640"/>
                      <a:pt x="261880" y="132210"/>
                    </a:cubicBezTo>
                    <a:cubicBezTo>
                      <a:pt x="242866" y="87235"/>
                      <a:pt x="212382" y="53729"/>
                      <a:pt x="171334" y="32600"/>
                    </a:cubicBezTo>
                    <a:cubicBezTo>
                      <a:pt x="138436" y="15092"/>
                      <a:pt x="100105" y="4528"/>
                      <a:pt x="53625" y="604"/>
                    </a:cubicBezTo>
                    <a:lnTo>
                      <a:pt x="53323" y="604"/>
                    </a:lnTo>
                    <a:lnTo>
                      <a:pt x="53021" y="604"/>
                    </a:lnTo>
                    <a:cubicBezTo>
                      <a:pt x="45778" y="302"/>
                      <a:pt x="40949" y="0"/>
                      <a:pt x="36723" y="0"/>
                    </a:cubicBezTo>
                    <a:cubicBezTo>
                      <a:pt x="24047" y="0"/>
                      <a:pt x="14087" y="1509"/>
                      <a:pt x="7447" y="8452"/>
                    </a:cubicBezTo>
                    <a:cubicBezTo>
                      <a:pt x="-99" y="16300"/>
                      <a:pt x="-401" y="27469"/>
                      <a:pt x="203" y="43467"/>
                    </a:cubicBezTo>
                    <a:cubicBezTo>
                      <a:pt x="2316" y="88442"/>
                      <a:pt x="11672" y="127984"/>
                      <a:pt x="28876" y="164507"/>
                    </a:cubicBezTo>
                    <a:cubicBezTo>
                      <a:pt x="42458" y="192580"/>
                      <a:pt x="56341" y="211898"/>
                      <a:pt x="74450" y="226991"/>
                    </a:cubicBezTo>
                    <a:close/>
                    <a:moveTo>
                      <a:pt x="258560" y="274381"/>
                    </a:moveTo>
                    <a:cubicBezTo>
                      <a:pt x="258258" y="274381"/>
                      <a:pt x="257957" y="274381"/>
                      <a:pt x="257655" y="274381"/>
                    </a:cubicBezTo>
                    <a:cubicBezTo>
                      <a:pt x="257353" y="274381"/>
                      <a:pt x="257051" y="274381"/>
                      <a:pt x="256749" y="274381"/>
                    </a:cubicBezTo>
                    <a:cubicBezTo>
                      <a:pt x="257353" y="274381"/>
                      <a:pt x="257957" y="274381"/>
                      <a:pt x="258560" y="274381"/>
                    </a:cubicBezTo>
                    <a:close/>
                    <a:moveTo>
                      <a:pt x="37025" y="12376"/>
                    </a:moveTo>
                    <a:cubicBezTo>
                      <a:pt x="37025" y="12376"/>
                      <a:pt x="37025" y="12376"/>
                      <a:pt x="37025" y="12376"/>
                    </a:cubicBezTo>
                    <a:cubicBezTo>
                      <a:pt x="37025" y="12376"/>
                      <a:pt x="37025" y="12376"/>
                      <a:pt x="37025" y="12376"/>
                    </a:cubicBezTo>
                    <a:cubicBezTo>
                      <a:pt x="37025" y="12376"/>
                      <a:pt x="37025" y="12376"/>
                      <a:pt x="3702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4EB8D967-794A-8B4A-8812-CD155F88615B}"/>
                  </a:ext>
                </a:extLst>
              </p:cNvPr>
              <p:cNvSpPr/>
              <p:nvPr/>
            </p:nvSpPr>
            <p:spPr>
              <a:xfrm>
                <a:off x="2508034" y="2812323"/>
                <a:ext cx="286124" cy="288869"/>
              </a:xfrm>
              <a:custGeom>
                <a:avLst/>
                <a:gdLst>
                  <a:gd name="connsiteX0" fmla="*/ 7244 w 286124"/>
                  <a:gd name="connsiteY0" fmla="*/ 282228 h 288869"/>
                  <a:gd name="connsiteX1" fmla="*/ 25655 w 286124"/>
                  <a:gd name="connsiteY1" fmla="*/ 288869 h 288869"/>
                  <a:gd name="connsiteX2" fmla="*/ 33804 w 286124"/>
                  <a:gd name="connsiteY2" fmla="*/ 288265 h 288869"/>
                  <a:gd name="connsiteX3" fmla="*/ 37727 w 286124"/>
                  <a:gd name="connsiteY3" fmla="*/ 287963 h 288869"/>
                  <a:gd name="connsiteX4" fmla="*/ 127368 w 286124"/>
                  <a:gd name="connsiteY4" fmla="*/ 273173 h 288869"/>
                  <a:gd name="connsiteX5" fmla="*/ 269826 w 286124"/>
                  <a:gd name="connsiteY5" fmla="*/ 135832 h 288869"/>
                  <a:gd name="connsiteX6" fmla="*/ 286125 w 286124"/>
                  <a:gd name="connsiteY6" fmla="*/ 47692 h 288869"/>
                  <a:gd name="connsiteX7" fmla="*/ 286125 w 286124"/>
                  <a:gd name="connsiteY7" fmla="*/ 47088 h 288869"/>
                  <a:gd name="connsiteX8" fmla="*/ 286125 w 286124"/>
                  <a:gd name="connsiteY8" fmla="*/ 46485 h 288869"/>
                  <a:gd name="connsiteX9" fmla="*/ 286125 w 286124"/>
                  <a:gd name="connsiteY9" fmla="*/ 39240 h 288869"/>
                  <a:gd name="connsiteX10" fmla="*/ 286125 w 286124"/>
                  <a:gd name="connsiteY10" fmla="*/ 24752 h 288869"/>
                  <a:gd name="connsiteX11" fmla="*/ 261375 w 286124"/>
                  <a:gd name="connsiteY11" fmla="*/ 0 h 288869"/>
                  <a:gd name="connsiteX12" fmla="*/ 258961 w 286124"/>
                  <a:gd name="connsiteY12" fmla="*/ 0 h 288869"/>
                  <a:gd name="connsiteX13" fmla="*/ 258961 w 286124"/>
                  <a:gd name="connsiteY13" fmla="*/ 0 h 288869"/>
                  <a:gd name="connsiteX14" fmla="*/ 258961 w 286124"/>
                  <a:gd name="connsiteY14" fmla="*/ 0 h 288869"/>
                  <a:gd name="connsiteX15" fmla="*/ 126764 w 286124"/>
                  <a:gd name="connsiteY15" fmla="*/ 27468 h 288869"/>
                  <a:gd name="connsiteX16" fmla="*/ 45273 w 286124"/>
                  <a:gd name="connsiteY16" fmla="*/ 93875 h 288869"/>
                  <a:gd name="connsiteX17" fmla="*/ 0 w 286124"/>
                  <a:gd name="connsiteY17" fmla="*/ 257477 h 288869"/>
                  <a:gd name="connsiteX18" fmla="*/ 7244 w 286124"/>
                  <a:gd name="connsiteY18" fmla="*/ 282228 h 288869"/>
                  <a:gd name="connsiteX19" fmla="*/ 261677 w 286124"/>
                  <a:gd name="connsiteY19" fmla="*/ 11772 h 288869"/>
                  <a:gd name="connsiteX20" fmla="*/ 262583 w 286124"/>
                  <a:gd name="connsiteY20" fmla="*/ 11772 h 288869"/>
                  <a:gd name="connsiteX21" fmla="*/ 260168 w 286124"/>
                  <a:gd name="connsiteY21" fmla="*/ 11772 h 288869"/>
                  <a:gd name="connsiteX22" fmla="*/ 261677 w 286124"/>
                  <a:gd name="connsiteY22" fmla="*/ 11772 h 288869"/>
                  <a:gd name="connsiteX23" fmla="*/ 26258 w 286124"/>
                  <a:gd name="connsiteY23" fmla="*/ 276493 h 288869"/>
                  <a:gd name="connsiteX24" fmla="*/ 25655 w 286124"/>
                  <a:gd name="connsiteY24" fmla="*/ 276493 h 288869"/>
                  <a:gd name="connsiteX25" fmla="*/ 25051 w 286124"/>
                  <a:gd name="connsiteY25" fmla="*/ 276493 h 288869"/>
                  <a:gd name="connsiteX26" fmla="*/ 26258 w 286124"/>
                  <a:gd name="connsiteY26" fmla="*/ 276493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124" h="288869">
                    <a:moveTo>
                      <a:pt x="7244" y="282228"/>
                    </a:moveTo>
                    <a:cubicBezTo>
                      <a:pt x="12978" y="287963"/>
                      <a:pt x="20524" y="288869"/>
                      <a:pt x="25655" y="288869"/>
                    </a:cubicBezTo>
                    <a:cubicBezTo>
                      <a:pt x="28069" y="288869"/>
                      <a:pt x="30785" y="288567"/>
                      <a:pt x="33804" y="288265"/>
                    </a:cubicBezTo>
                    <a:lnTo>
                      <a:pt x="37727" y="287963"/>
                    </a:lnTo>
                    <a:cubicBezTo>
                      <a:pt x="67306" y="284945"/>
                      <a:pt x="97789" y="282228"/>
                      <a:pt x="127368" y="273173"/>
                    </a:cubicBezTo>
                    <a:cubicBezTo>
                      <a:pt x="199502" y="251440"/>
                      <a:pt x="247492" y="205257"/>
                      <a:pt x="269826" y="135832"/>
                    </a:cubicBezTo>
                    <a:cubicBezTo>
                      <a:pt x="277975" y="110175"/>
                      <a:pt x="283106" y="81197"/>
                      <a:pt x="286125" y="47692"/>
                    </a:cubicBezTo>
                    <a:lnTo>
                      <a:pt x="286125" y="47088"/>
                    </a:lnTo>
                    <a:lnTo>
                      <a:pt x="286125" y="46485"/>
                    </a:lnTo>
                    <a:cubicBezTo>
                      <a:pt x="286125" y="44070"/>
                      <a:pt x="286125" y="41655"/>
                      <a:pt x="286125" y="39240"/>
                    </a:cubicBezTo>
                    <a:cubicBezTo>
                      <a:pt x="286125" y="34411"/>
                      <a:pt x="286125" y="29581"/>
                      <a:pt x="286125" y="24752"/>
                    </a:cubicBezTo>
                    <a:cubicBezTo>
                      <a:pt x="285521" y="9357"/>
                      <a:pt x="276165" y="0"/>
                      <a:pt x="261375" y="0"/>
                    </a:cubicBezTo>
                    <a:cubicBezTo>
                      <a:pt x="260772" y="0"/>
                      <a:pt x="259866" y="0"/>
                      <a:pt x="258961" y="0"/>
                    </a:cubicBezTo>
                    <a:lnTo>
                      <a:pt x="258961" y="0"/>
                    </a:lnTo>
                    <a:lnTo>
                      <a:pt x="258961" y="0"/>
                    </a:lnTo>
                    <a:cubicBezTo>
                      <a:pt x="211273" y="3622"/>
                      <a:pt x="168717" y="8150"/>
                      <a:pt x="126764" y="27468"/>
                    </a:cubicBezTo>
                    <a:cubicBezTo>
                      <a:pt x="90244" y="44372"/>
                      <a:pt x="63684" y="66105"/>
                      <a:pt x="45273" y="93875"/>
                    </a:cubicBezTo>
                    <a:cubicBezTo>
                      <a:pt x="15996" y="138247"/>
                      <a:pt x="1207" y="191674"/>
                      <a:pt x="0" y="257477"/>
                    </a:cubicBezTo>
                    <a:cubicBezTo>
                      <a:pt x="0" y="265929"/>
                      <a:pt x="603" y="275588"/>
                      <a:pt x="7244" y="282228"/>
                    </a:cubicBezTo>
                    <a:close/>
                    <a:moveTo>
                      <a:pt x="261677" y="11772"/>
                    </a:moveTo>
                    <a:cubicBezTo>
                      <a:pt x="261979" y="11772"/>
                      <a:pt x="262281" y="11772"/>
                      <a:pt x="262583" y="11772"/>
                    </a:cubicBezTo>
                    <a:cubicBezTo>
                      <a:pt x="261677" y="11772"/>
                      <a:pt x="261074" y="11772"/>
                      <a:pt x="260168" y="11772"/>
                    </a:cubicBezTo>
                    <a:cubicBezTo>
                      <a:pt x="260772" y="11772"/>
                      <a:pt x="261074" y="11772"/>
                      <a:pt x="261677" y="11772"/>
                    </a:cubicBezTo>
                    <a:close/>
                    <a:moveTo>
                      <a:pt x="26258" y="276493"/>
                    </a:moveTo>
                    <a:cubicBezTo>
                      <a:pt x="25956" y="276493"/>
                      <a:pt x="25956" y="276493"/>
                      <a:pt x="25655" y="276493"/>
                    </a:cubicBezTo>
                    <a:cubicBezTo>
                      <a:pt x="25353" y="276493"/>
                      <a:pt x="25051" y="276493"/>
                      <a:pt x="25051" y="276493"/>
                    </a:cubicBezTo>
                    <a:cubicBezTo>
                      <a:pt x="25353" y="276493"/>
                      <a:pt x="25655" y="276493"/>
                      <a:pt x="26258" y="27649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3" name="Freeform 1382">
                <a:extLst>
                  <a:ext uri="{FF2B5EF4-FFF2-40B4-BE49-F238E27FC236}">
                    <a16:creationId xmlns:a16="http://schemas.microsoft.com/office/drawing/2014/main" id="{2BA48163-2B90-6940-8165-1AFB90C08B2C}"/>
                  </a:ext>
                </a:extLst>
              </p:cNvPr>
              <p:cNvSpPr/>
              <p:nvPr/>
            </p:nvSpPr>
            <p:spPr>
              <a:xfrm>
                <a:off x="4708205" y="6260943"/>
                <a:ext cx="286518" cy="287359"/>
              </a:xfrm>
              <a:custGeom>
                <a:avLst/>
                <a:gdLst>
                  <a:gd name="connsiteX0" fmla="*/ 28160 w 286518"/>
                  <a:gd name="connsiteY0" fmla="*/ 287360 h 287359"/>
                  <a:gd name="connsiteX1" fmla="*/ 33895 w 286518"/>
                  <a:gd name="connsiteY1" fmla="*/ 287360 h 287359"/>
                  <a:gd name="connsiteX2" fmla="*/ 121423 w 286518"/>
                  <a:gd name="connsiteY2" fmla="*/ 274381 h 287359"/>
                  <a:gd name="connsiteX3" fmla="*/ 242452 w 286518"/>
                  <a:gd name="connsiteY3" fmla="*/ 193183 h 287359"/>
                  <a:gd name="connsiteX4" fmla="*/ 286518 w 286518"/>
                  <a:gd name="connsiteY4" fmla="*/ 51314 h 287359"/>
                  <a:gd name="connsiteX5" fmla="*/ 286518 w 286518"/>
                  <a:gd name="connsiteY5" fmla="*/ 50711 h 287359"/>
                  <a:gd name="connsiteX6" fmla="*/ 286518 w 286518"/>
                  <a:gd name="connsiteY6" fmla="*/ 50107 h 287359"/>
                  <a:gd name="connsiteX7" fmla="*/ 286518 w 286518"/>
                  <a:gd name="connsiteY7" fmla="*/ 37430 h 287359"/>
                  <a:gd name="connsiteX8" fmla="*/ 286518 w 286518"/>
                  <a:gd name="connsiteY8" fmla="*/ 37430 h 287359"/>
                  <a:gd name="connsiteX9" fmla="*/ 286518 w 286518"/>
                  <a:gd name="connsiteY9" fmla="*/ 37430 h 287359"/>
                  <a:gd name="connsiteX10" fmla="*/ 253016 w 286518"/>
                  <a:gd name="connsiteY10" fmla="*/ 0 h 287359"/>
                  <a:gd name="connsiteX11" fmla="*/ 247583 w 286518"/>
                  <a:gd name="connsiteY11" fmla="*/ 0 h 287359"/>
                  <a:gd name="connsiteX12" fmla="*/ 189332 w 286518"/>
                  <a:gd name="connsiteY12" fmla="*/ 7245 h 287359"/>
                  <a:gd name="connsiteX13" fmla="*/ 72226 w 286518"/>
                  <a:gd name="connsiteY13" fmla="*/ 63087 h 287359"/>
                  <a:gd name="connsiteX14" fmla="*/ 92 w 286518"/>
                  <a:gd name="connsiteY14" fmla="*/ 258081 h 287359"/>
                  <a:gd name="connsiteX15" fmla="*/ 6430 w 286518"/>
                  <a:gd name="connsiteY15" fmla="*/ 278909 h 287359"/>
                  <a:gd name="connsiteX16" fmla="*/ 28160 w 286518"/>
                  <a:gd name="connsiteY16" fmla="*/ 287360 h 287359"/>
                  <a:gd name="connsiteX17" fmla="*/ 252714 w 286518"/>
                  <a:gd name="connsiteY17" fmla="*/ 12376 h 287359"/>
                  <a:gd name="connsiteX18" fmla="*/ 254525 w 286518"/>
                  <a:gd name="connsiteY18" fmla="*/ 12376 h 287359"/>
                  <a:gd name="connsiteX19" fmla="*/ 252111 w 286518"/>
                  <a:gd name="connsiteY19" fmla="*/ 12376 h 287359"/>
                  <a:gd name="connsiteX20" fmla="*/ 252714 w 286518"/>
                  <a:gd name="connsiteY20" fmla="*/ 12376 h 287359"/>
                  <a:gd name="connsiteX21" fmla="*/ 36913 w 286518"/>
                  <a:gd name="connsiteY21" fmla="*/ 275286 h 287359"/>
                  <a:gd name="connsiteX22" fmla="*/ 33593 w 286518"/>
                  <a:gd name="connsiteY22" fmla="*/ 275286 h 287359"/>
                  <a:gd name="connsiteX23" fmla="*/ 28160 w 286518"/>
                  <a:gd name="connsiteY23" fmla="*/ 275286 h 287359"/>
                  <a:gd name="connsiteX24" fmla="*/ 36913 w 286518"/>
                  <a:gd name="connsiteY24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18" h="287359">
                    <a:moveTo>
                      <a:pt x="28160" y="287360"/>
                    </a:moveTo>
                    <a:cubicBezTo>
                      <a:pt x="30273" y="287360"/>
                      <a:pt x="32084" y="287360"/>
                      <a:pt x="33895" y="287360"/>
                    </a:cubicBezTo>
                    <a:cubicBezTo>
                      <a:pt x="62266" y="287360"/>
                      <a:pt x="91845" y="283134"/>
                      <a:pt x="121423" y="274381"/>
                    </a:cubicBezTo>
                    <a:cubicBezTo>
                      <a:pt x="177561" y="258081"/>
                      <a:pt x="216194" y="232423"/>
                      <a:pt x="242452" y="193183"/>
                    </a:cubicBezTo>
                    <a:cubicBezTo>
                      <a:pt x="267805" y="154546"/>
                      <a:pt x="281689" y="109571"/>
                      <a:pt x="286518" y="51314"/>
                    </a:cubicBezTo>
                    <a:lnTo>
                      <a:pt x="286518" y="50711"/>
                    </a:lnTo>
                    <a:lnTo>
                      <a:pt x="286518" y="50107"/>
                    </a:lnTo>
                    <a:lnTo>
                      <a:pt x="286518" y="37430"/>
                    </a:lnTo>
                    <a:lnTo>
                      <a:pt x="286518" y="37430"/>
                    </a:lnTo>
                    <a:lnTo>
                      <a:pt x="286518" y="37430"/>
                    </a:lnTo>
                    <a:cubicBezTo>
                      <a:pt x="286216" y="12074"/>
                      <a:pt x="281085" y="0"/>
                      <a:pt x="253016" y="0"/>
                    </a:cubicBezTo>
                    <a:cubicBezTo>
                      <a:pt x="251507" y="0"/>
                      <a:pt x="249696" y="0"/>
                      <a:pt x="247583" y="0"/>
                    </a:cubicBezTo>
                    <a:cubicBezTo>
                      <a:pt x="229776" y="302"/>
                      <a:pt x="210761" y="2717"/>
                      <a:pt x="189332" y="7245"/>
                    </a:cubicBezTo>
                    <a:cubicBezTo>
                      <a:pt x="137419" y="18111"/>
                      <a:pt x="101201" y="35618"/>
                      <a:pt x="72226" y="63087"/>
                    </a:cubicBezTo>
                    <a:cubicBezTo>
                      <a:pt x="13070" y="119532"/>
                      <a:pt x="4015" y="193183"/>
                      <a:pt x="92" y="258081"/>
                    </a:cubicBezTo>
                    <a:cubicBezTo>
                      <a:pt x="-512" y="266835"/>
                      <a:pt x="1902" y="273777"/>
                      <a:pt x="6430" y="278909"/>
                    </a:cubicBezTo>
                    <a:cubicBezTo>
                      <a:pt x="11259" y="284341"/>
                      <a:pt x="18201" y="287058"/>
                      <a:pt x="28160" y="287360"/>
                    </a:cubicBezTo>
                    <a:close/>
                    <a:moveTo>
                      <a:pt x="252714" y="12376"/>
                    </a:moveTo>
                    <a:cubicBezTo>
                      <a:pt x="253318" y="12376"/>
                      <a:pt x="253921" y="12376"/>
                      <a:pt x="254525" y="12376"/>
                    </a:cubicBezTo>
                    <a:cubicBezTo>
                      <a:pt x="253921" y="12376"/>
                      <a:pt x="253016" y="12376"/>
                      <a:pt x="252111" y="12376"/>
                    </a:cubicBezTo>
                    <a:cubicBezTo>
                      <a:pt x="252412" y="12376"/>
                      <a:pt x="252714" y="12376"/>
                      <a:pt x="252714" y="12376"/>
                    </a:cubicBezTo>
                    <a:close/>
                    <a:moveTo>
                      <a:pt x="36913" y="275286"/>
                    </a:moveTo>
                    <a:cubicBezTo>
                      <a:pt x="35706" y="275286"/>
                      <a:pt x="34801" y="275286"/>
                      <a:pt x="33593" y="275286"/>
                    </a:cubicBezTo>
                    <a:cubicBezTo>
                      <a:pt x="31783" y="275286"/>
                      <a:pt x="29972" y="275286"/>
                      <a:pt x="28160" y="275286"/>
                    </a:cubicBezTo>
                    <a:cubicBezTo>
                      <a:pt x="31179" y="275286"/>
                      <a:pt x="34197" y="275286"/>
                      <a:pt x="36913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D61E06F-B8A7-0D4F-B668-8F27D4EA390F}"/>
                  </a:ext>
                </a:extLst>
              </p:cNvPr>
              <p:cNvSpPr/>
              <p:nvPr/>
            </p:nvSpPr>
            <p:spPr>
              <a:xfrm>
                <a:off x="4394090" y="6570338"/>
                <a:ext cx="286105" cy="287359"/>
              </a:xfrm>
              <a:custGeom>
                <a:avLst/>
                <a:gdLst>
                  <a:gd name="connsiteX0" fmla="*/ 252334 w 286105"/>
                  <a:gd name="connsiteY0" fmla="*/ 0 h 287359"/>
                  <a:gd name="connsiteX1" fmla="*/ 241166 w 286105"/>
                  <a:gd name="connsiteY1" fmla="*/ 302 h 287359"/>
                  <a:gd name="connsiteX2" fmla="*/ 124664 w 286105"/>
                  <a:gd name="connsiteY2" fmla="*/ 27469 h 287359"/>
                  <a:gd name="connsiteX3" fmla="*/ 51020 w 286105"/>
                  <a:gd name="connsiteY3" fmla="*/ 85423 h 287359"/>
                  <a:gd name="connsiteX4" fmla="*/ 13 w 286105"/>
                  <a:gd name="connsiteY4" fmla="*/ 259288 h 287359"/>
                  <a:gd name="connsiteX5" fmla="*/ 9067 w 286105"/>
                  <a:gd name="connsiteY5" fmla="*/ 281323 h 287359"/>
                  <a:gd name="connsiteX6" fmla="*/ 28987 w 286105"/>
                  <a:gd name="connsiteY6" fmla="*/ 287360 h 287359"/>
                  <a:gd name="connsiteX7" fmla="*/ 28987 w 286105"/>
                  <a:gd name="connsiteY7" fmla="*/ 287360 h 287359"/>
                  <a:gd name="connsiteX8" fmla="*/ 28987 w 286105"/>
                  <a:gd name="connsiteY8" fmla="*/ 287360 h 287359"/>
                  <a:gd name="connsiteX9" fmla="*/ 31704 w 286105"/>
                  <a:gd name="connsiteY9" fmla="*/ 287360 h 287359"/>
                  <a:gd name="connsiteX10" fmla="*/ 110479 w 286105"/>
                  <a:gd name="connsiteY10" fmla="*/ 276795 h 287359"/>
                  <a:gd name="connsiteX11" fmla="*/ 259879 w 286105"/>
                  <a:gd name="connsiteY11" fmla="*/ 159980 h 287359"/>
                  <a:gd name="connsiteX12" fmla="*/ 285534 w 286105"/>
                  <a:gd name="connsiteY12" fmla="*/ 54031 h 287359"/>
                  <a:gd name="connsiteX13" fmla="*/ 285534 w 286105"/>
                  <a:gd name="connsiteY13" fmla="*/ 53729 h 287359"/>
                  <a:gd name="connsiteX14" fmla="*/ 285534 w 286105"/>
                  <a:gd name="connsiteY14" fmla="*/ 53427 h 287359"/>
                  <a:gd name="connsiteX15" fmla="*/ 278290 w 286105"/>
                  <a:gd name="connsiteY15" fmla="*/ 8150 h 287359"/>
                  <a:gd name="connsiteX16" fmla="*/ 252334 w 286105"/>
                  <a:gd name="connsiteY16" fmla="*/ 0 h 287359"/>
                  <a:gd name="connsiteX17" fmla="*/ 31704 w 286105"/>
                  <a:gd name="connsiteY17" fmla="*/ 275286 h 287359"/>
                  <a:gd name="connsiteX18" fmla="*/ 29289 w 286105"/>
                  <a:gd name="connsiteY18" fmla="*/ 275286 h 287359"/>
                  <a:gd name="connsiteX19" fmla="*/ 35929 w 286105"/>
                  <a:gd name="connsiteY19" fmla="*/ 275286 h 287359"/>
                  <a:gd name="connsiteX20" fmla="*/ 31704 w 286105"/>
                  <a:gd name="connsiteY20" fmla="*/ 275286 h 287359"/>
                  <a:gd name="connsiteX21" fmla="*/ 252334 w 286105"/>
                  <a:gd name="connsiteY21" fmla="*/ 12074 h 287359"/>
                  <a:gd name="connsiteX22" fmla="*/ 252334 w 286105"/>
                  <a:gd name="connsiteY22" fmla="*/ 12074 h 287359"/>
                  <a:gd name="connsiteX23" fmla="*/ 252334 w 286105"/>
                  <a:gd name="connsiteY23" fmla="*/ 12074 h 287359"/>
                  <a:gd name="connsiteX24" fmla="*/ 252334 w 286105"/>
                  <a:gd name="connsiteY24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105" h="287359">
                    <a:moveTo>
                      <a:pt x="252334" y="0"/>
                    </a:moveTo>
                    <a:cubicBezTo>
                      <a:pt x="249315" y="0"/>
                      <a:pt x="245995" y="0"/>
                      <a:pt x="241166" y="302"/>
                    </a:cubicBezTo>
                    <a:cubicBezTo>
                      <a:pt x="199213" y="2113"/>
                      <a:pt x="159977" y="11470"/>
                      <a:pt x="124664" y="27469"/>
                    </a:cubicBezTo>
                    <a:cubicBezTo>
                      <a:pt x="92973" y="41353"/>
                      <a:pt x="68224" y="60973"/>
                      <a:pt x="51020" y="85423"/>
                    </a:cubicBezTo>
                    <a:cubicBezTo>
                      <a:pt x="17518" y="131908"/>
                      <a:pt x="1220" y="187448"/>
                      <a:pt x="13" y="259288"/>
                    </a:cubicBezTo>
                    <a:cubicBezTo>
                      <a:pt x="-289" y="271362"/>
                      <a:pt x="4842" y="278003"/>
                      <a:pt x="9067" y="281323"/>
                    </a:cubicBezTo>
                    <a:cubicBezTo>
                      <a:pt x="15405" y="286455"/>
                      <a:pt x="23554" y="287058"/>
                      <a:pt x="28987" y="287360"/>
                    </a:cubicBezTo>
                    <a:lnTo>
                      <a:pt x="28987" y="287360"/>
                    </a:lnTo>
                    <a:lnTo>
                      <a:pt x="28987" y="287360"/>
                    </a:lnTo>
                    <a:cubicBezTo>
                      <a:pt x="29893" y="287360"/>
                      <a:pt x="30798" y="287360"/>
                      <a:pt x="31704" y="287360"/>
                    </a:cubicBezTo>
                    <a:cubicBezTo>
                      <a:pt x="54944" y="287360"/>
                      <a:pt x="79391" y="284040"/>
                      <a:pt x="110479" y="276795"/>
                    </a:cubicBezTo>
                    <a:cubicBezTo>
                      <a:pt x="182311" y="260193"/>
                      <a:pt x="232414" y="220652"/>
                      <a:pt x="259879" y="159980"/>
                    </a:cubicBezTo>
                    <a:cubicBezTo>
                      <a:pt x="273763" y="129191"/>
                      <a:pt x="282515" y="93272"/>
                      <a:pt x="285534" y="54031"/>
                    </a:cubicBezTo>
                    <a:lnTo>
                      <a:pt x="285534" y="53729"/>
                    </a:lnTo>
                    <a:lnTo>
                      <a:pt x="285534" y="53427"/>
                    </a:lnTo>
                    <a:cubicBezTo>
                      <a:pt x="286741" y="31393"/>
                      <a:pt x="286741" y="17205"/>
                      <a:pt x="278290" y="8150"/>
                    </a:cubicBezTo>
                    <a:cubicBezTo>
                      <a:pt x="271650" y="906"/>
                      <a:pt x="261690" y="0"/>
                      <a:pt x="252334" y="0"/>
                    </a:cubicBezTo>
                    <a:close/>
                    <a:moveTo>
                      <a:pt x="31704" y="275286"/>
                    </a:moveTo>
                    <a:cubicBezTo>
                      <a:pt x="30798" y="275286"/>
                      <a:pt x="29893" y="275286"/>
                      <a:pt x="29289" y="275286"/>
                    </a:cubicBezTo>
                    <a:cubicBezTo>
                      <a:pt x="31402" y="275286"/>
                      <a:pt x="33515" y="275286"/>
                      <a:pt x="35929" y="275286"/>
                    </a:cubicBezTo>
                    <a:cubicBezTo>
                      <a:pt x="34420" y="275286"/>
                      <a:pt x="33213" y="275286"/>
                      <a:pt x="31704" y="275286"/>
                    </a:cubicBezTo>
                    <a:close/>
                    <a:moveTo>
                      <a:pt x="252334" y="12074"/>
                    </a:moveTo>
                    <a:cubicBezTo>
                      <a:pt x="252334" y="12074"/>
                      <a:pt x="252334" y="12074"/>
                      <a:pt x="252334" y="12074"/>
                    </a:cubicBezTo>
                    <a:cubicBezTo>
                      <a:pt x="252334" y="12074"/>
                      <a:pt x="252334" y="12074"/>
                      <a:pt x="252334" y="12074"/>
                    </a:cubicBezTo>
                    <a:cubicBezTo>
                      <a:pt x="252334" y="12074"/>
                      <a:pt x="252334" y="12074"/>
                      <a:pt x="25233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5" name="Freeform 1384">
                <a:extLst>
                  <a:ext uri="{FF2B5EF4-FFF2-40B4-BE49-F238E27FC236}">
                    <a16:creationId xmlns:a16="http://schemas.microsoft.com/office/drawing/2014/main" id="{38F81A88-648B-3140-A603-3A1B954A2F4A}"/>
                  </a:ext>
                </a:extLst>
              </p:cNvPr>
              <p:cNvSpPr/>
              <p:nvPr/>
            </p:nvSpPr>
            <p:spPr>
              <a:xfrm>
                <a:off x="3138743" y="3128962"/>
                <a:ext cx="286278" cy="286756"/>
              </a:xfrm>
              <a:custGeom>
                <a:avLst/>
                <a:gdLst>
                  <a:gd name="connsiteX0" fmla="*/ 251811 w 286278"/>
                  <a:gd name="connsiteY0" fmla="*/ 906 h 286756"/>
                  <a:gd name="connsiteX1" fmla="*/ 139836 w 286278"/>
                  <a:gd name="connsiteY1" fmla="*/ 22940 h 286756"/>
                  <a:gd name="connsiteX2" fmla="*/ 18504 w 286278"/>
                  <a:gd name="connsiteY2" fmla="*/ 148208 h 286756"/>
                  <a:gd name="connsiteX3" fmla="*/ 697 w 286278"/>
                  <a:gd name="connsiteY3" fmla="*/ 237857 h 286756"/>
                  <a:gd name="connsiteX4" fmla="*/ 7337 w 286278"/>
                  <a:gd name="connsiteY4" fmla="*/ 277399 h 286756"/>
                  <a:gd name="connsiteX5" fmla="*/ 44461 w 286278"/>
                  <a:gd name="connsiteY5" fmla="*/ 286756 h 286756"/>
                  <a:gd name="connsiteX6" fmla="*/ 59250 w 286278"/>
                  <a:gd name="connsiteY6" fmla="*/ 286454 h 286756"/>
                  <a:gd name="connsiteX7" fmla="*/ 59250 w 286278"/>
                  <a:gd name="connsiteY7" fmla="*/ 286454 h 286756"/>
                  <a:gd name="connsiteX8" fmla="*/ 59250 w 286278"/>
                  <a:gd name="connsiteY8" fmla="*/ 286454 h 286756"/>
                  <a:gd name="connsiteX9" fmla="*/ 158247 w 286278"/>
                  <a:gd name="connsiteY9" fmla="*/ 261401 h 286756"/>
                  <a:gd name="connsiteX10" fmla="*/ 236116 w 286278"/>
                  <a:gd name="connsiteY10" fmla="*/ 201635 h 286756"/>
                  <a:gd name="connsiteX11" fmla="*/ 286218 w 286278"/>
                  <a:gd name="connsiteY11" fmla="*/ 32298 h 286756"/>
                  <a:gd name="connsiteX12" fmla="*/ 279276 w 286278"/>
                  <a:gd name="connsiteY12" fmla="*/ 6641 h 286756"/>
                  <a:gd name="connsiteX13" fmla="*/ 259356 w 286278"/>
                  <a:gd name="connsiteY13" fmla="*/ 0 h 286756"/>
                  <a:gd name="connsiteX14" fmla="*/ 251811 w 286278"/>
                  <a:gd name="connsiteY14" fmla="*/ 906 h 286756"/>
                  <a:gd name="connsiteX15" fmla="*/ 44461 w 286278"/>
                  <a:gd name="connsiteY15" fmla="*/ 275286 h 286756"/>
                  <a:gd name="connsiteX16" fmla="*/ 43857 w 286278"/>
                  <a:gd name="connsiteY16" fmla="*/ 275286 h 286756"/>
                  <a:gd name="connsiteX17" fmla="*/ 45970 w 286278"/>
                  <a:gd name="connsiteY17" fmla="*/ 275286 h 286756"/>
                  <a:gd name="connsiteX18" fmla="*/ 44461 w 286278"/>
                  <a:gd name="connsiteY18" fmla="*/ 275286 h 286756"/>
                  <a:gd name="connsiteX19" fmla="*/ 259356 w 286278"/>
                  <a:gd name="connsiteY19" fmla="*/ 12678 h 286756"/>
                  <a:gd name="connsiteX20" fmla="*/ 259658 w 286278"/>
                  <a:gd name="connsiteY20" fmla="*/ 12678 h 286756"/>
                  <a:gd name="connsiteX21" fmla="*/ 260865 w 286278"/>
                  <a:gd name="connsiteY21" fmla="*/ 12678 h 286756"/>
                  <a:gd name="connsiteX22" fmla="*/ 259356 w 286278"/>
                  <a:gd name="connsiteY22" fmla="*/ 12678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278" h="286756">
                    <a:moveTo>
                      <a:pt x="251811" y="906"/>
                    </a:moveTo>
                    <a:cubicBezTo>
                      <a:pt x="218309" y="3622"/>
                      <a:pt x="178770" y="8452"/>
                      <a:pt x="139836" y="22940"/>
                    </a:cubicBezTo>
                    <a:cubicBezTo>
                      <a:pt x="80679" y="44976"/>
                      <a:pt x="39934" y="87234"/>
                      <a:pt x="18504" y="148208"/>
                    </a:cubicBezTo>
                    <a:cubicBezTo>
                      <a:pt x="8846" y="175374"/>
                      <a:pt x="3112" y="204654"/>
                      <a:pt x="697" y="237857"/>
                    </a:cubicBezTo>
                    <a:cubicBezTo>
                      <a:pt x="-510" y="255666"/>
                      <a:pt x="-1114" y="268645"/>
                      <a:pt x="7337" y="277399"/>
                    </a:cubicBezTo>
                    <a:cubicBezTo>
                      <a:pt x="15486" y="286153"/>
                      <a:pt x="28465" y="286756"/>
                      <a:pt x="44461" y="286756"/>
                    </a:cubicBezTo>
                    <a:cubicBezTo>
                      <a:pt x="48988" y="286756"/>
                      <a:pt x="54119" y="286756"/>
                      <a:pt x="59250" y="286454"/>
                    </a:cubicBezTo>
                    <a:lnTo>
                      <a:pt x="59250" y="286454"/>
                    </a:lnTo>
                    <a:lnTo>
                      <a:pt x="59250" y="286454"/>
                    </a:lnTo>
                    <a:cubicBezTo>
                      <a:pt x="89130" y="285247"/>
                      <a:pt x="126254" y="276191"/>
                      <a:pt x="158247" y="261401"/>
                    </a:cubicBezTo>
                    <a:cubicBezTo>
                      <a:pt x="193861" y="245705"/>
                      <a:pt x="218611" y="226688"/>
                      <a:pt x="236116" y="201635"/>
                    </a:cubicBezTo>
                    <a:cubicBezTo>
                      <a:pt x="268713" y="154848"/>
                      <a:pt x="285313" y="99308"/>
                      <a:pt x="286218" y="32298"/>
                    </a:cubicBezTo>
                    <a:cubicBezTo>
                      <a:pt x="286520" y="22940"/>
                      <a:pt x="285916" y="13281"/>
                      <a:pt x="279276" y="6641"/>
                    </a:cubicBezTo>
                    <a:cubicBezTo>
                      <a:pt x="273542" y="604"/>
                      <a:pt x="265695" y="0"/>
                      <a:pt x="259356" y="0"/>
                    </a:cubicBezTo>
                    <a:cubicBezTo>
                      <a:pt x="257545" y="604"/>
                      <a:pt x="254829" y="604"/>
                      <a:pt x="251811" y="906"/>
                    </a:cubicBezTo>
                    <a:close/>
                    <a:moveTo>
                      <a:pt x="44461" y="275286"/>
                    </a:moveTo>
                    <a:cubicBezTo>
                      <a:pt x="44159" y="275286"/>
                      <a:pt x="44159" y="275286"/>
                      <a:pt x="43857" y="275286"/>
                    </a:cubicBezTo>
                    <a:cubicBezTo>
                      <a:pt x="44461" y="275286"/>
                      <a:pt x="45065" y="275286"/>
                      <a:pt x="45970" y="275286"/>
                    </a:cubicBezTo>
                    <a:cubicBezTo>
                      <a:pt x="45366" y="275286"/>
                      <a:pt x="45065" y="275286"/>
                      <a:pt x="44461" y="275286"/>
                    </a:cubicBezTo>
                    <a:close/>
                    <a:moveTo>
                      <a:pt x="259356" y="12678"/>
                    </a:moveTo>
                    <a:cubicBezTo>
                      <a:pt x="259356" y="12678"/>
                      <a:pt x="259658" y="12678"/>
                      <a:pt x="259658" y="12678"/>
                    </a:cubicBezTo>
                    <a:cubicBezTo>
                      <a:pt x="259960" y="12678"/>
                      <a:pt x="260563" y="12678"/>
                      <a:pt x="260865" y="12678"/>
                    </a:cubicBezTo>
                    <a:cubicBezTo>
                      <a:pt x="260563" y="12678"/>
                      <a:pt x="259960" y="12678"/>
                      <a:pt x="259356" y="126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EA5984E7-CA9E-0544-AC2A-D7787B792EB9}"/>
                  </a:ext>
                </a:extLst>
              </p:cNvPr>
              <p:cNvSpPr/>
              <p:nvPr/>
            </p:nvSpPr>
            <p:spPr>
              <a:xfrm>
                <a:off x="3138960" y="2505343"/>
                <a:ext cx="286614" cy="286756"/>
              </a:xfrm>
              <a:custGeom>
                <a:avLst/>
                <a:gdLst>
                  <a:gd name="connsiteX0" fmla="*/ 121510 w 286614"/>
                  <a:gd name="connsiteY0" fmla="*/ 256873 h 286756"/>
                  <a:gd name="connsiteX1" fmla="*/ 253707 w 286614"/>
                  <a:gd name="connsiteY1" fmla="*/ 286454 h 286756"/>
                  <a:gd name="connsiteX2" fmla="*/ 259441 w 286614"/>
                  <a:gd name="connsiteY2" fmla="*/ 286756 h 286756"/>
                  <a:gd name="connsiteX3" fmla="*/ 286605 w 286614"/>
                  <a:gd name="connsiteY3" fmla="*/ 255364 h 286756"/>
                  <a:gd name="connsiteX4" fmla="*/ 265780 w 286614"/>
                  <a:gd name="connsiteY4" fmla="*/ 140058 h 286756"/>
                  <a:gd name="connsiteX5" fmla="*/ 188514 w 286614"/>
                  <a:gd name="connsiteY5" fmla="*/ 40750 h 286756"/>
                  <a:gd name="connsiteX6" fmla="*/ 52394 w 286614"/>
                  <a:gd name="connsiteY6" fmla="*/ 0 h 286756"/>
                  <a:gd name="connsiteX7" fmla="*/ 51790 w 286614"/>
                  <a:gd name="connsiteY7" fmla="*/ 0 h 286756"/>
                  <a:gd name="connsiteX8" fmla="*/ 51186 w 286614"/>
                  <a:gd name="connsiteY8" fmla="*/ 0 h 286756"/>
                  <a:gd name="connsiteX9" fmla="*/ 37000 w 286614"/>
                  <a:gd name="connsiteY9" fmla="*/ 0 h 286756"/>
                  <a:gd name="connsiteX10" fmla="*/ 37000 w 286614"/>
                  <a:gd name="connsiteY10" fmla="*/ 0 h 286756"/>
                  <a:gd name="connsiteX11" fmla="*/ 37000 w 286614"/>
                  <a:gd name="connsiteY11" fmla="*/ 0 h 286756"/>
                  <a:gd name="connsiteX12" fmla="*/ 7121 w 286614"/>
                  <a:gd name="connsiteY12" fmla="*/ 8150 h 286756"/>
                  <a:gd name="connsiteX13" fmla="*/ 179 w 286614"/>
                  <a:gd name="connsiteY13" fmla="*/ 39240 h 286756"/>
                  <a:gd name="connsiteX14" fmla="*/ 11950 w 286614"/>
                  <a:gd name="connsiteY14" fmla="*/ 118023 h 286756"/>
                  <a:gd name="connsiteX15" fmla="*/ 121510 w 286614"/>
                  <a:gd name="connsiteY15" fmla="*/ 256873 h 286756"/>
                  <a:gd name="connsiteX16" fmla="*/ 259743 w 286614"/>
                  <a:gd name="connsiteY16" fmla="*/ 274682 h 286756"/>
                  <a:gd name="connsiteX17" fmla="*/ 259441 w 286614"/>
                  <a:gd name="connsiteY17" fmla="*/ 274682 h 286756"/>
                  <a:gd name="connsiteX18" fmla="*/ 257932 w 286614"/>
                  <a:gd name="connsiteY18" fmla="*/ 274682 h 286756"/>
                  <a:gd name="connsiteX19" fmla="*/ 259743 w 286614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14" h="286756">
                    <a:moveTo>
                      <a:pt x="121510" y="256873"/>
                    </a:moveTo>
                    <a:cubicBezTo>
                      <a:pt x="158030" y="274078"/>
                      <a:pt x="199983" y="283436"/>
                      <a:pt x="253707" y="286454"/>
                    </a:cubicBezTo>
                    <a:cubicBezTo>
                      <a:pt x="255819" y="286454"/>
                      <a:pt x="257932" y="286756"/>
                      <a:pt x="259441" y="286756"/>
                    </a:cubicBezTo>
                    <a:cubicBezTo>
                      <a:pt x="284492" y="286756"/>
                      <a:pt x="286605" y="270758"/>
                      <a:pt x="286605" y="255364"/>
                    </a:cubicBezTo>
                    <a:cubicBezTo>
                      <a:pt x="286907" y="215822"/>
                      <a:pt x="279965" y="176883"/>
                      <a:pt x="265780" y="140058"/>
                    </a:cubicBezTo>
                    <a:cubicBezTo>
                      <a:pt x="248576" y="95082"/>
                      <a:pt x="223223" y="62483"/>
                      <a:pt x="188514" y="40750"/>
                    </a:cubicBezTo>
                    <a:cubicBezTo>
                      <a:pt x="150485" y="17809"/>
                      <a:pt x="106117" y="4528"/>
                      <a:pt x="52394" y="0"/>
                    </a:cubicBezTo>
                    <a:lnTo>
                      <a:pt x="51790" y="0"/>
                    </a:lnTo>
                    <a:lnTo>
                      <a:pt x="51186" y="0"/>
                    </a:lnTo>
                    <a:lnTo>
                      <a:pt x="37000" y="0"/>
                    </a:lnTo>
                    <a:lnTo>
                      <a:pt x="37000" y="0"/>
                    </a:lnTo>
                    <a:lnTo>
                      <a:pt x="37000" y="0"/>
                    </a:lnTo>
                    <a:cubicBezTo>
                      <a:pt x="24324" y="302"/>
                      <a:pt x="14062" y="906"/>
                      <a:pt x="7121" y="8150"/>
                    </a:cubicBezTo>
                    <a:cubicBezTo>
                      <a:pt x="179" y="15394"/>
                      <a:pt x="-425" y="26261"/>
                      <a:pt x="179" y="39240"/>
                    </a:cubicBezTo>
                    <a:cubicBezTo>
                      <a:pt x="782" y="64596"/>
                      <a:pt x="4706" y="90555"/>
                      <a:pt x="11950" y="118023"/>
                    </a:cubicBezTo>
                    <a:cubicBezTo>
                      <a:pt x="30361" y="185637"/>
                      <a:pt x="65975" y="230914"/>
                      <a:pt x="121510" y="256873"/>
                    </a:cubicBezTo>
                    <a:close/>
                    <a:moveTo>
                      <a:pt x="259743" y="274682"/>
                    </a:moveTo>
                    <a:cubicBezTo>
                      <a:pt x="259743" y="274682"/>
                      <a:pt x="259441" y="274682"/>
                      <a:pt x="259441" y="274682"/>
                    </a:cubicBezTo>
                    <a:cubicBezTo>
                      <a:pt x="259140" y="274682"/>
                      <a:pt x="258536" y="274682"/>
                      <a:pt x="257932" y="274682"/>
                    </a:cubicBezTo>
                    <a:cubicBezTo>
                      <a:pt x="258536" y="274682"/>
                      <a:pt x="259140" y="274682"/>
                      <a:pt x="25974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978DCC18-7233-E043-8A80-14F9D7A201AC}"/>
                  </a:ext>
                </a:extLst>
              </p:cNvPr>
              <p:cNvSpPr/>
              <p:nvPr/>
            </p:nvSpPr>
            <p:spPr>
              <a:xfrm>
                <a:off x="2513309" y="1560557"/>
                <a:ext cx="288810" cy="287359"/>
              </a:xfrm>
              <a:custGeom>
                <a:avLst/>
                <a:gdLst>
                  <a:gd name="connsiteX0" fmla="*/ 261231 w 288810"/>
                  <a:gd name="connsiteY0" fmla="*/ 0 h 287359"/>
                  <a:gd name="connsiteX1" fmla="*/ 253384 w 288810"/>
                  <a:gd name="connsiteY1" fmla="*/ 0 h 287359"/>
                  <a:gd name="connsiteX2" fmla="*/ 172798 w 288810"/>
                  <a:gd name="connsiteY2" fmla="*/ 11168 h 287359"/>
                  <a:gd name="connsiteX3" fmla="*/ 13136 w 288810"/>
                  <a:gd name="connsiteY3" fmla="*/ 169337 h 287359"/>
                  <a:gd name="connsiteX4" fmla="*/ 2270 w 288810"/>
                  <a:gd name="connsiteY4" fmla="*/ 235744 h 287359"/>
                  <a:gd name="connsiteX5" fmla="*/ 761 w 288810"/>
                  <a:gd name="connsiteY5" fmla="*/ 249025 h 287359"/>
                  <a:gd name="connsiteX6" fmla="*/ 5590 w 288810"/>
                  <a:gd name="connsiteY6" fmla="*/ 278304 h 287359"/>
                  <a:gd name="connsiteX7" fmla="*/ 33358 w 288810"/>
                  <a:gd name="connsiteY7" fmla="*/ 287058 h 287359"/>
                  <a:gd name="connsiteX8" fmla="*/ 38489 w 288810"/>
                  <a:gd name="connsiteY8" fmla="*/ 287360 h 287359"/>
                  <a:gd name="connsiteX9" fmla="*/ 38791 w 288810"/>
                  <a:gd name="connsiteY9" fmla="*/ 287360 h 287359"/>
                  <a:gd name="connsiteX10" fmla="*/ 39092 w 288810"/>
                  <a:gd name="connsiteY10" fmla="*/ 287360 h 287359"/>
                  <a:gd name="connsiteX11" fmla="*/ 139598 w 288810"/>
                  <a:gd name="connsiteY11" fmla="*/ 268947 h 287359"/>
                  <a:gd name="connsiteX12" fmla="*/ 257911 w 288810"/>
                  <a:gd name="connsiteY12" fmla="*/ 165715 h 287359"/>
                  <a:gd name="connsiteX13" fmla="*/ 288697 w 288810"/>
                  <a:gd name="connsiteY13" fmla="*/ 27166 h 287359"/>
                  <a:gd name="connsiteX14" fmla="*/ 283264 w 288810"/>
                  <a:gd name="connsiteY14" fmla="*/ 8452 h 287359"/>
                  <a:gd name="connsiteX15" fmla="*/ 261231 w 288810"/>
                  <a:gd name="connsiteY15" fmla="*/ 0 h 287359"/>
                  <a:gd name="connsiteX16" fmla="*/ 251573 w 288810"/>
                  <a:gd name="connsiteY16" fmla="*/ 12074 h 287359"/>
                  <a:gd name="connsiteX17" fmla="*/ 253384 w 288810"/>
                  <a:gd name="connsiteY17" fmla="*/ 12074 h 287359"/>
                  <a:gd name="connsiteX18" fmla="*/ 260929 w 288810"/>
                  <a:gd name="connsiteY18" fmla="*/ 12074 h 287359"/>
                  <a:gd name="connsiteX19" fmla="*/ 251573 w 288810"/>
                  <a:gd name="connsiteY19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8810" h="287359">
                    <a:moveTo>
                      <a:pt x="261231" y="0"/>
                    </a:moveTo>
                    <a:cubicBezTo>
                      <a:pt x="258515" y="0"/>
                      <a:pt x="256100" y="0"/>
                      <a:pt x="253384" y="0"/>
                    </a:cubicBezTo>
                    <a:cubicBezTo>
                      <a:pt x="228937" y="0"/>
                      <a:pt x="202377" y="3622"/>
                      <a:pt x="172798" y="11168"/>
                    </a:cubicBezTo>
                    <a:cubicBezTo>
                      <a:pt x="87987" y="31996"/>
                      <a:pt x="34263" y="85423"/>
                      <a:pt x="13136" y="169337"/>
                    </a:cubicBezTo>
                    <a:cubicBezTo>
                      <a:pt x="7401" y="191674"/>
                      <a:pt x="4685" y="214011"/>
                      <a:pt x="2270" y="235744"/>
                    </a:cubicBezTo>
                    <a:cubicBezTo>
                      <a:pt x="1667" y="240271"/>
                      <a:pt x="1063" y="244497"/>
                      <a:pt x="761" y="249025"/>
                    </a:cubicBezTo>
                    <a:cubicBezTo>
                      <a:pt x="-446" y="259590"/>
                      <a:pt x="-1050" y="270456"/>
                      <a:pt x="5590" y="278304"/>
                    </a:cubicBezTo>
                    <a:cubicBezTo>
                      <a:pt x="12230" y="285851"/>
                      <a:pt x="23096" y="286756"/>
                      <a:pt x="33358" y="287058"/>
                    </a:cubicBezTo>
                    <a:cubicBezTo>
                      <a:pt x="34565" y="287058"/>
                      <a:pt x="36376" y="287360"/>
                      <a:pt x="38489" y="287360"/>
                    </a:cubicBezTo>
                    <a:lnTo>
                      <a:pt x="38791" y="287360"/>
                    </a:lnTo>
                    <a:lnTo>
                      <a:pt x="39092" y="287360"/>
                    </a:lnTo>
                    <a:cubicBezTo>
                      <a:pt x="76216" y="285851"/>
                      <a:pt x="108209" y="279814"/>
                      <a:pt x="139598" y="268947"/>
                    </a:cubicBezTo>
                    <a:cubicBezTo>
                      <a:pt x="195435" y="249931"/>
                      <a:pt x="234068" y="216124"/>
                      <a:pt x="257911" y="165715"/>
                    </a:cubicBezTo>
                    <a:cubicBezTo>
                      <a:pt x="279341" y="121041"/>
                      <a:pt x="284773" y="72745"/>
                      <a:pt x="288697" y="27166"/>
                    </a:cubicBezTo>
                    <a:cubicBezTo>
                      <a:pt x="289301" y="19318"/>
                      <a:pt x="287490" y="13281"/>
                      <a:pt x="283264" y="8452"/>
                    </a:cubicBezTo>
                    <a:cubicBezTo>
                      <a:pt x="277228" y="1509"/>
                      <a:pt x="268475" y="302"/>
                      <a:pt x="261231" y="0"/>
                    </a:cubicBezTo>
                    <a:close/>
                    <a:moveTo>
                      <a:pt x="251573" y="12074"/>
                    </a:moveTo>
                    <a:cubicBezTo>
                      <a:pt x="252177" y="12074"/>
                      <a:pt x="252780" y="12074"/>
                      <a:pt x="253384" y="12074"/>
                    </a:cubicBezTo>
                    <a:cubicBezTo>
                      <a:pt x="255799" y="12074"/>
                      <a:pt x="258213" y="12074"/>
                      <a:pt x="260929" y="12074"/>
                    </a:cubicBezTo>
                    <a:cubicBezTo>
                      <a:pt x="257911" y="12074"/>
                      <a:pt x="254591" y="12074"/>
                      <a:pt x="25157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E85F767E-646A-6747-B54A-A253E1E70AAE}"/>
                  </a:ext>
                </a:extLst>
              </p:cNvPr>
              <p:cNvSpPr/>
              <p:nvPr/>
            </p:nvSpPr>
            <p:spPr>
              <a:xfrm>
                <a:off x="3138933" y="4383747"/>
                <a:ext cx="286640" cy="286152"/>
              </a:xfrm>
              <a:custGeom>
                <a:avLst/>
                <a:gdLst>
                  <a:gd name="connsiteX0" fmla="*/ 14693 w 286640"/>
                  <a:gd name="connsiteY0" fmla="*/ 125871 h 286152"/>
                  <a:gd name="connsiteX1" fmla="*/ 61173 w 286640"/>
                  <a:gd name="connsiteY1" fmla="*/ 211898 h 286152"/>
                  <a:gd name="connsiteX2" fmla="*/ 257053 w 286640"/>
                  <a:gd name="connsiteY2" fmla="*/ 286152 h 286152"/>
                  <a:gd name="connsiteX3" fmla="*/ 260675 w 286640"/>
                  <a:gd name="connsiteY3" fmla="*/ 286152 h 286152"/>
                  <a:gd name="connsiteX4" fmla="*/ 286632 w 286640"/>
                  <a:gd name="connsiteY4" fmla="*/ 256571 h 286152"/>
                  <a:gd name="connsiteX5" fmla="*/ 265203 w 286640"/>
                  <a:gd name="connsiteY5" fmla="*/ 138850 h 286152"/>
                  <a:gd name="connsiteX6" fmla="*/ 203028 w 286640"/>
                  <a:gd name="connsiteY6" fmla="*/ 51616 h 286152"/>
                  <a:gd name="connsiteX7" fmla="*/ 49402 w 286640"/>
                  <a:gd name="connsiteY7" fmla="*/ 0 h 286152"/>
                  <a:gd name="connsiteX8" fmla="*/ 48798 w 286640"/>
                  <a:gd name="connsiteY8" fmla="*/ 0 h 286152"/>
                  <a:gd name="connsiteX9" fmla="*/ 48195 w 286640"/>
                  <a:gd name="connsiteY9" fmla="*/ 0 h 286152"/>
                  <a:gd name="connsiteX10" fmla="*/ 37933 w 286640"/>
                  <a:gd name="connsiteY10" fmla="*/ 0 h 286152"/>
                  <a:gd name="connsiteX11" fmla="*/ 7147 w 286640"/>
                  <a:gd name="connsiteY11" fmla="*/ 8150 h 286152"/>
                  <a:gd name="connsiteX12" fmla="*/ 205 w 286640"/>
                  <a:gd name="connsiteY12" fmla="*/ 38335 h 286152"/>
                  <a:gd name="connsiteX13" fmla="*/ 14693 w 286640"/>
                  <a:gd name="connsiteY13" fmla="*/ 125871 h 286152"/>
                  <a:gd name="connsiteX14" fmla="*/ 261882 w 286640"/>
                  <a:gd name="connsiteY14" fmla="*/ 273777 h 286152"/>
                  <a:gd name="connsiteX15" fmla="*/ 260977 w 286640"/>
                  <a:gd name="connsiteY15" fmla="*/ 273777 h 286152"/>
                  <a:gd name="connsiteX16" fmla="*/ 260675 w 286640"/>
                  <a:gd name="connsiteY16" fmla="*/ 273777 h 286152"/>
                  <a:gd name="connsiteX17" fmla="*/ 261882 w 286640"/>
                  <a:gd name="connsiteY17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40" h="286152">
                    <a:moveTo>
                      <a:pt x="14693" y="125871"/>
                    </a:moveTo>
                    <a:cubicBezTo>
                      <a:pt x="25860" y="162394"/>
                      <a:pt x="40649" y="189561"/>
                      <a:pt x="61173" y="211898"/>
                    </a:cubicBezTo>
                    <a:cubicBezTo>
                      <a:pt x="117613" y="272267"/>
                      <a:pt x="191860" y="283134"/>
                      <a:pt x="257053" y="286152"/>
                    </a:cubicBezTo>
                    <a:cubicBezTo>
                      <a:pt x="258261" y="286152"/>
                      <a:pt x="259468" y="286152"/>
                      <a:pt x="260675" y="286152"/>
                    </a:cubicBezTo>
                    <a:cubicBezTo>
                      <a:pt x="283915" y="286152"/>
                      <a:pt x="286330" y="270758"/>
                      <a:pt x="286632" y="256571"/>
                    </a:cubicBezTo>
                    <a:cubicBezTo>
                      <a:pt x="286933" y="215218"/>
                      <a:pt x="279690" y="175676"/>
                      <a:pt x="265203" y="138850"/>
                    </a:cubicBezTo>
                    <a:cubicBezTo>
                      <a:pt x="249508" y="99610"/>
                      <a:pt x="229890" y="71840"/>
                      <a:pt x="203028" y="51616"/>
                    </a:cubicBezTo>
                    <a:cubicBezTo>
                      <a:pt x="153831" y="14790"/>
                      <a:pt x="97693" y="4830"/>
                      <a:pt x="49402" y="0"/>
                    </a:cubicBezTo>
                    <a:lnTo>
                      <a:pt x="48798" y="0"/>
                    </a:lnTo>
                    <a:lnTo>
                      <a:pt x="48195" y="0"/>
                    </a:lnTo>
                    <a:lnTo>
                      <a:pt x="37933" y="0"/>
                    </a:lnTo>
                    <a:cubicBezTo>
                      <a:pt x="25256" y="0"/>
                      <a:pt x="14391" y="604"/>
                      <a:pt x="7147" y="8150"/>
                    </a:cubicBezTo>
                    <a:cubicBezTo>
                      <a:pt x="-97" y="15696"/>
                      <a:pt x="-398" y="26261"/>
                      <a:pt x="205" y="38335"/>
                    </a:cubicBezTo>
                    <a:cubicBezTo>
                      <a:pt x="1111" y="68218"/>
                      <a:pt x="5940" y="97799"/>
                      <a:pt x="14693" y="125871"/>
                    </a:cubicBezTo>
                    <a:close/>
                    <a:moveTo>
                      <a:pt x="261882" y="273777"/>
                    </a:moveTo>
                    <a:cubicBezTo>
                      <a:pt x="261581" y="273777"/>
                      <a:pt x="261279" y="273777"/>
                      <a:pt x="260977" y="273777"/>
                    </a:cubicBezTo>
                    <a:cubicBezTo>
                      <a:pt x="260977" y="273777"/>
                      <a:pt x="260675" y="273777"/>
                      <a:pt x="260675" y="273777"/>
                    </a:cubicBezTo>
                    <a:cubicBezTo>
                      <a:pt x="260977" y="273777"/>
                      <a:pt x="261279" y="273777"/>
                      <a:pt x="261882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C141E575-8E17-CC43-9BC2-9B8E2F143375}"/>
                  </a:ext>
                </a:extLst>
              </p:cNvPr>
              <p:cNvSpPr/>
              <p:nvPr/>
            </p:nvSpPr>
            <p:spPr>
              <a:xfrm>
                <a:off x="2513896" y="1878101"/>
                <a:ext cx="288036" cy="287057"/>
              </a:xfrm>
              <a:custGeom>
                <a:avLst/>
                <a:gdLst>
                  <a:gd name="connsiteX0" fmla="*/ 35186 w 288036"/>
                  <a:gd name="connsiteY0" fmla="*/ 287058 h 287057"/>
                  <a:gd name="connsiteX1" fmla="*/ 50579 w 288036"/>
                  <a:gd name="connsiteY1" fmla="*/ 286756 h 287057"/>
                  <a:gd name="connsiteX2" fmla="*/ 50881 w 288036"/>
                  <a:gd name="connsiteY2" fmla="*/ 286756 h 287057"/>
                  <a:gd name="connsiteX3" fmla="*/ 51182 w 288036"/>
                  <a:gd name="connsiteY3" fmla="*/ 286756 h 287057"/>
                  <a:gd name="connsiteX4" fmla="*/ 129957 w 288036"/>
                  <a:gd name="connsiteY4" fmla="*/ 271664 h 287057"/>
                  <a:gd name="connsiteX5" fmla="*/ 273019 w 288036"/>
                  <a:gd name="connsiteY5" fmla="*/ 125871 h 287057"/>
                  <a:gd name="connsiteX6" fmla="*/ 286903 w 288036"/>
                  <a:gd name="connsiteY6" fmla="*/ 38335 h 287057"/>
                  <a:gd name="connsiteX7" fmla="*/ 287809 w 288036"/>
                  <a:gd name="connsiteY7" fmla="*/ 27468 h 287057"/>
                  <a:gd name="connsiteX8" fmla="*/ 282678 w 288036"/>
                  <a:gd name="connsiteY8" fmla="*/ 8452 h 287057"/>
                  <a:gd name="connsiteX9" fmla="*/ 260343 w 288036"/>
                  <a:gd name="connsiteY9" fmla="*/ 0 h 287057"/>
                  <a:gd name="connsiteX10" fmla="*/ 260343 w 288036"/>
                  <a:gd name="connsiteY10" fmla="*/ 0 h 287057"/>
                  <a:gd name="connsiteX11" fmla="*/ 260343 w 288036"/>
                  <a:gd name="connsiteY11" fmla="*/ 0 h 287057"/>
                  <a:gd name="connsiteX12" fmla="*/ 257023 w 288036"/>
                  <a:gd name="connsiteY12" fmla="*/ 0 h 287057"/>
                  <a:gd name="connsiteX13" fmla="*/ 195150 w 288036"/>
                  <a:gd name="connsiteY13" fmla="*/ 6339 h 287057"/>
                  <a:gd name="connsiteX14" fmla="*/ 10437 w 288036"/>
                  <a:gd name="connsiteY14" fmla="*/ 176581 h 287057"/>
                  <a:gd name="connsiteX15" fmla="*/ 1986 w 288036"/>
                  <a:gd name="connsiteY15" fmla="*/ 235744 h 287057"/>
                  <a:gd name="connsiteX16" fmla="*/ 1382 w 288036"/>
                  <a:gd name="connsiteY16" fmla="*/ 240875 h 287057"/>
                  <a:gd name="connsiteX17" fmla="*/ 1382 w 288036"/>
                  <a:gd name="connsiteY17" fmla="*/ 242083 h 287057"/>
                  <a:gd name="connsiteX18" fmla="*/ 5608 w 288036"/>
                  <a:gd name="connsiteY18" fmla="*/ 278606 h 287057"/>
                  <a:gd name="connsiteX19" fmla="*/ 35186 w 288036"/>
                  <a:gd name="connsiteY19" fmla="*/ 287058 h 287057"/>
                  <a:gd name="connsiteX20" fmla="*/ 256721 w 288036"/>
                  <a:gd name="connsiteY20" fmla="*/ 12074 h 287057"/>
                  <a:gd name="connsiteX21" fmla="*/ 260041 w 288036"/>
                  <a:gd name="connsiteY21" fmla="*/ 12074 h 287057"/>
                  <a:gd name="connsiteX22" fmla="*/ 254307 w 288036"/>
                  <a:gd name="connsiteY22" fmla="*/ 12074 h 287057"/>
                  <a:gd name="connsiteX23" fmla="*/ 256721 w 288036"/>
                  <a:gd name="connsiteY23" fmla="*/ 12074 h 287057"/>
                  <a:gd name="connsiteX24" fmla="*/ 36091 w 288036"/>
                  <a:gd name="connsiteY24" fmla="*/ 274984 h 287057"/>
                  <a:gd name="connsiteX25" fmla="*/ 35488 w 288036"/>
                  <a:gd name="connsiteY25" fmla="*/ 274984 h 287057"/>
                  <a:gd name="connsiteX26" fmla="*/ 35186 w 288036"/>
                  <a:gd name="connsiteY26" fmla="*/ 274984 h 287057"/>
                  <a:gd name="connsiteX27" fmla="*/ 36091 w 288036"/>
                  <a:gd name="connsiteY27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036" h="287057">
                    <a:moveTo>
                      <a:pt x="35186" y="287058"/>
                    </a:moveTo>
                    <a:cubicBezTo>
                      <a:pt x="39713" y="287058"/>
                      <a:pt x="44844" y="287058"/>
                      <a:pt x="50579" y="286756"/>
                    </a:cubicBezTo>
                    <a:lnTo>
                      <a:pt x="50881" y="286756"/>
                    </a:lnTo>
                    <a:lnTo>
                      <a:pt x="51182" y="286756"/>
                    </a:lnTo>
                    <a:cubicBezTo>
                      <a:pt x="62953" y="285851"/>
                      <a:pt x="94342" y="282530"/>
                      <a:pt x="129957" y="271664"/>
                    </a:cubicBezTo>
                    <a:cubicBezTo>
                      <a:pt x="202696" y="250232"/>
                      <a:pt x="250987" y="201031"/>
                      <a:pt x="273019" y="125871"/>
                    </a:cubicBezTo>
                    <a:cubicBezTo>
                      <a:pt x="281772" y="96893"/>
                      <a:pt x="284489" y="67010"/>
                      <a:pt x="286903" y="38335"/>
                    </a:cubicBezTo>
                    <a:cubicBezTo>
                      <a:pt x="287205" y="34713"/>
                      <a:pt x="287507" y="31090"/>
                      <a:pt x="287809" y="27468"/>
                    </a:cubicBezTo>
                    <a:cubicBezTo>
                      <a:pt x="288714" y="19922"/>
                      <a:pt x="286903" y="13281"/>
                      <a:pt x="282678" y="8452"/>
                    </a:cubicBezTo>
                    <a:cubicBezTo>
                      <a:pt x="276641" y="1509"/>
                      <a:pt x="267587" y="302"/>
                      <a:pt x="260343" y="0"/>
                    </a:cubicBezTo>
                    <a:lnTo>
                      <a:pt x="260343" y="0"/>
                    </a:lnTo>
                    <a:lnTo>
                      <a:pt x="260343" y="0"/>
                    </a:lnTo>
                    <a:cubicBezTo>
                      <a:pt x="259136" y="0"/>
                      <a:pt x="257928" y="0"/>
                      <a:pt x="257023" y="0"/>
                    </a:cubicBezTo>
                    <a:cubicBezTo>
                      <a:pt x="238914" y="0"/>
                      <a:pt x="219899" y="1811"/>
                      <a:pt x="195150" y="6339"/>
                    </a:cubicBezTo>
                    <a:cubicBezTo>
                      <a:pt x="95248" y="23846"/>
                      <a:pt x="33073" y="81197"/>
                      <a:pt x="10437" y="176581"/>
                    </a:cubicBezTo>
                    <a:cubicBezTo>
                      <a:pt x="5909" y="196503"/>
                      <a:pt x="3797" y="216425"/>
                      <a:pt x="1986" y="235744"/>
                    </a:cubicBezTo>
                    <a:lnTo>
                      <a:pt x="1382" y="240875"/>
                    </a:lnTo>
                    <a:lnTo>
                      <a:pt x="1382" y="242083"/>
                    </a:lnTo>
                    <a:cubicBezTo>
                      <a:pt x="-429" y="259892"/>
                      <a:pt x="-1636" y="270456"/>
                      <a:pt x="5608" y="278606"/>
                    </a:cubicBezTo>
                    <a:cubicBezTo>
                      <a:pt x="11946" y="286454"/>
                      <a:pt x="22811" y="287058"/>
                      <a:pt x="35186" y="287058"/>
                    </a:cubicBezTo>
                    <a:close/>
                    <a:moveTo>
                      <a:pt x="256721" y="12074"/>
                    </a:moveTo>
                    <a:cubicBezTo>
                      <a:pt x="257928" y="12074"/>
                      <a:pt x="258834" y="12074"/>
                      <a:pt x="260041" y="12074"/>
                    </a:cubicBezTo>
                    <a:cubicBezTo>
                      <a:pt x="258230" y="12074"/>
                      <a:pt x="256118" y="12074"/>
                      <a:pt x="254307" y="12074"/>
                    </a:cubicBezTo>
                    <a:cubicBezTo>
                      <a:pt x="255212" y="12074"/>
                      <a:pt x="255816" y="12074"/>
                      <a:pt x="256721" y="12074"/>
                    </a:cubicBezTo>
                    <a:close/>
                    <a:moveTo>
                      <a:pt x="36091" y="274984"/>
                    </a:moveTo>
                    <a:cubicBezTo>
                      <a:pt x="35790" y="274984"/>
                      <a:pt x="35488" y="274984"/>
                      <a:pt x="35488" y="274984"/>
                    </a:cubicBezTo>
                    <a:cubicBezTo>
                      <a:pt x="35488" y="274984"/>
                      <a:pt x="35186" y="274984"/>
                      <a:pt x="35186" y="274984"/>
                    </a:cubicBezTo>
                    <a:cubicBezTo>
                      <a:pt x="35186" y="274984"/>
                      <a:pt x="35790" y="274984"/>
                      <a:pt x="36091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4EE5BDE8-93C5-C544-9784-08A7EF30D65E}"/>
                  </a:ext>
                </a:extLst>
              </p:cNvPr>
              <p:cNvSpPr/>
              <p:nvPr/>
            </p:nvSpPr>
            <p:spPr>
              <a:xfrm>
                <a:off x="3138776" y="2187496"/>
                <a:ext cx="286996" cy="286152"/>
              </a:xfrm>
              <a:custGeom>
                <a:avLst/>
                <a:gdLst>
                  <a:gd name="connsiteX0" fmla="*/ 254192 w 286996"/>
                  <a:gd name="connsiteY0" fmla="*/ 0 h 286152"/>
                  <a:gd name="connsiteX1" fmla="*/ 248155 w 286996"/>
                  <a:gd name="connsiteY1" fmla="*/ 0 h 286152"/>
                  <a:gd name="connsiteX2" fmla="*/ 126824 w 286996"/>
                  <a:gd name="connsiteY2" fmla="*/ 26563 h 286152"/>
                  <a:gd name="connsiteX3" fmla="*/ 43824 w 286996"/>
                  <a:gd name="connsiteY3" fmla="*/ 95384 h 286152"/>
                  <a:gd name="connsiteX4" fmla="*/ 664 w 286996"/>
                  <a:gd name="connsiteY4" fmla="*/ 237857 h 286152"/>
                  <a:gd name="connsiteX5" fmla="*/ 664 w 286996"/>
                  <a:gd name="connsiteY5" fmla="*/ 238762 h 286152"/>
                  <a:gd name="connsiteX6" fmla="*/ 60 w 286996"/>
                  <a:gd name="connsiteY6" fmla="*/ 250232 h 286152"/>
                  <a:gd name="connsiteX7" fmla="*/ 7304 w 286996"/>
                  <a:gd name="connsiteY7" fmla="*/ 278908 h 286152"/>
                  <a:gd name="connsiteX8" fmla="*/ 32656 w 286996"/>
                  <a:gd name="connsiteY8" fmla="*/ 286152 h 286152"/>
                  <a:gd name="connsiteX9" fmla="*/ 35373 w 286996"/>
                  <a:gd name="connsiteY9" fmla="*/ 286152 h 286152"/>
                  <a:gd name="connsiteX10" fmla="*/ 116562 w 286996"/>
                  <a:gd name="connsiteY10" fmla="*/ 274682 h 286152"/>
                  <a:gd name="connsiteX11" fmla="*/ 249966 w 286996"/>
                  <a:gd name="connsiteY11" fmla="*/ 179600 h 286152"/>
                  <a:gd name="connsiteX12" fmla="*/ 286788 w 286996"/>
                  <a:gd name="connsiteY12" fmla="*/ 37127 h 286152"/>
                  <a:gd name="connsiteX13" fmla="*/ 280148 w 286996"/>
                  <a:gd name="connsiteY13" fmla="*/ 7546 h 286152"/>
                  <a:gd name="connsiteX14" fmla="*/ 254192 w 286996"/>
                  <a:gd name="connsiteY14" fmla="*/ 0 h 286152"/>
                  <a:gd name="connsiteX15" fmla="*/ 32656 w 286996"/>
                  <a:gd name="connsiteY15" fmla="*/ 274380 h 286152"/>
                  <a:gd name="connsiteX16" fmla="*/ 32053 w 286996"/>
                  <a:gd name="connsiteY16" fmla="*/ 274380 h 286152"/>
                  <a:gd name="connsiteX17" fmla="*/ 35071 w 286996"/>
                  <a:gd name="connsiteY17" fmla="*/ 274380 h 286152"/>
                  <a:gd name="connsiteX18" fmla="*/ 32656 w 286996"/>
                  <a:gd name="connsiteY18" fmla="*/ 274380 h 286152"/>
                  <a:gd name="connsiteX19" fmla="*/ 252984 w 286996"/>
                  <a:gd name="connsiteY19" fmla="*/ 12074 h 286152"/>
                  <a:gd name="connsiteX20" fmla="*/ 253890 w 286996"/>
                  <a:gd name="connsiteY20" fmla="*/ 12074 h 286152"/>
                  <a:gd name="connsiteX21" fmla="*/ 255097 w 286996"/>
                  <a:gd name="connsiteY21" fmla="*/ 12074 h 286152"/>
                  <a:gd name="connsiteX22" fmla="*/ 252984 w 286996"/>
                  <a:gd name="connsiteY22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96" h="286152">
                    <a:moveTo>
                      <a:pt x="254192" y="0"/>
                    </a:moveTo>
                    <a:cubicBezTo>
                      <a:pt x="252381" y="0"/>
                      <a:pt x="250268" y="0"/>
                      <a:pt x="248155" y="0"/>
                    </a:cubicBezTo>
                    <a:cubicBezTo>
                      <a:pt x="206505" y="906"/>
                      <a:pt x="165759" y="9961"/>
                      <a:pt x="126824" y="26563"/>
                    </a:cubicBezTo>
                    <a:cubicBezTo>
                      <a:pt x="90606" y="42259"/>
                      <a:pt x="63744" y="64897"/>
                      <a:pt x="43824" y="95384"/>
                    </a:cubicBezTo>
                    <a:cubicBezTo>
                      <a:pt x="19075" y="133115"/>
                      <a:pt x="5795" y="177185"/>
                      <a:pt x="664" y="237857"/>
                    </a:cubicBezTo>
                    <a:lnTo>
                      <a:pt x="664" y="238762"/>
                    </a:lnTo>
                    <a:cubicBezTo>
                      <a:pt x="362" y="242384"/>
                      <a:pt x="60" y="246308"/>
                      <a:pt x="60" y="250232"/>
                    </a:cubicBezTo>
                    <a:cubicBezTo>
                      <a:pt x="-242" y="261703"/>
                      <a:pt x="362" y="271966"/>
                      <a:pt x="7304" y="278908"/>
                    </a:cubicBezTo>
                    <a:cubicBezTo>
                      <a:pt x="13944" y="285851"/>
                      <a:pt x="23602" y="286152"/>
                      <a:pt x="32656" y="286152"/>
                    </a:cubicBezTo>
                    <a:cubicBezTo>
                      <a:pt x="33562" y="286152"/>
                      <a:pt x="34468" y="286152"/>
                      <a:pt x="35373" y="286152"/>
                    </a:cubicBezTo>
                    <a:cubicBezTo>
                      <a:pt x="61329" y="285851"/>
                      <a:pt x="87889" y="282228"/>
                      <a:pt x="116562" y="274682"/>
                    </a:cubicBezTo>
                    <a:cubicBezTo>
                      <a:pt x="179643" y="258081"/>
                      <a:pt x="223406" y="226990"/>
                      <a:pt x="249966" y="179600"/>
                    </a:cubicBezTo>
                    <a:cubicBezTo>
                      <a:pt x="272905" y="138247"/>
                      <a:pt x="284978" y="91762"/>
                      <a:pt x="286788" y="37127"/>
                    </a:cubicBezTo>
                    <a:cubicBezTo>
                      <a:pt x="287392" y="25355"/>
                      <a:pt x="287090" y="14790"/>
                      <a:pt x="280148" y="7546"/>
                    </a:cubicBezTo>
                    <a:cubicBezTo>
                      <a:pt x="273207" y="604"/>
                      <a:pt x="263548" y="0"/>
                      <a:pt x="254192" y="0"/>
                    </a:cubicBezTo>
                    <a:close/>
                    <a:moveTo>
                      <a:pt x="32656" y="274380"/>
                    </a:moveTo>
                    <a:cubicBezTo>
                      <a:pt x="32355" y="274380"/>
                      <a:pt x="32355" y="274380"/>
                      <a:pt x="32053" y="274380"/>
                    </a:cubicBezTo>
                    <a:cubicBezTo>
                      <a:pt x="32959" y="274380"/>
                      <a:pt x="34166" y="274380"/>
                      <a:pt x="35071" y="274380"/>
                    </a:cubicBezTo>
                    <a:cubicBezTo>
                      <a:pt x="34166" y="274380"/>
                      <a:pt x="33260" y="274380"/>
                      <a:pt x="32656" y="274380"/>
                    </a:cubicBezTo>
                    <a:close/>
                    <a:moveTo>
                      <a:pt x="252984" y="12074"/>
                    </a:moveTo>
                    <a:cubicBezTo>
                      <a:pt x="253287" y="12074"/>
                      <a:pt x="253588" y="12074"/>
                      <a:pt x="253890" y="12074"/>
                    </a:cubicBezTo>
                    <a:cubicBezTo>
                      <a:pt x="254192" y="12074"/>
                      <a:pt x="254796" y="12074"/>
                      <a:pt x="255097" y="12074"/>
                    </a:cubicBezTo>
                    <a:cubicBezTo>
                      <a:pt x="254796" y="12074"/>
                      <a:pt x="253890" y="12074"/>
                      <a:pt x="25298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1" name="Freeform 1390">
                <a:extLst>
                  <a:ext uri="{FF2B5EF4-FFF2-40B4-BE49-F238E27FC236}">
                    <a16:creationId xmlns:a16="http://schemas.microsoft.com/office/drawing/2014/main" id="{49EB89D6-DA3A-9449-91DF-1D10283166DE}"/>
                  </a:ext>
                </a:extLst>
              </p:cNvPr>
              <p:cNvSpPr/>
              <p:nvPr/>
            </p:nvSpPr>
            <p:spPr>
              <a:xfrm>
                <a:off x="4399107" y="905"/>
                <a:ext cx="286553" cy="285850"/>
              </a:xfrm>
              <a:custGeom>
                <a:avLst/>
                <a:gdLst>
                  <a:gd name="connsiteX0" fmla="*/ 29403 w 286553"/>
                  <a:gd name="connsiteY0" fmla="*/ 285851 h 285850"/>
                  <a:gd name="connsiteX1" fmla="*/ 33327 w 286553"/>
                  <a:gd name="connsiteY1" fmla="*/ 285851 h 285850"/>
                  <a:gd name="connsiteX2" fmla="*/ 148320 w 286553"/>
                  <a:gd name="connsiteY2" fmla="*/ 264118 h 285850"/>
                  <a:gd name="connsiteX3" fmla="*/ 245204 w 286553"/>
                  <a:gd name="connsiteY3" fmla="*/ 188052 h 285850"/>
                  <a:gd name="connsiteX4" fmla="*/ 286553 w 286553"/>
                  <a:gd name="connsiteY4" fmla="*/ 52522 h 285850"/>
                  <a:gd name="connsiteX5" fmla="*/ 286553 w 286553"/>
                  <a:gd name="connsiteY5" fmla="*/ 52220 h 285850"/>
                  <a:gd name="connsiteX6" fmla="*/ 286553 w 286553"/>
                  <a:gd name="connsiteY6" fmla="*/ 51918 h 285850"/>
                  <a:gd name="connsiteX7" fmla="*/ 286553 w 286553"/>
                  <a:gd name="connsiteY7" fmla="*/ 37429 h 285850"/>
                  <a:gd name="connsiteX8" fmla="*/ 286553 w 286553"/>
                  <a:gd name="connsiteY8" fmla="*/ 37429 h 285850"/>
                  <a:gd name="connsiteX9" fmla="*/ 286553 w 286553"/>
                  <a:gd name="connsiteY9" fmla="*/ 37429 h 285850"/>
                  <a:gd name="connsiteX10" fmla="*/ 279611 w 286553"/>
                  <a:gd name="connsiteY10" fmla="*/ 8452 h 285850"/>
                  <a:gd name="connsiteX11" fmla="*/ 251240 w 286553"/>
                  <a:gd name="connsiteY11" fmla="*/ 0 h 285850"/>
                  <a:gd name="connsiteX12" fmla="*/ 247920 w 286553"/>
                  <a:gd name="connsiteY12" fmla="*/ 0 h 285850"/>
                  <a:gd name="connsiteX13" fmla="*/ 247920 w 286553"/>
                  <a:gd name="connsiteY13" fmla="*/ 0 h 285850"/>
                  <a:gd name="connsiteX14" fmla="*/ 247920 w 286553"/>
                  <a:gd name="connsiteY14" fmla="*/ 0 h 285850"/>
                  <a:gd name="connsiteX15" fmla="*/ 139567 w 286553"/>
                  <a:gd name="connsiteY15" fmla="*/ 21431 h 285850"/>
                  <a:gd name="connsiteX16" fmla="*/ 22461 w 286553"/>
                  <a:gd name="connsiteY16" fmla="*/ 138850 h 285850"/>
                  <a:gd name="connsiteX17" fmla="*/ 428 w 286553"/>
                  <a:gd name="connsiteY17" fmla="*/ 252647 h 285850"/>
                  <a:gd name="connsiteX18" fmla="*/ 5861 w 286553"/>
                  <a:gd name="connsiteY18" fmla="*/ 278606 h 285850"/>
                  <a:gd name="connsiteX19" fmla="*/ 29403 w 286553"/>
                  <a:gd name="connsiteY19" fmla="*/ 285851 h 285850"/>
                  <a:gd name="connsiteX20" fmla="*/ 251240 w 286553"/>
                  <a:gd name="connsiteY20" fmla="*/ 11470 h 285850"/>
                  <a:gd name="connsiteX21" fmla="*/ 251542 w 286553"/>
                  <a:gd name="connsiteY21" fmla="*/ 11470 h 285850"/>
                  <a:gd name="connsiteX22" fmla="*/ 247920 w 286553"/>
                  <a:gd name="connsiteY22" fmla="*/ 11470 h 285850"/>
                  <a:gd name="connsiteX23" fmla="*/ 251240 w 286553"/>
                  <a:gd name="connsiteY23" fmla="*/ 11470 h 285850"/>
                  <a:gd name="connsiteX24" fmla="*/ 29403 w 286553"/>
                  <a:gd name="connsiteY24" fmla="*/ 273777 h 285850"/>
                  <a:gd name="connsiteX25" fmla="*/ 29403 w 286553"/>
                  <a:gd name="connsiteY25" fmla="*/ 273777 h 285850"/>
                  <a:gd name="connsiteX26" fmla="*/ 26385 w 286553"/>
                  <a:gd name="connsiteY26" fmla="*/ 273777 h 285850"/>
                  <a:gd name="connsiteX27" fmla="*/ 29403 w 286553"/>
                  <a:gd name="connsiteY27" fmla="*/ 273777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6553" h="285850">
                    <a:moveTo>
                      <a:pt x="29403" y="285851"/>
                    </a:moveTo>
                    <a:cubicBezTo>
                      <a:pt x="30610" y="285851"/>
                      <a:pt x="32119" y="285851"/>
                      <a:pt x="33327" y="285851"/>
                    </a:cubicBezTo>
                    <a:cubicBezTo>
                      <a:pt x="76789" y="284945"/>
                      <a:pt x="114516" y="277701"/>
                      <a:pt x="148320" y="264118"/>
                    </a:cubicBezTo>
                    <a:cubicBezTo>
                      <a:pt x="193593" y="245705"/>
                      <a:pt x="224379" y="221557"/>
                      <a:pt x="245204" y="188052"/>
                    </a:cubicBezTo>
                    <a:cubicBezTo>
                      <a:pt x="269349" y="150019"/>
                      <a:pt x="282629" y="105647"/>
                      <a:pt x="286553" y="52522"/>
                    </a:cubicBezTo>
                    <a:lnTo>
                      <a:pt x="286553" y="52220"/>
                    </a:lnTo>
                    <a:lnTo>
                      <a:pt x="286553" y="51918"/>
                    </a:lnTo>
                    <a:lnTo>
                      <a:pt x="286553" y="37429"/>
                    </a:lnTo>
                    <a:lnTo>
                      <a:pt x="286553" y="37429"/>
                    </a:lnTo>
                    <a:lnTo>
                      <a:pt x="286553" y="37429"/>
                    </a:lnTo>
                    <a:cubicBezTo>
                      <a:pt x="286252" y="25355"/>
                      <a:pt x="285648" y="15394"/>
                      <a:pt x="279611" y="8452"/>
                    </a:cubicBezTo>
                    <a:cubicBezTo>
                      <a:pt x="272670" y="604"/>
                      <a:pt x="262106" y="0"/>
                      <a:pt x="251240" y="0"/>
                    </a:cubicBezTo>
                    <a:cubicBezTo>
                      <a:pt x="250033" y="0"/>
                      <a:pt x="249128" y="0"/>
                      <a:pt x="247920" y="0"/>
                    </a:cubicBezTo>
                    <a:lnTo>
                      <a:pt x="247920" y="0"/>
                    </a:lnTo>
                    <a:lnTo>
                      <a:pt x="247920" y="0"/>
                    </a:lnTo>
                    <a:cubicBezTo>
                      <a:pt x="208985" y="906"/>
                      <a:pt x="173371" y="7848"/>
                      <a:pt x="139567" y="21431"/>
                    </a:cubicBezTo>
                    <a:cubicBezTo>
                      <a:pt x="82825" y="44070"/>
                      <a:pt x="43287" y="83612"/>
                      <a:pt x="22461" y="138850"/>
                    </a:cubicBezTo>
                    <a:cubicBezTo>
                      <a:pt x="7974" y="177185"/>
                      <a:pt x="3447" y="217633"/>
                      <a:pt x="428" y="252647"/>
                    </a:cubicBezTo>
                    <a:cubicBezTo>
                      <a:pt x="-477" y="262005"/>
                      <a:pt x="-477" y="271664"/>
                      <a:pt x="5861" y="278606"/>
                    </a:cubicBezTo>
                    <a:cubicBezTo>
                      <a:pt x="11596" y="284945"/>
                      <a:pt x="20952" y="285851"/>
                      <a:pt x="29403" y="285851"/>
                    </a:cubicBezTo>
                    <a:close/>
                    <a:moveTo>
                      <a:pt x="251240" y="11470"/>
                    </a:moveTo>
                    <a:cubicBezTo>
                      <a:pt x="251542" y="11470"/>
                      <a:pt x="251542" y="11470"/>
                      <a:pt x="251542" y="11470"/>
                    </a:cubicBezTo>
                    <a:cubicBezTo>
                      <a:pt x="250335" y="11470"/>
                      <a:pt x="249128" y="11470"/>
                      <a:pt x="247920" y="11470"/>
                    </a:cubicBezTo>
                    <a:cubicBezTo>
                      <a:pt x="249128" y="11470"/>
                      <a:pt x="250033" y="11470"/>
                      <a:pt x="251240" y="11470"/>
                    </a:cubicBezTo>
                    <a:close/>
                    <a:moveTo>
                      <a:pt x="29403" y="273777"/>
                    </a:moveTo>
                    <a:cubicBezTo>
                      <a:pt x="29403" y="273777"/>
                      <a:pt x="29403" y="273777"/>
                      <a:pt x="29403" y="273777"/>
                    </a:cubicBezTo>
                    <a:cubicBezTo>
                      <a:pt x="28196" y="273777"/>
                      <a:pt x="27290" y="273777"/>
                      <a:pt x="26385" y="273777"/>
                    </a:cubicBezTo>
                    <a:cubicBezTo>
                      <a:pt x="27592" y="273777"/>
                      <a:pt x="28498" y="273777"/>
                      <a:pt x="29403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2" name="Freeform 1391">
                <a:extLst>
                  <a:ext uri="{FF2B5EF4-FFF2-40B4-BE49-F238E27FC236}">
                    <a16:creationId xmlns:a16="http://schemas.microsoft.com/office/drawing/2014/main" id="{D8EA538B-CE1A-854B-BDA2-D828363BF4C7}"/>
                  </a:ext>
                </a:extLst>
              </p:cNvPr>
              <p:cNvSpPr/>
              <p:nvPr/>
            </p:nvSpPr>
            <p:spPr>
              <a:xfrm>
                <a:off x="2506717" y="933315"/>
                <a:ext cx="287793" cy="287359"/>
              </a:xfrm>
              <a:custGeom>
                <a:avLst/>
                <a:gdLst>
                  <a:gd name="connsiteX0" fmla="*/ 35121 w 287793"/>
                  <a:gd name="connsiteY0" fmla="*/ 287360 h 287359"/>
                  <a:gd name="connsiteX1" fmla="*/ 47193 w 287793"/>
                  <a:gd name="connsiteY1" fmla="*/ 287058 h 287359"/>
                  <a:gd name="connsiteX2" fmla="*/ 150717 w 287793"/>
                  <a:gd name="connsiteY2" fmla="*/ 265627 h 287359"/>
                  <a:gd name="connsiteX3" fmla="*/ 255449 w 287793"/>
                  <a:gd name="connsiteY3" fmla="*/ 173865 h 287359"/>
                  <a:gd name="connsiteX4" fmla="*/ 287743 w 287793"/>
                  <a:gd name="connsiteY4" fmla="*/ 32901 h 287359"/>
                  <a:gd name="connsiteX5" fmla="*/ 280500 w 287793"/>
                  <a:gd name="connsiteY5" fmla="*/ 6942 h 287359"/>
                  <a:gd name="connsiteX6" fmla="*/ 260881 w 287793"/>
                  <a:gd name="connsiteY6" fmla="*/ 0 h 287359"/>
                  <a:gd name="connsiteX7" fmla="*/ 252732 w 287793"/>
                  <a:gd name="connsiteY7" fmla="*/ 604 h 287359"/>
                  <a:gd name="connsiteX8" fmla="*/ 147397 w 287793"/>
                  <a:gd name="connsiteY8" fmla="*/ 19922 h 287359"/>
                  <a:gd name="connsiteX9" fmla="*/ 29386 w 287793"/>
                  <a:gd name="connsiteY9" fmla="*/ 123758 h 287359"/>
                  <a:gd name="connsiteX10" fmla="*/ 1015 w 287793"/>
                  <a:gd name="connsiteY10" fmla="*/ 239366 h 287359"/>
                  <a:gd name="connsiteX11" fmla="*/ 6448 w 287793"/>
                  <a:gd name="connsiteY11" fmla="*/ 278908 h 287359"/>
                  <a:gd name="connsiteX12" fmla="*/ 35121 w 287793"/>
                  <a:gd name="connsiteY12" fmla="*/ 287360 h 287359"/>
                  <a:gd name="connsiteX13" fmla="*/ 261183 w 287793"/>
                  <a:gd name="connsiteY13" fmla="*/ 12376 h 287359"/>
                  <a:gd name="connsiteX14" fmla="*/ 262089 w 287793"/>
                  <a:gd name="connsiteY14" fmla="*/ 12376 h 287359"/>
                  <a:gd name="connsiteX15" fmla="*/ 260580 w 287793"/>
                  <a:gd name="connsiteY15" fmla="*/ 12376 h 287359"/>
                  <a:gd name="connsiteX16" fmla="*/ 261183 w 287793"/>
                  <a:gd name="connsiteY16" fmla="*/ 12376 h 287359"/>
                  <a:gd name="connsiteX17" fmla="*/ 35121 w 287793"/>
                  <a:gd name="connsiteY17" fmla="*/ 275286 h 287359"/>
                  <a:gd name="connsiteX18" fmla="*/ 35121 w 287793"/>
                  <a:gd name="connsiteY18" fmla="*/ 275286 h 287359"/>
                  <a:gd name="connsiteX19" fmla="*/ 35121 w 287793"/>
                  <a:gd name="connsiteY19" fmla="*/ 275286 h 287359"/>
                  <a:gd name="connsiteX20" fmla="*/ 35121 w 287793"/>
                  <a:gd name="connsiteY20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793" h="287359">
                    <a:moveTo>
                      <a:pt x="35121" y="287360"/>
                    </a:moveTo>
                    <a:cubicBezTo>
                      <a:pt x="38742" y="287360"/>
                      <a:pt x="42968" y="287360"/>
                      <a:pt x="47193" y="287058"/>
                    </a:cubicBezTo>
                    <a:cubicBezTo>
                      <a:pt x="80997" y="286454"/>
                      <a:pt x="115706" y="279210"/>
                      <a:pt x="150717" y="265627"/>
                    </a:cubicBezTo>
                    <a:cubicBezTo>
                      <a:pt x="199914" y="246308"/>
                      <a:pt x="234019" y="216425"/>
                      <a:pt x="255449" y="173865"/>
                    </a:cubicBezTo>
                    <a:cubicBezTo>
                      <a:pt x="276274" y="132210"/>
                      <a:pt x="286838" y="86329"/>
                      <a:pt x="287743" y="32901"/>
                    </a:cubicBezTo>
                    <a:cubicBezTo>
                      <a:pt x="288045" y="23242"/>
                      <a:pt x="287140" y="13583"/>
                      <a:pt x="280500" y="6942"/>
                    </a:cubicBezTo>
                    <a:cubicBezTo>
                      <a:pt x="274463" y="906"/>
                      <a:pt x="266616" y="0"/>
                      <a:pt x="260881" y="0"/>
                    </a:cubicBezTo>
                    <a:cubicBezTo>
                      <a:pt x="258467" y="0"/>
                      <a:pt x="255750" y="302"/>
                      <a:pt x="252732" y="604"/>
                    </a:cubicBezTo>
                    <a:cubicBezTo>
                      <a:pt x="216816" y="3622"/>
                      <a:pt x="181503" y="7546"/>
                      <a:pt x="147397" y="19922"/>
                    </a:cubicBezTo>
                    <a:cubicBezTo>
                      <a:pt x="91561" y="40448"/>
                      <a:pt x="52023" y="75160"/>
                      <a:pt x="29386" y="123758"/>
                    </a:cubicBezTo>
                    <a:cubicBezTo>
                      <a:pt x="13993" y="156659"/>
                      <a:pt x="5241" y="193485"/>
                      <a:pt x="1015" y="239366"/>
                    </a:cubicBezTo>
                    <a:cubicBezTo>
                      <a:pt x="-494" y="257477"/>
                      <a:pt x="-1400" y="270456"/>
                      <a:pt x="6448" y="278908"/>
                    </a:cubicBezTo>
                    <a:cubicBezTo>
                      <a:pt x="13691" y="286756"/>
                      <a:pt x="24255" y="287360"/>
                      <a:pt x="35121" y="287360"/>
                    </a:cubicBezTo>
                    <a:close/>
                    <a:moveTo>
                      <a:pt x="261183" y="12376"/>
                    </a:moveTo>
                    <a:cubicBezTo>
                      <a:pt x="261485" y="12376"/>
                      <a:pt x="261787" y="12376"/>
                      <a:pt x="262089" y="12376"/>
                    </a:cubicBezTo>
                    <a:cubicBezTo>
                      <a:pt x="261485" y="12376"/>
                      <a:pt x="261183" y="12376"/>
                      <a:pt x="260580" y="12376"/>
                    </a:cubicBezTo>
                    <a:cubicBezTo>
                      <a:pt x="260580" y="12376"/>
                      <a:pt x="260881" y="12376"/>
                      <a:pt x="261183" y="12376"/>
                    </a:cubicBezTo>
                    <a:close/>
                    <a:moveTo>
                      <a:pt x="35121" y="275286"/>
                    </a:moveTo>
                    <a:cubicBezTo>
                      <a:pt x="35121" y="275286"/>
                      <a:pt x="35121" y="275286"/>
                      <a:pt x="35121" y="275286"/>
                    </a:cubicBezTo>
                    <a:cubicBezTo>
                      <a:pt x="35121" y="275286"/>
                      <a:pt x="35121" y="275286"/>
                      <a:pt x="35121" y="275286"/>
                    </a:cubicBezTo>
                    <a:cubicBezTo>
                      <a:pt x="35121" y="275286"/>
                      <a:pt x="35121" y="275286"/>
                      <a:pt x="35121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3" name="Freeform 1392">
                <a:extLst>
                  <a:ext uri="{FF2B5EF4-FFF2-40B4-BE49-F238E27FC236}">
                    <a16:creationId xmlns:a16="http://schemas.microsoft.com/office/drawing/2014/main" id="{EF295CCE-9663-7441-8AA2-530098C0FA95}"/>
                  </a:ext>
                </a:extLst>
              </p:cNvPr>
              <p:cNvSpPr/>
              <p:nvPr/>
            </p:nvSpPr>
            <p:spPr>
              <a:xfrm>
                <a:off x="4394103" y="4382841"/>
                <a:ext cx="286626" cy="287057"/>
              </a:xfrm>
              <a:custGeom>
                <a:avLst/>
                <a:gdLst>
                  <a:gd name="connsiteX0" fmla="*/ 29880 w 286626"/>
                  <a:gd name="connsiteY0" fmla="*/ 287058 h 287057"/>
                  <a:gd name="connsiteX1" fmla="*/ 138233 w 286626"/>
                  <a:gd name="connsiteY1" fmla="*/ 268645 h 287057"/>
                  <a:gd name="connsiteX2" fmla="*/ 266808 w 286626"/>
                  <a:gd name="connsiteY2" fmla="*/ 144284 h 287057"/>
                  <a:gd name="connsiteX3" fmla="*/ 286426 w 286626"/>
                  <a:gd name="connsiteY3" fmla="*/ 45277 h 287057"/>
                  <a:gd name="connsiteX4" fmla="*/ 286426 w 286626"/>
                  <a:gd name="connsiteY4" fmla="*/ 44976 h 287057"/>
                  <a:gd name="connsiteX5" fmla="*/ 286426 w 286626"/>
                  <a:gd name="connsiteY5" fmla="*/ 44674 h 287057"/>
                  <a:gd name="connsiteX6" fmla="*/ 278881 w 286626"/>
                  <a:gd name="connsiteY6" fmla="*/ 8150 h 287057"/>
                  <a:gd name="connsiteX7" fmla="*/ 251717 w 286626"/>
                  <a:gd name="connsiteY7" fmla="*/ 0 h 287057"/>
                  <a:gd name="connsiteX8" fmla="*/ 240852 w 286626"/>
                  <a:gd name="connsiteY8" fmla="*/ 302 h 287057"/>
                  <a:gd name="connsiteX9" fmla="*/ 124349 w 286626"/>
                  <a:gd name="connsiteY9" fmla="*/ 27166 h 287057"/>
                  <a:gd name="connsiteX10" fmla="*/ 43462 w 286626"/>
                  <a:gd name="connsiteY10" fmla="*/ 95082 h 287057"/>
                  <a:gd name="connsiteX11" fmla="*/ 0 w 286626"/>
                  <a:gd name="connsiteY11" fmla="*/ 257175 h 287057"/>
                  <a:gd name="connsiteX12" fmla="*/ 29880 w 286626"/>
                  <a:gd name="connsiteY12" fmla="*/ 287058 h 287057"/>
                  <a:gd name="connsiteX13" fmla="*/ 252019 w 286626"/>
                  <a:gd name="connsiteY13" fmla="*/ 12376 h 287057"/>
                  <a:gd name="connsiteX14" fmla="*/ 252019 w 286626"/>
                  <a:gd name="connsiteY14" fmla="*/ 12376 h 287057"/>
                  <a:gd name="connsiteX15" fmla="*/ 250812 w 286626"/>
                  <a:gd name="connsiteY15" fmla="*/ 12376 h 287057"/>
                  <a:gd name="connsiteX16" fmla="*/ 252019 w 286626"/>
                  <a:gd name="connsiteY16" fmla="*/ 1237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626" h="287057">
                    <a:moveTo>
                      <a:pt x="29880" y="287058"/>
                    </a:moveTo>
                    <a:cubicBezTo>
                      <a:pt x="65495" y="286756"/>
                      <a:pt x="102015" y="280417"/>
                      <a:pt x="138233" y="268645"/>
                    </a:cubicBezTo>
                    <a:cubicBezTo>
                      <a:pt x="200408" y="248119"/>
                      <a:pt x="243568" y="206163"/>
                      <a:pt x="266808" y="144284"/>
                    </a:cubicBezTo>
                    <a:cubicBezTo>
                      <a:pt x="277975" y="114099"/>
                      <a:pt x="284615" y="81499"/>
                      <a:pt x="286426" y="45277"/>
                    </a:cubicBezTo>
                    <a:lnTo>
                      <a:pt x="286426" y="44976"/>
                    </a:lnTo>
                    <a:lnTo>
                      <a:pt x="286426" y="44674"/>
                    </a:lnTo>
                    <a:cubicBezTo>
                      <a:pt x="287030" y="27166"/>
                      <a:pt x="286728" y="15998"/>
                      <a:pt x="278881" y="8150"/>
                    </a:cubicBezTo>
                    <a:cubicBezTo>
                      <a:pt x="271637" y="604"/>
                      <a:pt x="261074" y="0"/>
                      <a:pt x="251717" y="0"/>
                    </a:cubicBezTo>
                    <a:cubicBezTo>
                      <a:pt x="248699" y="0"/>
                      <a:pt x="245379" y="0"/>
                      <a:pt x="240852" y="302"/>
                    </a:cubicBezTo>
                    <a:cubicBezTo>
                      <a:pt x="199502" y="2113"/>
                      <a:pt x="160266" y="11168"/>
                      <a:pt x="124349" y="27166"/>
                    </a:cubicBezTo>
                    <a:cubicBezTo>
                      <a:pt x="89037" y="43164"/>
                      <a:pt x="61873" y="65803"/>
                      <a:pt x="43462" y="95082"/>
                    </a:cubicBezTo>
                    <a:cubicBezTo>
                      <a:pt x="14487" y="141869"/>
                      <a:pt x="302" y="194692"/>
                      <a:pt x="0" y="257175"/>
                    </a:cubicBezTo>
                    <a:cubicBezTo>
                      <a:pt x="302" y="279210"/>
                      <a:pt x="8149" y="287058"/>
                      <a:pt x="29880" y="287058"/>
                    </a:cubicBezTo>
                    <a:close/>
                    <a:moveTo>
                      <a:pt x="252019" y="12376"/>
                    </a:moveTo>
                    <a:cubicBezTo>
                      <a:pt x="252019" y="12376"/>
                      <a:pt x="252019" y="12376"/>
                      <a:pt x="252019" y="12376"/>
                    </a:cubicBezTo>
                    <a:cubicBezTo>
                      <a:pt x="251717" y="12376"/>
                      <a:pt x="251113" y="12376"/>
                      <a:pt x="250812" y="12376"/>
                    </a:cubicBezTo>
                    <a:cubicBezTo>
                      <a:pt x="251113" y="12376"/>
                      <a:pt x="251415" y="12376"/>
                      <a:pt x="252019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651A57ED-A84E-E14A-AEB9-D25015B85264}"/>
                  </a:ext>
                </a:extLst>
              </p:cNvPr>
              <p:cNvSpPr/>
              <p:nvPr/>
            </p:nvSpPr>
            <p:spPr>
              <a:xfrm>
                <a:off x="4708086" y="3129264"/>
                <a:ext cx="286867" cy="287058"/>
              </a:xfrm>
              <a:custGeom>
                <a:avLst/>
                <a:gdLst>
                  <a:gd name="connsiteX0" fmla="*/ 210 w 286867"/>
                  <a:gd name="connsiteY0" fmla="*/ 35317 h 287058"/>
                  <a:gd name="connsiteX1" fmla="*/ 210 w 286867"/>
                  <a:gd name="connsiteY1" fmla="*/ 35317 h 287058"/>
                  <a:gd name="connsiteX2" fmla="*/ 28581 w 286867"/>
                  <a:gd name="connsiteY2" fmla="*/ 163300 h 287058"/>
                  <a:gd name="connsiteX3" fmla="*/ 118825 w 286867"/>
                  <a:gd name="connsiteY3" fmla="*/ 257175 h 287058"/>
                  <a:gd name="connsiteX4" fmla="*/ 239553 w 286867"/>
                  <a:gd name="connsiteY4" fmla="*/ 286756 h 287058"/>
                  <a:gd name="connsiteX5" fmla="*/ 250720 w 286867"/>
                  <a:gd name="connsiteY5" fmla="*/ 287058 h 287058"/>
                  <a:gd name="connsiteX6" fmla="*/ 279091 w 286867"/>
                  <a:gd name="connsiteY6" fmla="*/ 278908 h 287058"/>
                  <a:gd name="connsiteX7" fmla="*/ 286637 w 286867"/>
                  <a:gd name="connsiteY7" fmla="*/ 239366 h 287058"/>
                  <a:gd name="connsiteX8" fmla="*/ 268226 w 286867"/>
                  <a:gd name="connsiteY8" fmla="*/ 147302 h 287058"/>
                  <a:gd name="connsiteX9" fmla="*/ 149007 w 286867"/>
                  <a:gd name="connsiteY9" fmla="*/ 22941 h 287058"/>
                  <a:gd name="connsiteX10" fmla="*/ 34618 w 286867"/>
                  <a:gd name="connsiteY10" fmla="*/ 302 h 287058"/>
                  <a:gd name="connsiteX11" fmla="*/ 27374 w 286867"/>
                  <a:gd name="connsiteY11" fmla="*/ 0 h 287058"/>
                  <a:gd name="connsiteX12" fmla="*/ 6548 w 286867"/>
                  <a:gd name="connsiteY12" fmla="*/ 6943 h 287058"/>
                  <a:gd name="connsiteX13" fmla="*/ 210 w 286867"/>
                  <a:gd name="connsiteY13" fmla="*/ 35317 h 287058"/>
                  <a:gd name="connsiteX14" fmla="*/ 210 w 286867"/>
                  <a:gd name="connsiteY14" fmla="*/ 35317 h 287058"/>
                  <a:gd name="connsiteX15" fmla="*/ 250720 w 286867"/>
                  <a:gd name="connsiteY15" fmla="*/ 274984 h 287058"/>
                  <a:gd name="connsiteX16" fmla="*/ 250720 w 286867"/>
                  <a:gd name="connsiteY16" fmla="*/ 274984 h 287058"/>
                  <a:gd name="connsiteX17" fmla="*/ 249211 w 286867"/>
                  <a:gd name="connsiteY17" fmla="*/ 274984 h 287058"/>
                  <a:gd name="connsiteX18" fmla="*/ 250720 w 286867"/>
                  <a:gd name="connsiteY18" fmla="*/ 274984 h 287058"/>
                  <a:gd name="connsiteX19" fmla="*/ 27374 w 286867"/>
                  <a:gd name="connsiteY19" fmla="*/ 12074 h 287058"/>
                  <a:gd name="connsiteX20" fmla="*/ 29487 w 286867"/>
                  <a:gd name="connsiteY20" fmla="*/ 12074 h 287058"/>
                  <a:gd name="connsiteX21" fmla="*/ 27374 w 286867"/>
                  <a:gd name="connsiteY21" fmla="*/ 12074 h 287058"/>
                  <a:gd name="connsiteX22" fmla="*/ 27374 w 286867"/>
                  <a:gd name="connsiteY22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67" h="287058">
                    <a:moveTo>
                      <a:pt x="210" y="35317"/>
                    </a:moveTo>
                    <a:lnTo>
                      <a:pt x="210" y="35317"/>
                    </a:lnTo>
                    <a:cubicBezTo>
                      <a:pt x="3229" y="87234"/>
                      <a:pt x="12283" y="127682"/>
                      <a:pt x="28581" y="163300"/>
                    </a:cubicBezTo>
                    <a:cubicBezTo>
                      <a:pt x="47898" y="205861"/>
                      <a:pt x="78080" y="237555"/>
                      <a:pt x="118825" y="257175"/>
                    </a:cubicBezTo>
                    <a:cubicBezTo>
                      <a:pt x="156553" y="275588"/>
                      <a:pt x="196996" y="285549"/>
                      <a:pt x="239553" y="286756"/>
                    </a:cubicBezTo>
                    <a:cubicBezTo>
                      <a:pt x="244382" y="287058"/>
                      <a:pt x="247702" y="287058"/>
                      <a:pt x="250720" y="287058"/>
                    </a:cubicBezTo>
                    <a:cubicBezTo>
                      <a:pt x="260680" y="287058"/>
                      <a:pt x="271848" y="286454"/>
                      <a:pt x="279091" y="278908"/>
                    </a:cubicBezTo>
                    <a:cubicBezTo>
                      <a:pt x="287240" y="270457"/>
                      <a:pt x="287240" y="258383"/>
                      <a:pt x="286637" y="239366"/>
                    </a:cubicBezTo>
                    <a:cubicBezTo>
                      <a:pt x="285430" y="210690"/>
                      <a:pt x="279695" y="181411"/>
                      <a:pt x="268226" y="147302"/>
                    </a:cubicBezTo>
                    <a:cubicBezTo>
                      <a:pt x="248004" y="88140"/>
                      <a:pt x="207862" y="46183"/>
                      <a:pt x="149007" y="22941"/>
                    </a:cubicBezTo>
                    <a:cubicBezTo>
                      <a:pt x="109469" y="7546"/>
                      <a:pt x="69025" y="3018"/>
                      <a:pt x="34618" y="302"/>
                    </a:cubicBezTo>
                    <a:cubicBezTo>
                      <a:pt x="31901" y="0"/>
                      <a:pt x="29487" y="0"/>
                      <a:pt x="27374" y="0"/>
                    </a:cubicBezTo>
                    <a:cubicBezTo>
                      <a:pt x="20734" y="0"/>
                      <a:pt x="12585" y="906"/>
                      <a:pt x="6548" y="6943"/>
                    </a:cubicBezTo>
                    <a:cubicBezTo>
                      <a:pt x="-91" y="14187"/>
                      <a:pt x="-393" y="24450"/>
                      <a:pt x="210" y="35317"/>
                    </a:cubicBezTo>
                    <a:lnTo>
                      <a:pt x="210" y="35317"/>
                    </a:lnTo>
                    <a:close/>
                    <a:moveTo>
                      <a:pt x="250720" y="274984"/>
                    </a:moveTo>
                    <a:cubicBezTo>
                      <a:pt x="250720" y="274984"/>
                      <a:pt x="250720" y="274984"/>
                      <a:pt x="250720" y="274984"/>
                    </a:cubicBezTo>
                    <a:cubicBezTo>
                      <a:pt x="250116" y="274984"/>
                      <a:pt x="249815" y="274984"/>
                      <a:pt x="249211" y="274984"/>
                    </a:cubicBezTo>
                    <a:cubicBezTo>
                      <a:pt x="249815" y="274984"/>
                      <a:pt x="250419" y="274984"/>
                      <a:pt x="250720" y="274984"/>
                    </a:cubicBezTo>
                    <a:close/>
                    <a:moveTo>
                      <a:pt x="27374" y="12074"/>
                    </a:moveTo>
                    <a:cubicBezTo>
                      <a:pt x="27978" y="12074"/>
                      <a:pt x="28581" y="12074"/>
                      <a:pt x="29487" y="12074"/>
                    </a:cubicBezTo>
                    <a:cubicBezTo>
                      <a:pt x="28581" y="12074"/>
                      <a:pt x="27978" y="12074"/>
                      <a:pt x="27374" y="12074"/>
                    </a:cubicBezTo>
                    <a:cubicBezTo>
                      <a:pt x="27374" y="12074"/>
                      <a:pt x="27374" y="12074"/>
                      <a:pt x="2737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330C374B-5C2A-EC42-823E-6528E356215C}"/>
                  </a:ext>
                </a:extLst>
              </p:cNvPr>
              <p:cNvSpPr/>
              <p:nvPr/>
            </p:nvSpPr>
            <p:spPr>
              <a:xfrm>
                <a:off x="3137870" y="1561462"/>
                <a:ext cx="286849" cy="286152"/>
              </a:xfrm>
              <a:custGeom>
                <a:avLst/>
                <a:gdLst>
                  <a:gd name="connsiteX0" fmla="*/ 126825 w 286849"/>
                  <a:gd name="connsiteY0" fmla="*/ 259288 h 286152"/>
                  <a:gd name="connsiteX1" fmla="*/ 240913 w 286849"/>
                  <a:gd name="connsiteY1" fmla="*/ 286152 h 286152"/>
                  <a:gd name="connsiteX2" fmla="*/ 241214 w 286849"/>
                  <a:gd name="connsiteY2" fmla="*/ 286152 h 286152"/>
                  <a:gd name="connsiteX3" fmla="*/ 241516 w 286849"/>
                  <a:gd name="connsiteY3" fmla="*/ 286152 h 286152"/>
                  <a:gd name="connsiteX4" fmla="*/ 252985 w 286849"/>
                  <a:gd name="connsiteY4" fmla="*/ 286152 h 286152"/>
                  <a:gd name="connsiteX5" fmla="*/ 252985 w 286849"/>
                  <a:gd name="connsiteY5" fmla="*/ 286152 h 286152"/>
                  <a:gd name="connsiteX6" fmla="*/ 252985 w 286849"/>
                  <a:gd name="connsiteY6" fmla="*/ 286152 h 286152"/>
                  <a:gd name="connsiteX7" fmla="*/ 279847 w 286849"/>
                  <a:gd name="connsiteY7" fmla="*/ 278908 h 286152"/>
                  <a:gd name="connsiteX8" fmla="*/ 286789 w 286849"/>
                  <a:gd name="connsiteY8" fmla="*/ 251742 h 286152"/>
                  <a:gd name="connsiteX9" fmla="*/ 256607 w 286849"/>
                  <a:gd name="connsiteY9" fmla="*/ 119532 h 286152"/>
                  <a:gd name="connsiteX10" fmla="*/ 223709 w 286849"/>
                  <a:gd name="connsiteY10" fmla="*/ 71236 h 286152"/>
                  <a:gd name="connsiteX11" fmla="*/ 28432 w 286849"/>
                  <a:gd name="connsiteY11" fmla="*/ 0 h 286152"/>
                  <a:gd name="connsiteX12" fmla="*/ 26923 w 286849"/>
                  <a:gd name="connsiteY12" fmla="*/ 0 h 286152"/>
                  <a:gd name="connsiteX13" fmla="*/ 7003 w 286849"/>
                  <a:gd name="connsiteY13" fmla="*/ 6641 h 286152"/>
                  <a:gd name="connsiteX14" fmla="*/ 61 w 286849"/>
                  <a:gd name="connsiteY14" fmla="*/ 33203 h 286152"/>
                  <a:gd name="connsiteX15" fmla="*/ 29337 w 286849"/>
                  <a:gd name="connsiteY15" fmla="*/ 165413 h 286152"/>
                  <a:gd name="connsiteX16" fmla="*/ 126825 w 286849"/>
                  <a:gd name="connsiteY16" fmla="*/ 259288 h 286152"/>
                  <a:gd name="connsiteX17" fmla="*/ 27224 w 286849"/>
                  <a:gd name="connsiteY17" fmla="*/ 11772 h 286152"/>
                  <a:gd name="connsiteX18" fmla="*/ 27828 w 286849"/>
                  <a:gd name="connsiteY18" fmla="*/ 11772 h 286152"/>
                  <a:gd name="connsiteX19" fmla="*/ 29035 w 286849"/>
                  <a:gd name="connsiteY19" fmla="*/ 11772 h 286152"/>
                  <a:gd name="connsiteX20" fmla="*/ 27224 w 286849"/>
                  <a:gd name="connsiteY20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49" h="286152">
                    <a:moveTo>
                      <a:pt x="126825" y="259288"/>
                    </a:moveTo>
                    <a:cubicBezTo>
                      <a:pt x="162741" y="274984"/>
                      <a:pt x="201072" y="284040"/>
                      <a:pt x="240913" y="286152"/>
                    </a:cubicBezTo>
                    <a:lnTo>
                      <a:pt x="241214" y="286152"/>
                    </a:lnTo>
                    <a:lnTo>
                      <a:pt x="241516" y="286152"/>
                    </a:lnTo>
                    <a:lnTo>
                      <a:pt x="252985" y="286152"/>
                    </a:lnTo>
                    <a:lnTo>
                      <a:pt x="252985" y="286152"/>
                    </a:lnTo>
                    <a:lnTo>
                      <a:pt x="252985" y="286152"/>
                    </a:lnTo>
                    <a:cubicBezTo>
                      <a:pt x="264153" y="285851"/>
                      <a:pt x="273509" y="285247"/>
                      <a:pt x="279847" y="278908"/>
                    </a:cubicBezTo>
                    <a:cubicBezTo>
                      <a:pt x="286487" y="272267"/>
                      <a:pt x="287091" y="262608"/>
                      <a:pt x="286789" y="251742"/>
                    </a:cubicBezTo>
                    <a:cubicBezTo>
                      <a:pt x="285884" y="204352"/>
                      <a:pt x="275622" y="159980"/>
                      <a:pt x="256607" y="119532"/>
                    </a:cubicBezTo>
                    <a:cubicBezTo>
                      <a:pt x="247552" y="100214"/>
                      <a:pt x="236687" y="84518"/>
                      <a:pt x="223709" y="71236"/>
                    </a:cubicBezTo>
                    <a:cubicBezTo>
                      <a:pt x="163647" y="10565"/>
                      <a:pt x="87890" y="1207"/>
                      <a:pt x="28432" y="0"/>
                    </a:cubicBezTo>
                    <a:cubicBezTo>
                      <a:pt x="27828" y="0"/>
                      <a:pt x="27224" y="0"/>
                      <a:pt x="26923" y="0"/>
                    </a:cubicBezTo>
                    <a:cubicBezTo>
                      <a:pt x="20585" y="0"/>
                      <a:pt x="12737" y="906"/>
                      <a:pt x="7003" y="6641"/>
                    </a:cubicBezTo>
                    <a:cubicBezTo>
                      <a:pt x="362" y="13583"/>
                      <a:pt x="-241" y="23544"/>
                      <a:pt x="61" y="33203"/>
                    </a:cubicBezTo>
                    <a:cubicBezTo>
                      <a:pt x="665" y="80895"/>
                      <a:pt x="10624" y="125267"/>
                      <a:pt x="29337" y="165413"/>
                    </a:cubicBezTo>
                    <a:cubicBezTo>
                      <a:pt x="50163" y="208879"/>
                      <a:pt x="82759" y="240573"/>
                      <a:pt x="126825" y="259288"/>
                    </a:cubicBezTo>
                    <a:close/>
                    <a:moveTo>
                      <a:pt x="27224" y="11772"/>
                    </a:moveTo>
                    <a:cubicBezTo>
                      <a:pt x="27526" y="11772"/>
                      <a:pt x="27526" y="11772"/>
                      <a:pt x="27828" y="11772"/>
                    </a:cubicBezTo>
                    <a:cubicBezTo>
                      <a:pt x="28130" y="11772"/>
                      <a:pt x="28734" y="11772"/>
                      <a:pt x="29035" y="11772"/>
                    </a:cubicBezTo>
                    <a:cubicBezTo>
                      <a:pt x="28432" y="11772"/>
                      <a:pt x="27828" y="11772"/>
                      <a:pt x="27224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71092F38-83A0-B84F-A801-FE16C0BA30F8}"/>
                  </a:ext>
                </a:extLst>
              </p:cNvPr>
              <p:cNvSpPr/>
              <p:nvPr/>
            </p:nvSpPr>
            <p:spPr>
              <a:xfrm>
                <a:off x="2198005" y="1560858"/>
                <a:ext cx="286873" cy="286756"/>
              </a:xfrm>
              <a:custGeom>
                <a:avLst/>
                <a:gdLst>
                  <a:gd name="connsiteX0" fmla="*/ 82759 w 286873"/>
                  <a:gd name="connsiteY0" fmla="*/ 233631 h 286756"/>
                  <a:gd name="connsiteX1" fmla="*/ 238498 w 286873"/>
                  <a:gd name="connsiteY1" fmla="*/ 286756 h 286756"/>
                  <a:gd name="connsiteX2" fmla="*/ 239102 w 286873"/>
                  <a:gd name="connsiteY2" fmla="*/ 286756 h 286756"/>
                  <a:gd name="connsiteX3" fmla="*/ 239705 w 286873"/>
                  <a:gd name="connsiteY3" fmla="*/ 286756 h 286756"/>
                  <a:gd name="connsiteX4" fmla="*/ 252080 w 286873"/>
                  <a:gd name="connsiteY4" fmla="*/ 286756 h 286756"/>
                  <a:gd name="connsiteX5" fmla="*/ 252080 w 286873"/>
                  <a:gd name="connsiteY5" fmla="*/ 286756 h 286756"/>
                  <a:gd name="connsiteX6" fmla="*/ 252080 w 286873"/>
                  <a:gd name="connsiteY6" fmla="*/ 286756 h 286756"/>
                  <a:gd name="connsiteX7" fmla="*/ 278942 w 286873"/>
                  <a:gd name="connsiteY7" fmla="*/ 279512 h 286756"/>
                  <a:gd name="connsiteX8" fmla="*/ 286789 w 286873"/>
                  <a:gd name="connsiteY8" fmla="*/ 253251 h 286756"/>
                  <a:gd name="connsiteX9" fmla="*/ 281356 w 286873"/>
                  <a:gd name="connsiteY9" fmla="*/ 198617 h 286756"/>
                  <a:gd name="connsiteX10" fmla="*/ 224011 w 286873"/>
                  <a:gd name="connsiteY10" fmla="*/ 72142 h 286756"/>
                  <a:gd name="connsiteX11" fmla="*/ 132861 w 286873"/>
                  <a:gd name="connsiteY11" fmla="*/ 15696 h 286756"/>
                  <a:gd name="connsiteX12" fmla="*/ 29337 w 286873"/>
                  <a:gd name="connsiteY12" fmla="*/ 0 h 286756"/>
                  <a:gd name="connsiteX13" fmla="*/ 26621 w 286873"/>
                  <a:gd name="connsiteY13" fmla="*/ 0 h 286756"/>
                  <a:gd name="connsiteX14" fmla="*/ 7003 w 286873"/>
                  <a:gd name="connsiteY14" fmla="*/ 6641 h 286756"/>
                  <a:gd name="connsiteX15" fmla="*/ 61 w 286873"/>
                  <a:gd name="connsiteY15" fmla="*/ 32600 h 286756"/>
                  <a:gd name="connsiteX16" fmla="*/ 22094 w 286873"/>
                  <a:gd name="connsiteY16" fmla="*/ 147604 h 286756"/>
                  <a:gd name="connsiteX17" fmla="*/ 82759 w 286873"/>
                  <a:gd name="connsiteY17" fmla="*/ 233631 h 286756"/>
                  <a:gd name="connsiteX18" fmla="*/ 26621 w 286873"/>
                  <a:gd name="connsiteY18" fmla="*/ 12376 h 286756"/>
                  <a:gd name="connsiteX19" fmla="*/ 29035 w 286873"/>
                  <a:gd name="connsiteY19" fmla="*/ 12376 h 286756"/>
                  <a:gd name="connsiteX20" fmla="*/ 26621 w 286873"/>
                  <a:gd name="connsiteY20" fmla="*/ 12376 h 286756"/>
                  <a:gd name="connsiteX21" fmla="*/ 26621 w 286873"/>
                  <a:gd name="connsiteY21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73" h="286756">
                    <a:moveTo>
                      <a:pt x="82759" y="233631"/>
                    </a:moveTo>
                    <a:cubicBezTo>
                      <a:pt x="130145" y="271362"/>
                      <a:pt x="185680" y="281323"/>
                      <a:pt x="238498" y="286756"/>
                    </a:cubicBezTo>
                    <a:lnTo>
                      <a:pt x="239102" y="286756"/>
                    </a:lnTo>
                    <a:lnTo>
                      <a:pt x="239705" y="286756"/>
                    </a:lnTo>
                    <a:lnTo>
                      <a:pt x="252080" y="286756"/>
                    </a:lnTo>
                    <a:lnTo>
                      <a:pt x="252080" y="286756"/>
                    </a:lnTo>
                    <a:lnTo>
                      <a:pt x="252080" y="286756"/>
                    </a:lnTo>
                    <a:cubicBezTo>
                      <a:pt x="263247" y="286454"/>
                      <a:pt x="272302" y="285851"/>
                      <a:pt x="278942" y="279512"/>
                    </a:cubicBezTo>
                    <a:cubicBezTo>
                      <a:pt x="285280" y="273173"/>
                      <a:pt x="286185" y="264721"/>
                      <a:pt x="286789" y="253251"/>
                    </a:cubicBezTo>
                    <a:cubicBezTo>
                      <a:pt x="287393" y="234536"/>
                      <a:pt x="284676" y="216727"/>
                      <a:pt x="281356" y="198617"/>
                    </a:cubicBezTo>
                    <a:cubicBezTo>
                      <a:pt x="267774" y="125267"/>
                      <a:pt x="243629" y="92366"/>
                      <a:pt x="224011" y="72142"/>
                    </a:cubicBezTo>
                    <a:cubicBezTo>
                      <a:pt x="198658" y="45881"/>
                      <a:pt x="169080" y="27468"/>
                      <a:pt x="132861" y="15696"/>
                    </a:cubicBezTo>
                    <a:cubicBezTo>
                      <a:pt x="103886" y="6339"/>
                      <a:pt x="70988" y="1509"/>
                      <a:pt x="29337" y="0"/>
                    </a:cubicBezTo>
                    <a:cubicBezTo>
                      <a:pt x="28432" y="0"/>
                      <a:pt x="27526" y="0"/>
                      <a:pt x="26621" y="0"/>
                    </a:cubicBezTo>
                    <a:cubicBezTo>
                      <a:pt x="21188" y="0"/>
                      <a:pt x="13039" y="604"/>
                      <a:pt x="7003" y="6641"/>
                    </a:cubicBezTo>
                    <a:cubicBezTo>
                      <a:pt x="363" y="13583"/>
                      <a:pt x="-241" y="23846"/>
                      <a:pt x="61" y="32600"/>
                    </a:cubicBezTo>
                    <a:cubicBezTo>
                      <a:pt x="966" y="74557"/>
                      <a:pt x="8210" y="112288"/>
                      <a:pt x="22094" y="147604"/>
                    </a:cubicBezTo>
                    <a:cubicBezTo>
                      <a:pt x="36279" y="184430"/>
                      <a:pt x="56199" y="212501"/>
                      <a:pt x="82759" y="233631"/>
                    </a:cubicBezTo>
                    <a:close/>
                    <a:moveTo>
                      <a:pt x="26621" y="12376"/>
                    </a:moveTo>
                    <a:cubicBezTo>
                      <a:pt x="27224" y="12376"/>
                      <a:pt x="28130" y="12376"/>
                      <a:pt x="29035" y="12376"/>
                    </a:cubicBezTo>
                    <a:cubicBezTo>
                      <a:pt x="28130" y="12376"/>
                      <a:pt x="27224" y="12376"/>
                      <a:pt x="26621" y="12376"/>
                    </a:cubicBezTo>
                    <a:cubicBezTo>
                      <a:pt x="26621" y="12376"/>
                      <a:pt x="26621" y="12376"/>
                      <a:pt x="26621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3AD78F35-9011-594F-91A7-8659DF8AC5D6}"/>
                  </a:ext>
                </a:extLst>
              </p:cNvPr>
              <p:cNvSpPr/>
              <p:nvPr/>
            </p:nvSpPr>
            <p:spPr>
              <a:xfrm>
                <a:off x="3138652" y="3439262"/>
                <a:ext cx="286685" cy="286454"/>
              </a:xfrm>
              <a:custGeom>
                <a:avLst/>
                <a:gdLst>
                  <a:gd name="connsiteX0" fmla="*/ 35799 w 286685"/>
                  <a:gd name="connsiteY0" fmla="*/ 178392 h 286454"/>
                  <a:gd name="connsiteX1" fmla="*/ 93447 w 286685"/>
                  <a:gd name="connsiteY1" fmla="*/ 241781 h 286454"/>
                  <a:gd name="connsiteX2" fmla="*/ 239225 w 286685"/>
                  <a:gd name="connsiteY2" fmla="*/ 286454 h 286454"/>
                  <a:gd name="connsiteX3" fmla="*/ 239527 w 286685"/>
                  <a:gd name="connsiteY3" fmla="*/ 286454 h 286454"/>
                  <a:gd name="connsiteX4" fmla="*/ 239829 w 286685"/>
                  <a:gd name="connsiteY4" fmla="*/ 286454 h 286454"/>
                  <a:gd name="connsiteX5" fmla="*/ 248582 w 286685"/>
                  <a:gd name="connsiteY5" fmla="*/ 286454 h 286454"/>
                  <a:gd name="connsiteX6" fmla="*/ 279669 w 286685"/>
                  <a:gd name="connsiteY6" fmla="*/ 278908 h 286454"/>
                  <a:gd name="connsiteX7" fmla="*/ 286611 w 286685"/>
                  <a:gd name="connsiteY7" fmla="*/ 248723 h 286454"/>
                  <a:gd name="connsiteX8" fmla="*/ 274538 w 286685"/>
                  <a:gd name="connsiteY8" fmla="*/ 167526 h 286454"/>
                  <a:gd name="connsiteX9" fmla="*/ 211156 w 286685"/>
                  <a:gd name="connsiteY9" fmla="*/ 59162 h 286454"/>
                  <a:gd name="connsiteX10" fmla="*/ 30366 w 286685"/>
                  <a:gd name="connsiteY10" fmla="*/ 0 h 286454"/>
                  <a:gd name="connsiteX11" fmla="*/ 27046 w 286685"/>
                  <a:gd name="connsiteY11" fmla="*/ 0 h 286454"/>
                  <a:gd name="connsiteX12" fmla="*/ 184 w 286685"/>
                  <a:gd name="connsiteY12" fmla="*/ 29279 h 286454"/>
                  <a:gd name="connsiteX13" fmla="*/ 7730 w 286685"/>
                  <a:gd name="connsiteY13" fmla="*/ 99912 h 286454"/>
                  <a:gd name="connsiteX14" fmla="*/ 35799 w 286685"/>
                  <a:gd name="connsiteY14" fmla="*/ 178392 h 286454"/>
                  <a:gd name="connsiteX15" fmla="*/ 27046 w 286685"/>
                  <a:gd name="connsiteY15" fmla="*/ 11772 h 286454"/>
                  <a:gd name="connsiteX16" fmla="*/ 27046 w 286685"/>
                  <a:gd name="connsiteY16" fmla="*/ 11772 h 286454"/>
                  <a:gd name="connsiteX17" fmla="*/ 25537 w 286685"/>
                  <a:gd name="connsiteY17" fmla="*/ 11772 h 286454"/>
                  <a:gd name="connsiteX18" fmla="*/ 27046 w 286685"/>
                  <a:gd name="connsiteY18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685" h="286454">
                    <a:moveTo>
                      <a:pt x="35799" y="178392"/>
                    </a:moveTo>
                    <a:cubicBezTo>
                      <a:pt x="50286" y="204653"/>
                      <a:pt x="69301" y="225481"/>
                      <a:pt x="93447" y="241781"/>
                    </a:cubicBezTo>
                    <a:cubicBezTo>
                      <a:pt x="133588" y="268645"/>
                      <a:pt x="181276" y="283134"/>
                      <a:pt x="239225" y="286454"/>
                    </a:cubicBezTo>
                    <a:lnTo>
                      <a:pt x="239527" y="286454"/>
                    </a:lnTo>
                    <a:lnTo>
                      <a:pt x="239829" y="286454"/>
                    </a:lnTo>
                    <a:lnTo>
                      <a:pt x="248582" y="286454"/>
                    </a:lnTo>
                    <a:cubicBezTo>
                      <a:pt x="260654" y="286454"/>
                      <a:pt x="272425" y="286454"/>
                      <a:pt x="279669" y="278908"/>
                    </a:cubicBezTo>
                    <a:cubicBezTo>
                      <a:pt x="286611" y="271966"/>
                      <a:pt x="286913" y="262004"/>
                      <a:pt x="286611" y="248723"/>
                    </a:cubicBezTo>
                    <a:cubicBezTo>
                      <a:pt x="286007" y="222462"/>
                      <a:pt x="281782" y="194994"/>
                      <a:pt x="274538" y="167526"/>
                    </a:cubicBezTo>
                    <a:cubicBezTo>
                      <a:pt x="260956" y="118325"/>
                      <a:pt x="240734" y="83914"/>
                      <a:pt x="211156" y="59162"/>
                    </a:cubicBezTo>
                    <a:cubicBezTo>
                      <a:pt x="154112" y="11168"/>
                      <a:pt x="84694" y="2113"/>
                      <a:pt x="30366" y="0"/>
                    </a:cubicBezTo>
                    <a:cubicBezTo>
                      <a:pt x="29159" y="0"/>
                      <a:pt x="28253" y="0"/>
                      <a:pt x="27046" y="0"/>
                    </a:cubicBezTo>
                    <a:cubicBezTo>
                      <a:pt x="1392" y="0"/>
                      <a:pt x="486" y="19620"/>
                      <a:pt x="184" y="29279"/>
                    </a:cubicBezTo>
                    <a:cubicBezTo>
                      <a:pt x="-721" y="50409"/>
                      <a:pt x="1694" y="72142"/>
                      <a:pt x="7730" y="99912"/>
                    </a:cubicBezTo>
                    <a:cubicBezTo>
                      <a:pt x="14370" y="130700"/>
                      <a:pt x="23726" y="156660"/>
                      <a:pt x="35799" y="178392"/>
                    </a:cubicBezTo>
                    <a:close/>
                    <a:moveTo>
                      <a:pt x="27046" y="11772"/>
                    </a:moveTo>
                    <a:cubicBezTo>
                      <a:pt x="27046" y="11772"/>
                      <a:pt x="27046" y="11772"/>
                      <a:pt x="27046" y="11772"/>
                    </a:cubicBezTo>
                    <a:cubicBezTo>
                      <a:pt x="26443" y="11772"/>
                      <a:pt x="25839" y="11772"/>
                      <a:pt x="25537" y="11772"/>
                    </a:cubicBezTo>
                    <a:cubicBezTo>
                      <a:pt x="25839" y="11772"/>
                      <a:pt x="26443" y="11772"/>
                      <a:pt x="27046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26246D1-F87B-AC42-B03D-CD66AFD455FD}"/>
                  </a:ext>
                </a:extLst>
              </p:cNvPr>
              <p:cNvSpPr/>
              <p:nvPr/>
            </p:nvSpPr>
            <p:spPr>
              <a:xfrm>
                <a:off x="4394344" y="4065598"/>
                <a:ext cx="285958" cy="287057"/>
              </a:xfrm>
              <a:custGeom>
                <a:avLst/>
                <a:gdLst>
                  <a:gd name="connsiteX0" fmla="*/ 17264 w 285958"/>
                  <a:gd name="connsiteY0" fmla="*/ 137039 h 287057"/>
                  <a:gd name="connsiteX1" fmla="*/ 123505 w 285958"/>
                  <a:gd name="connsiteY1" fmla="*/ 258986 h 287057"/>
                  <a:gd name="connsiteX2" fmla="*/ 251476 w 285958"/>
                  <a:gd name="connsiteY2" fmla="*/ 287058 h 287057"/>
                  <a:gd name="connsiteX3" fmla="*/ 253891 w 285958"/>
                  <a:gd name="connsiteY3" fmla="*/ 287058 h 287057"/>
                  <a:gd name="connsiteX4" fmla="*/ 278942 w 285958"/>
                  <a:gd name="connsiteY4" fmla="*/ 279512 h 287057"/>
                  <a:gd name="connsiteX5" fmla="*/ 285883 w 285958"/>
                  <a:gd name="connsiteY5" fmla="*/ 252647 h 287057"/>
                  <a:gd name="connsiteX6" fmla="*/ 255701 w 285958"/>
                  <a:gd name="connsiteY6" fmla="*/ 120136 h 287057"/>
                  <a:gd name="connsiteX7" fmla="*/ 201978 w 285958"/>
                  <a:gd name="connsiteY7" fmla="*/ 52522 h 287057"/>
                  <a:gd name="connsiteX8" fmla="*/ 43221 w 285958"/>
                  <a:gd name="connsiteY8" fmla="*/ 302 h 287057"/>
                  <a:gd name="connsiteX9" fmla="*/ 35373 w 285958"/>
                  <a:gd name="connsiteY9" fmla="*/ 0 h 287057"/>
                  <a:gd name="connsiteX10" fmla="*/ 32053 w 285958"/>
                  <a:gd name="connsiteY10" fmla="*/ 0 h 287057"/>
                  <a:gd name="connsiteX11" fmla="*/ 7002 w 285958"/>
                  <a:gd name="connsiteY11" fmla="*/ 7244 h 287057"/>
                  <a:gd name="connsiteX12" fmla="*/ 61 w 285958"/>
                  <a:gd name="connsiteY12" fmla="*/ 35618 h 287057"/>
                  <a:gd name="connsiteX13" fmla="*/ 17264 w 285958"/>
                  <a:gd name="connsiteY13" fmla="*/ 137039 h 287057"/>
                  <a:gd name="connsiteX14" fmla="*/ 254494 w 285958"/>
                  <a:gd name="connsiteY14" fmla="*/ 274682 h 287057"/>
                  <a:gd name="connsiteX15" fmla="*/ 253891 w 285958"/>
                  <a:gd name="connsiteY15" fmla="*/ 274682 h 287057"/>
                  <a:gd name="connsiteX16" fmla="*/ 251476 w 285958"/>
                  <a:gd name="connsiteY16" fmla="*/ 274682 h 287057"/>
                  <a:gd name="connsiteX17" fmla="*/ 254494 w 285958"/>
                  <a:gd name="connsiteY17" fmla="*/ 274682 h 287057"/>
                  <a:gd name="connsiteX18" fmla="*/ 32053 w 285958"/>
                  <a:gd name="connsiteY18" fmla="*/ 11772 h 287057"/>
                  <a:gd name="connsiteX19" fmla="*/ 35373 w 285958"/>
                  <a:gd name="connsiteY19" fmla="*/ 11772 h 287057"/>
                  <a:gd name="connsiteX20" fmla="*/ 32053 w 285958"/>
                  <a:gd name="connsiteY20" fmla="*/ 11772 h 287057"/>
                  <a:gd name="connsiteX21" fmla="*/ 32053 w 285958"/>
                  <a:gd name="connsiteY21" fmla="*/ 1177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5958" h="287057">
                    <a:moveTo>
                      <a:pt x="17264" y="137039"/>
                    </a:moveTo>
                    <a:cubicBezTo>
                      <a:pt x="35977" y="193787"/>
                      <a:pt x="71893" y="234838"/>
                      <a:pt x="123505" y="258986"/>
                    </a:cubicBezTo>
                    <a:cubicBezTo>
                      <a:pt x="162137" y="276795"/>
                      <a:pt x="204996" y="286454"/>
                      <a:pt x="251476" y="287058"/>
                    </a:cubicBezTo>
                    <a:cubicBezTo>
                      <a:pt x="252382" y="287058"/>
                      <a:pt x="253287" y="287058"/>
                      <a:pt x="253891" y="287058"/>
                    </a:cubicBezTo>
                    <a:cubicBezTo>
                      <a:pt x="262643" y="287058"/>
                      <a:pt x="272302" y="286454"/>
                      <a:pt x="278942" y="279512"/>
                    </a:cubicBezTo>
                    <a:cubicBezTo>
                      <a:pt x="285883" y="272569"/>
                      <a:pt x="286185" y="262307"/>
                      <a:pt x="285883" y="252647"/>
                    </a:cubicBezTo>
                    <a:cubicBezTo>
                      <a:pt x="284374" y="201937"/>
                      <a:pt x="274716" y="158471"/>
                      <a:pt x="255701" y="120136"/>
                    </a:cubicBezTo>
                    <a:cubicBezTo>
                      <a:pt x="240610" y="89951"/>
                      <a:pt x="223709" y="68218"/>
                      <a:pt x="201978" y="52522"/>
                    </a:cubicBezTo>
                    <a:cubicBezTo>
                      <a:pt x="160327" y="21431"/>
                      <a:pt x="109923" y="4830"/>
                      <a:pt x="43221" y="302"/>
                    </a:cubicBezTo>
                    <a:cubicBezTo>
                      <a:pt x="40202" y="0"/>
                      <a:pt x="37788" y="0"/>
                      <a:pt x="35373" y="0"/>
                    </a:cubicBezTo>
                    <a:cubicBezTo>
                      <a:pt x="34166" y="0"/>
                      <a:pt x="33261" y="0"/>
                      <a:pt x="32053" y="0"/>
                    </a:cubicBezTo>
                    <a:cubicBezTo>
                      <a:pt x="22999" y="0"/>
                      <a:pt x="13341" y="604"/>
                      <a:pt x="7002" y="7244"/>
                    </a:cubicBezTo>
                    <a:cubicBezTo>
                      <a:pt x="362" y="14187"/>
                      <a:pt x="-241" y="23846"/>
                      <a:pt x="61" y="35618"/>
                    </a:cubicBezTo>
                    <a:cubicBezTo>
                      <a:pt x="362" y="69425"/>
                      <a:pt x="6097" y="103534"/>
                      <a:pt x="17264" y="137039"/>
                    </a:cubicBezTo>
                    <a:close/>
                    <a:moveTo>
                      <a:pt x="254494" y="274682"/>
                    </a:moveTo>
                    <a:cubicBezTo>
                      <a:pt x="254192" y="274682"/>
                      <a:pt x="254192" y="274682"/>
                      <a:pt x="253891" y="274682"/>
                    </a:cubicBezTo>
                    <a:cubicBezTo>
                      <a:pt x="252985" y="274682"/>
                      <a:pt x="252382" y="274682"/>
                      <a:pt x="251476" y="274682"/>
                    </a:cubicBezTo>
                    <a:cubicBezTo>
                      <a:pt x="252683" y="274682"/>
                      <a:pt x="253589" y="274682"/>
                      <a:pt x="254494" y="274682"/>
                    </a:cubicBezTo>
                    <a:close/>
                    <a:moveTo>
                      <a:pt x="32053" y="11772"/>
                    </a:moveTo>
                    <a:cubicBezTo>
                      <a:pt x="32959" y="11772"/>
                      <a:pt x="34166" y="11772"/>
                      <a:pt x="35373" y="11772"/>
                    </a:cubicBezTo>
                    <a:cubicBezTo>
                      <a:pt x="34166" y="11772"/>
                      <a:pt x="32959" y="11772"/>
                      <a:pt x="32053" y="11772"/>
                    </a:cubicBezTo>
                    <a:cubicBezTo>
                      <a:pt x="32053" y="11772"/>
                      <a:pt x="32053" y="11772"/>
                      <a:pt x="3205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399" name="Freeform 1398">
                <a:extLst>
                  <a:ext uri="{FF2B5EF4-FFF2-40B4-BE49-F238E27FC236}">
                    <a16:creationId xmlns:a16="http://schemas.microsoft.com/office/drawing/2014/main" id="{F229D70C-F883-1B49-9D19-767E79F9169F}"/>
                  </a:ext>
                </a:extLst>
              </p:cNvPr>
              <p:cNvSpPr/>
              <p:nvPr/>
            </p:nvSpPr>
            <p:spPr>
              <a:xfrm>
                <a:off x="3138836" y="5316761"/>
                <a:ext cx="286239" cy="286756"/>
              </a:xfrm>
              <a:custGeom>
                <a:avLst/>
                <a:gdLst>
                  <a:gd name="connsiteX0" fmla="*/ 258961 w 286239"/>
                  <a:gd name="connsiteY0" fmla="*/ 125267 h 286756"/>
                  <a:gd name="connsiteX1" fmla="*/ 172640 w 286239"/>
                  <a:gd name="connsiteY1" fmla="*/ 34109 h 286756"/>
                  <a:gd name="connsiteX2" fmla="*/ 34709 w 286239"/>
                  <a:gd name="connsiteY2" fmla="*/ 302 h 286756"/>
                  <a:gd name="connsiteX3" fmla="*/ 27164 w 286239"/>
                  <a:gd name="connsiteY3" fmla="*/ 0 h 286756"/>
                  <a:gd name="connsiteX4" fmla="*/ 0 w 286239"/>
                  <a:gd name="connsiteY4" fmla="*/ 32599 h 286756"/>
                  <a:gd name="connsiteX5" fmla="*/ 17807 w 286239"/>
                  <a:gd name="connsiteY5" fmla="*/ 138850 h 286756"/>
                  <a:gd name="connsiteX6" fmla="*/ 105335 w 286239"/>
                  <a:gd name="connsiteY6" fmla="*/ 250233 h 286756"/>
                  <a:gd name="connsiteX7" fmla="*/ 238135 w 286239"/>
                  <a:gd name="connsiteY7" fmla="*/ 286756 h 286756"/>
                  <a:gd name="connsiteX8" fmla="*/ 238437 w 286239"/>
                  <a:gd name="connsiteY8" fmla="*/ 286756 h 286756"/>
                  <a:gd name="connsiteX9" fmla="*/ 238739 w 286239"/>
                  <a:gd name="connsiteY9" fmla="*/ 286756 h 286756"/>
                  <a:gd name="connsiteX10" fmla="*/ 247794 w 286239"/>
                  <a:gd name="connsiteY10" fmla="*/ 286756 h 286756"/>
                  <a:gd name="connsiteX11" fmla="*/ 279786 w 286239"/>
                  <a:gd name="connsiteY11" fmla="*/ 278304 h 286756"/>
                  <a:gd name="connsiteX12" fmla="*/ 285823 w 286239"/>
                  <a:gd name="connsiteY12" fmla="*/ 246308 h 286756"/>
                  <a:gd name="connsiteX13" fmla="*/ 258961 w 286239"/>
                  <a:gd name="connsiteY13" fmla="*/ 125267 h 286756"/>
                  <a:gd name="connsiteX14" fmla="*/ 25051 w 286239"/>
                  <a:gd name="connsiteY14" fmla="*/ 11772 h 286756"/>
                  <a:gd name="connsiteX15" fmla="*/ 27164 w 286239"/>
                  <a:gd name="connsiteY15" fmla="*/ 11772 h 286756"/>
                  <a:gd name="connsiteX16" fmla="*/ 27164 w 286239"/>
                  <a:gd name="connsiteY16" fmla="*/ 11772 h 286756"/>
                  <a:gd name="connsiteX17" fmla="*/ 25051 w 286239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239" h="286756">
                    <a:moveTo>
                      <a:pt x="258961" y="125267"/>
                    </a:moveTo>
                    <a:cubicBezTo>
                      <a:pt x="239946" y="84518"/>
                      <a:pt x="211575" y="54635"/>
                      <a:pt x="172640" y="34109"/>
                    </a:cubicBezTo>
                    <a:cubicBezTo>
                      <a:pt x="127971" y="10263"/>
                      <a:pt x="79982" y="4226"/>
                      <a:pt x="34709" y="302"/>
                    </a:cubicBezTo>
                    <a:cubicBezTo>
                      <a:pt x="31691" y="0"/>
                      <a:pt x="29578" y="0"/>
                      <a:pt x="27164" y="0"/>
                    </a:cubicBezTo>
                    <a:cubicBezTo>
                      <a:pt x="0" y="0"/>
                      <a:pt x="0" y="22035"/>
                      <a:pt x="0" y="32599"/>
                    </a:cubicBezTo>
                    <a:cubicBezTo>
                      <a:pt x="0" y="68218"/>
                      <a:pt x="6036" y="103836"/>
                      <a:pt x="17807" y="138850"/>
                    </a:cubicBezTo>
                    <a:cubicBezTo>
                      <a:pt x="35614" y="190768"/>
                      <a:pt x="64287" y="227292"/>
                      <a:pt x="105335" y="250233"/>
                    </a:cubicBezTo>
                    <a:cubicBezTo>
                      <a:pt x="143968" y="271966"/>
                      <a:pt x="187430" y="284039"/>
                      <a:pt x="238135" y="286756"/>
                    </a:cubicBezTo>
                    <a:lnTo>
                      <a:pt x="238437" y="286756"/>
                    </a:lnTo>
                    <a:lnTo>
                      <a:pt x="238739" y="286756"/>
                    </a:lnTo>
                    <a:lnTo>
                      <a:pt x="247794" y="286756"/>
                    </a:lnTo>
                    <a:cubicBezTo>
                      <a:pt x="260470" y="286454"/>
                      <a:pt x="272241" y="286454"/>
                      <a:pt x="279786" y="278304"/>
                    </a:cubicBezTo>
                    <a:cubicBezTo>
                      <a:pt x="286728" y="270758"/>
                      <a:pt x="286728" y="260193"/>
                      <a:pt x="285823" y="246308"/>
                    </a:cubicBezTo>
                    <a:cubicBezTo>
                      <a:pt x="284012" y="198918"/>
                      <a:pt x="274957" y="159376"/>
                      <a:pt x="258961" y="125267"/>
                    </a:cubicBezTo>
                    <a:close/>
                    <a:moveTo>
                      <a:pt x="25051" y="11772"/>
                    </a:moveTo>
                    <a:cubicBezTo>
                      <a:pt x="25655" y="11772"/>
                      <a:pt x="26560" y="11772"/>
                      <a:pt x="27164" y="11772"/>
                    </a:cubicBezTo>
                    <a:cubicBezTo>
                      <a:pt x="27164" y="11772"/>
                      <a:pt x="27164" y="11772"/>
                      <a:pt x="27164" y="11772"/>
                    </a:cubicBezTo>
                    <a:cubicBezTo>
                      <a:pt x="26862" y="11772"/>
                      <a:pt x="25956" y="11772"/>
                      <a:pt x="25051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0" name="Freeform 1399">
                <a:extLst>
                  <a:ext uri="{FF2B5EF4-FFF2-40B4-BE49-F238E27FC236}">
                    <a16:creationId xmlns:a16="http://schemas.microsoft.com/office/drawing/2014/main" id="{6EF82226-4132-F64D-92E0-0C179EDDC42F}"/>
                  </a:ext>
                </a:extLst>
              </p:cNvPr>
              <p:cNvSpPr/>
              <p:nvPr/>
            </p:nvSpPr>
            <p:spPr>
              <a:xfrm>
                <a:off x="2513496" y="3756807"/>
                <a:ext cx="288737" cy="287057"/>
              </a:xfrm>
              <a:custGeom>
                <a:avLst/>
                <a:gdLst>
                  <a:gd name="connsiteX0" fmla="*/ 31964 w 288737"/>
                  <a:gd name="connsiteY0" fmla="*/ 287058 h 287057"/>
                  <a:gd name="connsiteX1" fmla="*/ 41622 w 288737"/>
                  <a:gd name="connsiteY1" fmla="*/ 286756 h 287057"/>
                  <a:gd name="connsiteX2" fmla="*/ 44338 w 288737"/>
                  <a:gd name="connsiteY2" fmla="*/ 286756 h 287057"/>
                  <a:gd name="connsiteX3" fmla="*/ 44640 w 288737"/>
                  <a:gd name="connsiteY3" fmla="*/ 286454 h 287057"/>
                  <a:gd name="connsiteX4" fmla="*/ 45847 w 288737"/>
                  <a:gd name="connsiteY4" fmla="*/ 286454 h 287057"/>
                  <a:gd name="connsiteX5" fmla="*/ 49469 w 288737"/>
                  <a:gd name="connsiteY5" fmla="*/ 286454 h 287057"/>
                  <a:gd name="connsiteX6" fmla="*/ 86291 w 288737"/>
                  <a:gd name="connsiteY6" fmla="*/ 281927 h 287057"/>
                  <a:gd name="connsiteX7" fmla="*/ 92629 w 288737"/>
                  <a:gd name="connsiteY7" fmla="*/ 280719 h 287057"/>
                  <a:gd name="connsiteX8" fmla="*/ 207019 w 288737"/>
                  <a:gd name="connsiteY8" fmla="*/ 231518 h 287057"/>
                  <a:gd name="connsiteX9" fmla="*/ 273721 w 288737"/>
                  <a:gd name="connsiteY9" fmla="*/ 124664 h 287057"/>
                  <a:gd name="connsiteX10" fmla="*/ 286699 w 288737"/>
                  <a:gd name="connsiteY10" fmla="*/ 44674 h 287057"/>
                  <a:gd name="connsiteX11" fmla="*/ 288510 w 288737"/>
                  <a:gd name="connsiteY11" fmla="*/ 28977 h 287057"/>
                  <a:gd name="connsiteX12" fmla="*/ 283379 w 288737"/>
                  <a:gd name="connsiteY12" fmla="*/ 8754 h 287057"/>
                  <a:gd name="connsiteX13" fmla="*/ 262252 w 288737"/>
                  <a:gd name="connsiteY13" fmla="*/ 302 h 287057"/>
                  <a:gd name="connsiteX14" fmla="*/ 253197 w 288737"/>
                  <a:gd name="connsiteY14" fmla="*/ 0 h 287057"/>
                  <a:gd name="connsiteX15" fmla="*/ 167179 w 288737"/>
                  <a:gd name="connsiteY15" fmla="*/ 12678 h 287057"/>
                  <a:gd name="connsiteX16" fmla="*/ 12647 w 288737"/>
                  <a:gd name="connsiteY16" fmla="*/ 170243 h 287057"/>
                  <a:gd name="connsiteX17" fmla="*/ 1782 w 288737"/>
                  <a:gd name="connsiteY17" fmla="*/ 238460 h 287057"/>
                  <a:gd name="connsiteX18" fmla="*/ 1178 w 288737"/>
                  <a:gd name="connsiteY18" fmla="*/ 243290 h 287057"/>
                  <a:gd name="connsiteX19" fmla="*/ 6007 w 288737"/>
                  <a:gd name="connsiteY19" fmla="*/ 278606 h 287057"/>
                  <a:gd name="connsiteX20" fmla="*/ 31964 w 288737"/>
                  <a:gd name="connsiteY20" fmla="*/ 287058 h 287057"/>
                  <a:gd name="connsiteX21" fmla="*/ 252895 w 288737"/>
                  <a:gd name="connsiteY21" fmla="*/ 12376 h 287057"/>
                  <a:gd name="connsiteX22" fmla="*/ 261648 w 288737"/>
                  <a:gd name="connsiteY22" fmla="*/ 12678 h 287057"/>
                  <a:gd name="connsiteX23" fmla="*/ 251386 w 288737"/>
                  <a:gd name="connsiteY23" fmla="*/ 12678 h 287057"/>
                  <a:gd name="connsiteX24" fmla="*/ 252895 w 288737"/>
                  <a:gd name="connsiteY24" fmla="*/ 12376 h 287057"/>
                  <a:gd name="connsiteX25" fmla="*/ 50375 w 288737"/>
                  <a:gd name="connsiteY25" fmla="*/ 274380 h 287057"/>
                  <a:gd name="connsiteX26" fmla="*/ 49469 w 288737"/>
                  <a:gd name="connsiteY26" fmla="*/ 274380 h 287057"/>
                  <a:gd name="connsiteX27" fmla="*/ 46149 w 288737"/>
                  <a:gd name="connsiteY27" fmla="*/ 274380 h 287057"/>
                  <a:gd name="connsiteX28" fmla="*/ 50375 w 288737"/>
                  <a:gd name="connsiteY28" fmla="*/ 274380 h 287057"/>
                  <a:gd name="connsiteX29" fmla="*/ 34680 w 288737"/>
                  <a:gd name="connsiteY29" fmla="*/ 274984 h 287057"/>
                  <a:gd name="connsiteX30" fmla="*/ 31964 w 288737"/>
                  <a:gd name="connsiteY30" fmla="*/ 274984 h 287057"/>
                  <a:gd name="connsiteX31" fmla="*/ 31662 w 288737"/>
                  <a:gd name="connsiteY31" fmla="*/ 274984 h 287057"/>
                  <a:gd name="connsiteX32" fmla="*/ 34680 w 288737"/>
                  <a:gd name="connsiteY3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88737" h="287057">
                    <a:moveTo>
                      <a:pt x="31964" y="287058"/>
                    </a:moveTo>
                    <a:cubicBezTo>
                      <a:pt x="34680" y="287058"/>
                      <a:pt x="37698" y="287058"/>
                      <a:pt x="41622" y="286756"/>
                    </a:cubicBezTo>
                    <a:lnTo>
                      <a:pt x="44338" y="286756"/>
                    </a:lnTo>
                    <a:lnTo>
                      <a:pt x="44640" y="286454"/>
                    </a:lnTo>
                    <a:cubicBezTo>
                      <a:pt x="44942" y="286454"/>
                      <a:pt x="45244" y="286454"/>
                      <a:pt x="45847" y="286454"/>
                    </a:cubicBezTo>
                    <a:cubicBezTo>
                      <a:pt x="47054" y="286454"/>
                      <a:pt x="48262" y="286454"/>
                      <a:pt x="49469" y="286454"/>
                    </a:cubicBezTo>
                    <a:cubicBezTo>
                      <a:pt x="61240" y="286454"/>
                      <a:pt x="73916" y="284039"/>
                      <a:pt x="86291" y="281927"/>
                    </a:cubicBezTo>
                    <a:cubicBezTo>
                      <a:pt x="88404" y="281625"/>
                      <a:pt x="90517" y="281323"/>
                      <a:pt x="92629" y="280719"/>
                    </a:cubicBezTo>
                    <a:cubicBezTo>
                      <a:pt x="139109" y="272268"/>
                      <a:pt x="177440" y="255968"/>
                      <a:pt x="207019" y="231518"/>
                    </a:cubicBezTo>
                    <a:cubicBezTo>
                      <a:pt x="238710" y="205257"/>
                      <a:pt x="261044" y="169337"/>
                      <a:pt x="273721" y="124664"/>
                    </a:cubicBezTo>
                    <a:cubicBezTo>
                      <a:pt x="280964" y="98101"/>
                      <a:pt x="283983" y="70934"/>
                      <a:pt x="286699" y="44674"/>
                    </a:cubicBezTo>
                    <a:cubicBezTo>
                      <a:pt x="287303" y="39542"/>
                      <a:pt x="287906" y="34109"/>
                      <a:pt x="288510" y="28977"/>
                    </a:cubicBezTo>
                    <a:cubicBezTo>
                      <a:pt x="289415" y="20828"/>
                      <a:pt x="287604" y="13885"/>
                      <a:pt x="283379" y="8754"/>
                    </a:cubicBezTo>
                    <a:cubicBezTo>
                      <a:pt x="278550" y="3320"/>
                      <a:pt x="271910" y="604"/>
                      <a:pt x="262252" y="302"/>
                    </a:cubicBezTo>
                    <a:cubicBezTo>
                      <a:pt x="259233" y="302"/>
                      <a:pt x="256215" y="0"/>
                      <a:pt x="253197" y="0"/>
                    </a:cubicBezTo>
                    <a:cubicBezTo>
                      <a:pt x="227241" y="0"/>
                      <a:pt x="200077" y="3924"/>
                      <a:pt x="167179" y="12678"/>
                    </a:cubicBezTo>
                    <a:cubicBezTo>
                      <a:pt x="85687" y="33807"/>
                      <a:pt x="33775" y="86631"/>
                      <a:pt x="12647" y="170243"/>
                    </a:cubicBezTo>
                    <a:cubicBezTo>
                      <a:pt x="6913" y="192881"/>
                      <a:pt x="4196" y="216124"/>
                      <a:pt x="1782" y="238460"/>
                    </a:cubicBezTo>
                    <a:lnTo>
                      <a:pt x="1178" y="243290"/>
                    </a:lnTo>
                    <a:cubicBezTo>
                      <a:pt x="-633" y="259288"/>
                      <a:pt x="-1237" y="270456"/>
                      <a:pt x="6007" y="278606"/>
                    </a:cubicBezTo>
                    <a:cubicBezTo>
                      <a:pt x="12345" y="286454"/>
                      <a:pt x="22909" y="287058"/>
                      <a:pt x="31964" y="287058"/>
                    </a:cubicBezTo>
                    <a:close/>
                    <a:moveTo>
                      <a:pt x="252895" y="12376"/>
                    </a:moveTo>
                    <a:cubicBezTo>
                      <a:pt x="255913" y="12376"/>
                      <a:pt x="258630" y="12376"/>
                      <a:pt x="261648" y="12678"/>
                    </a:cubicBezTo>
                    <a:cubicBezTo>
                      <a:pt x="258026" y="12678"/>
                      <a:pt x="254706" y="12376"/>
                      <a:pt x="251386" y="12678"/>
                    </a:cubicBezTo>
                    <a:cubicBezTo>
                      <a:pt x="251688" y="12376"/>
                      <a:pt x="252292" y="12376"/>
                      <a:pt x="252895" y="12376"/>
                    </a:cubicBezTo>
                    <a:close/>
                    <a:moveTo>
                      <a:pt x="50375" y="274380"/>
                    </a:moveTo>
                    <a:cubicBezTo>
                      <a:pt x="50073" y="274380"/>
                      <a:pt x="49771" y="274380"/>
                      <a:pt x="49469" y="274380"/>
                    </a:cubicBezTo>
                    <a:cubicBezTo>
                      <a:pt x="48262" y="274380"/>
                      <a:pt x="47356" y="274380"/>
                      <a:pt x="46149" y="274380"/>
                    </a:cubicBezTo>
                    <a:cubicBezTo>
                      <a:pt x="47356" y="274380"/>
                      <a:pt x="48866" y="274380"/>
                      <a:pt x="50375" y="274380"/>
                    </a:cubicBezTo>
                    <a:close/>
                    <a:moveTo>
                      <a:pt x="34680" y="274984"/>
                    </a:moveTo>
                    <a:cubicBezTo>
                      <a:pt x="33775" y="274984"/>
                      <a:pt x="32869" y="274984"/>
                      <a:pt x="31964" y="274984"/>
                    </a:cubicBezTo>
                    <a:cubicBezTo>
                      <a:pt x="31964" y="274984"/>
                      <a:pt x="31662" y="274984"/>
                      <a:pt x="31662" y="274984"/>
                    </a:cubicBezTo>
                    <a:cubicBezTo>
                      <a:pt x="32567" y="274984"/>
                      <a:pt x="33775" y="274984"/>
                      <a:pt x="34680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1" name="Freeform 1400">
                <a:extLst>
                  <a:ext uri="{FF2B5EF4-FFF2-40B4-BE49-F238E27FC236}">
                    <a16:creationId xmlns:a16="http://schemas.microsoft.com/office/drawing/2014/main" id="{75BC6718-95B6-5541-964E-32B664C50AE5}"/>
                  </a:ext>
                </a:extLst>
              </p:cNvPr>
              <p:cNvSpPr/>
              <p:nvPr/>
            </p:nvSpPr>
            <p:spPr>
              <a:xfrm>
                <a:off x="2512786" y="4065296"/>
                <a:ext cx="289360" cy="287359"/>
              </a:xfrm>
              <a:custGeom>
                <a:avLst/>
                <a:gdLst>
                  <a:gd name="connsiteX0" fmla="*/ 266583 w 289360"/>
                  <a:gd name="connsiteY0" fmla="*/ 139756 h 287359"/>
                  <a:gd name="connsiteX1" fmla="*/ 194449 w 289360"/>
                  <a:gd name="connsiteY1" fmla="*/ 45277 h 287359"/>
                  <a:gd name="connsiteX2" fmla="*/ 46859 w 289360"/>
                  <a:gd name="connsiteY2" fmla="*/ 604 h 287359"/>
                  <a:gd name="connsiteX3" fmla="*/ 46255 w 289360"/>
                  <a:gd name="connsiteY3" fmla="*/ 604 h 287359"/>
                  <a:gd name="connsiteX4" fmla="*/ 34786 w 289360"/>
                  <a:gd name="connsiteY4" fmla="*/ 0 h 287359"/>
                  <a:gd name="connsiteX5" fmla="*/ 32673 w 289360"/>
                  <a:gd name="connsiteY5" fmla="*/ 0 h 287359"/>
                  <a:gd name="connsiteX6" fmla="*/ 5510 w 289360"/>
                  <a:gd name="connsiteY6" fmla="*/ 8753 h 287359"/>
                  <a:gd name="connsiteX7" fmla="*/ 982 w 289360"/>
                  <a:gd name="connsiteY7" fmla="*/ 37731 h 287359"/>
                  <a:gd name="connsiteX8" fmla="*/ 3397 w 289360"/>
                  <a:gd name="connsiteY8" fmla="*/ 61879 h 287359"/>
                  <a:gd name="connsiteX9" fmla="*/ 9433 w 289360"/>
                  <a:gd name="connsiteY9" fmla="*/ 104138 h 287359"/>
                  <a:gd name="connsiteX10" fmla="*/ 73419 w 289360"/>
                  <a:gd name="connsiteY10" fmla="*/ 224877 h 287359"/>
                  <a:gd name="connsiteX11" fmla="*/ 262358 w 289360"/>
                  <a:gd name="connsiteY11" fmla="*/ 287360 h 287359"/>
                  <a:gd name="connsiteX12" fmla="*/ 263565 w 289360"/>
                  <a:gd name="connsiteY12" fmla="*/ 287360 h 287359"/>
                  <a:gd name="connsiteX13" fmla="*/ 283183 w 289360"/>
                  <a:gd name="connsiteY13" fmla="*/ 279512 h 287359"/>
                  <a:gd name="connsiteX14" fmla="*/ 289220 w 289360"/>
                  <a:gd name="connsiteY14" fmla="*/ 258382 h 287359"/>
                  <a:gd name="connsiteX15" fmla="*/ 266583 w 289360"/>
                  <a:gd name="connsiteY15" fmla="*/ 139756 h 287359"/>
                  <a:gd name="connsiteX16" fmla="*/ 31768 w 289360"/>
                  <a:gd name="connsiteY16" fmla="*/ 12074 h 287359"/>
                  <a:gd name="connsiteX17" fmla="*/ 32673 w 289360"/>
                  <a:gd name="connsiteY17" fmla="*/ 12074 h 287359"/>
                  <a:gd name="connsiteX18" fmla="*/ 34484 w 289360"/>
                  <a:gd name="connsiteY18" fmla="*/ 12074 h 287359"/>
                  <a:gd name="connsiteX19" fmla="*/ 31768 w 289360"/>
                  <a:gd name="connsiteY19" fmla="*/ 12074 h 287359"/>
                  <a:gd name="connsiteX20" fmla="*/ 263565 w 289360"/>
                  <a:gd name="connsiteY20" fmla="*/ 275286 h 287359"/>
                  <a:gd name="connsiteX21" fmla="*/ 262660 w 289360"/>
                  <a:gd name="connsiteY21" fmla="*/ 275286 h 287359"/>
                  <a:gd name="connsiteX22" fmla="*/ 265074 w 289360"/>
                  <a:gd name="connsiteY22" fmla="*/ 275286 h 287359"/>
                  <a:gd name="connsiteX23" fmla="*/ 263565 w 289360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9360" h="287359">
                    <a:moveTo>
                      <a:pt x="266583" y="139756"/>
                    </a:moveTo>
                    <a:cubicBezTo>
                      <a:pt x="249380" y="96592"/>
                      <a:pt x="226441" y="66407"/>
                      <a:pt x="194449" y="45277"/>
                    </a:cubicBezTo>
                    <a:cubicBezTo>
                      <a:pt x="154307" y="19016"/>
                      <a:pt x="107525" y="4830"/>
                      <a:pt x="46859" y="604"/>
                    </a:cubicBezTo>
                    <a:lnTo>
                      <a:pt x="46255" y="604"/>
                    </a:lnTo>
                    <a:cubicBezTo>
                      <a:pt x="42633" y="302"/>
                      <a:pt x="38710" y="0"/>
                      <a:pt x="34786" y="0"/>
                    </a:cubicBezTo>
                    <a:cubicBezTo>
                      <a:pt x="34182" y="0"/>
                      <a:pt x="33277" y="0"/>
                      <a:pt x="32673" y="0"/>
                    </a:cubicBezTo>
                    <a:cubicBezTo>
                      <a:pt x="22412" y="0"/>
                      <a:pt x="12150" y="1207"/>
                      <a:pt x="5510" y="8753"/>
                    </a:cubicBezTo>
                    <a:cubicBezTo>
                      <a:pt x="-1130" y="16602"/>
                      <a:pt x="-527" y="27166"/>
                      <a:pt x="982" y="37731"/>
                    </a:cubicBezTo>
                    <a:cubicBezTo>
                      <a:pt x="2190" y="45579"/>
                      <a:pt x="2793" y="53427"/>
                      <a:pt x="3397" y="61879"/>
                    </a:cubicBezTo>
                    <a:cubicBezTo>
                      <a:pt x="4604" y="75764"/>
                      <a:pt x="5812" y="89951"/>
                      <a:pt x="9433" y="104138"/>
                    </a:cubicBezTo>
                    <a:cubicBezTo>
                      <a:pt x="20601" y="147604"/>
                      <a:pt x="36295" y="192277"/>
                      <a:pt x="73419" y="224877"/>
                    </a:cubicBezTo>
                    <a:cubicBezTo>
                      <a:pt x="133179" y="277701"/>
                      <a:pt x="205918" y="286152"/>
                      <a:pt x="262358" y="287360"/>
                    </a:cubicBezTo>
                    <a:cubicBezTo>
                      <a:pt x="262660" y="287360"/>
                      <a:pt x="262961" y="287360"/>
                      <a:pt x="263565" y="287360"/>
                    </a:cubicBezTo>
                    <a:cubicBezTo>
                      <a:pt x="273827" y="287360"/>
                      <a:pt x="279863" y="283134"/>
                      <a:pt x="283183" y="279512"/>
                    </a:cubicBezTo>
                    <a:cubicBezTo>
                      <a:pt x="286503" y="275889"/>
                      <a:pt x="290125" y="269249"/>
                      <a:pt x="289220" y="258382"/>
                    </a:cubicBezTo>
                    <a:cubicBezTo>
                      <a:pt x="285900" y="219142"/>
                      <a:pt x="281976" y="178392"/>
                      <a:pt x="266583" y="139756"/>
                    </a:cubicBezTo>
                    <a:close/>
                    <a:moveTo>
                      <a:pt x="31768" y="12074"/>
                    </a:moveTo>
                    <a:cubicBezTo>
                      <a:pt x="32070" y="12074"/>
                      <a:pt x="32372" y="12074"/>
                      <a:pt x="32673" y="12074"/>
                    </a:cubicBezTo>
                    <a:cubicBezTo>
                      <a:pt x="33277" y="12074"/>
                      <a:pt x="33881" y="12074"/>
                      <a:pt x="34484" y="12074"/>
                    </a:cubicBezTo>
                    <a:cubicBezTo>
                      <a:pt x="33579" y="12074"/>
                      <a:pt x="32673" y="12074"/>
                      <a:pt x="31768" y="12074"/>
                    </a:cubicBezTo>
                    <a:close/>
                    <a:moveTo>
                      <a:pt x="263565" y="275286"/>
                    </a:moveTo>
                    <a:cubicBezTo>
                      <a:pt x="263263" y="275286"/>
                      <a:pt x="262961" y="275286"/>
                      <a:pt x="262660" y="275286"/>
                    </a:cubicBezTo>
                    <a:cubicBezTo>
                      <a:pt x="263565" y="275286"/>
                      <a:pt x="264169" y="275286"/>
                      <a:pt x="265074" y="275286"/>
                    </a:cubicBezTo>
                    <a:cubicBezTo>
                      <a:pt x="264772" y="275286"/>
                      <a:pt x="264169" y="275286"/>
                      <a:pt x="263565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2" name="Freeform 1401">
                <a:extLst>
                  <a:ext uri="{FF2B5EF4-FFF2-40B4-BE49-F238E27FC236}">
                    <a16:creationId xmlns:a16="http://schemas.microsoft.com/office/drawing/2014/main" id="{40EACE6F-92E9-324D-A18E-E0222C7BEAAF}"/>
                  </a:ext>
                </a:extLst>
              </p:cNvPr>
              <p:cNvSpPr/>
              <p:nvPr/>
            </p:nvSpPr>
            <p:spPr>
              <a:xfrm>
                <a:off x="2513734" y="5634909"/>
                <a:ext cx="288442" cy="286454"/>
              </a:xfrm>
              <a:custGeom>
                <a:avLst/>
                <a:gdLst>
                  <a:gd name="connsiteX0" fmla="*/ 259901 w 288442"/>
                  <a:gd name="connsiteY0" fmla="*/ 0 h 286454"/>
                  <a:gd name="connsiteX1" fmla="*/ 257486 w 288442"/>
                  <a:gd name="connsiteY1" fmla="*/ 0 h 286454"/>
                  <a:gd name="connsiteX2" fmla="*/ 131326 w 288442"/>
                  <a:gd name="connsiteY2" fmla="*/ 25053 h 286454"/>
                  <a:gd name="connsiteX3" fmla="*/ 13314 w 288442"/>
                  <a:gd name="connsiteY3" fmla="*/ 164809 h 286454"/>
                  <a:gd name="connsiteX4" fmla="*/ 1242 w 288442"/>
                  <a:gd name="connsiteY4" fmla="*/ 238460 h 286454"/>
                  <a:gd name="connsiteX5" fmla="*/ 6373 w 288442"/>
                  <a:gd name="connsiteY5" fmla="*/ 278304 h 286454"/>
                  <a:gd name="connsiteX6" fmla="*/ 34744 w 288442"/>
                  <a:gd name="connsiteY6" fmla="*/ 286454 h 286454"/>
                  <a:gd name="connsiteX7" fmla="*/ 48627 w 288442"/>
                  <a:gd name="connsiteY7" fmla="*/ 286152 h 286454"/>
                  <a:gd name="connsiteX8" fmla="*/ 50438 w 288442"/>
                  <a:gd name="connsiteY8" fmla="*/ 286152 h 286454"/>
                  <a:gd name="connsiteX9" fmla="*/ 98428 w 288442"/>
                  <a:gd name="connsiteY9" fmla="*/ 279814 h 286454"/>
                  <a:gd name="connsiteX10" fmla="*/ 99333 w 288442"/>
                  <a:gd name="connsiteY10" fmla="*/ 279512 h 286454"/>
                  <a:gd name="connsiteX11" fmla="*/ 278010 w 288442"/>
                  <a:gd name="connsiteY11" fmla="*/ 106251 h 286454"/>
                  <a:gd name="connsiteX12" fmla="*/ 285857 w 288442"/>
                  <a:gd name="connsiteY12" fmla="*/ 50710 h 286454"/>
                  <a:gd name="connsiteX13" fmla="*/ 287668 w 288442"/>
                  <a:gd name="connsiteY13" fmla="*/ 33203 h 286454"/>
                  <a:gd name="connsiteX14" fmla="*/ 283141 w 288442"/>
                  <a:gd name="connsiteY14" fmla="*/ 6942 h 286454"/>
                  <a:gd name="connsiteX15" fmla="*/ 259901 w 288442"/>
                  <a:gd name="connsiteY15" fmla="*/ 0 h 286454"/>
                  <a:gd name="connsiteX16" fmla="*/ 34442 w 288442"/>
                  <a:gd name="connsiteY16" fmla="*/ 274682 h 286454"/>
                  <a:gd name="connsiteX17" fmla="*/ 34140 w 288442"/>
                  <a:gd name="connsiteY17" fmla="*/ 274682 h 286454"/>
                  <a:gd name="connsiteX18" fmla="*/ 35045 w 288442"/>
                  <a:gd name="connsiteY18" fmla="*/ 274682 h 286454"/>
                  <a:gd name="connsiteX19" fmla="*/ 34442 w 288442"/>
                  <a:gd name="connsiteY19" fmla="*/ 274682 h 286454"/>
                  <a:gd name="connsiteX20" fmla="*/ 50136 w 288442"/>
                  <a:gd name="connsiteY20" fmla="*/ 274380 h 286454"/>
                  <a:gd name="connsiteX21" fmla="*/ 48325 w 288442"/>
                  <a:gd name="connsiteY21" fmla="*/ 274380 h 286454"/>
                  <a:gd name="connsiteX22" fmla="*/ 52249 w 288442"/>
                  <a:gd name="connsiteY22" fmla="*/ 274380 h 286454"/>
                  <a:gd name="connsiteX23" fmla="*/ 50136 w 288442"/>
                  <a:gd name="connsiteY23" fmla="*/ 274380 h 286454"/>
                  <a:gd name="connsiteX24" fmla="*/ 257788 w 288442"/>
                  <a:gd name="connsiteY24" fmla="*/ 12074 h 286454"/>
                  <a:gd name="connsiteX25" fmla="*/ 259901 w 288442"/>
                  <a:gd name="connsiteY25" fmla="*/ 12074 h 286454"/>
                  <a:gd name="connsiteX26" fmla="*/ 260504 w 288442"/>
                  <a:gd name="connsiteY26" fmla="*/ 12074 h 286454"/>
                  <a:gd name="connsiteX27" fmla="*/ 257788 w 288442"/>
                  <a:gd name="connsiteY27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442" h="286454">
                    <a:moveTo>
                      <a:pt x="259901" y="0"/>
                    </a:moveTo>
                    <a:cubicBezTo>
                      <a:pt x="258995" y="0"/>
                      <a:pt x="258392" y="0"/>
                      <a:pt x="257486" y="0"/>
                    </a:cubicBezTo>
                    <a:cubicBezTo>
                      <a:pt x="210704" y="905"/>
                      <a:pt x="169657" y="9357"/>
                      <a:pt x="131326" y="25053"/>
                    </a:cubicBezTo>
                    <a:cubicBezTo>
                      <a:pt x="70962" y="50409"/>
                      <a:pt x="32329" y="95988"/>
                      <a:pt x="13314" y="164809"/>
                    </a:cubicBezTo>
                    <a:cubicBezTo>
                      <a:pt x="7580" y="185939"/>
                      <a:pt x="3656" y="209483"/>
                      <a:pt x="1242" y="238460"/>
                    </a:cubicBezTo>
                    <a:cubicBezTo>
                      <a:pt x="-569" y="258684"/>
                      <a:pt x="-1475" y="269852"/>
                      <a:pt x="6373" y="278304"/>
                    </a:cubicBezTo>
                    <a:cubicBezTo>
                      <a:pt x="13314" y="285850"/>
                      <a:pt x="24180" y="286454"/>
                      <a:pt x="34744" y="286454"/>
                    </a:cubicBezTo>
                    <a:cubicBezTo>
                      <a:pt x="38667" y="286454"/>
                      <a:pt x="42893" y="286454"/>
                      <a:pt x="48627" y="286152"/>
                    </a:cubicBezTo>
                    <a:cubicBezTo>
                      <a:pt x="49231" y="286152"/>
                      <a:pt x="49835" y="286152"/>
                      <a:pt x="50438" y="286152"/>
                    </a:cubicBezTo>
                    <a:cubicBezTo>
                      <a:pt x="65529" y="286152"/>
                      <a:pt x="82129" y="282832"/>
                      <a:pt x="98428" y="279814"/>
                    </a:cubicBezTo>
                    <a:lnTo>
                      <a:pt x="99333" y="279512"/>
                    </a:lnTo>
                    <a:cubicBezTo>
                      <a:pt x="197122" y="260193"/>
                      <a:pt x="257184" y="201936"/>
                      <a:pt x="278010" y="106251"/>
                    </a:cubicBezTo>
                    <a:cubicBezTo>
                      <a:pt x="281934" y="87536"/>
                      <a:pt x="284046" y="68821"/>
                      <a:pt x="285857" y="50710"/>
                    </a:cubicBezTo>
                    <a:cubicBezTo>
                      <a:pt x="286461" y="44975"/>
                      <a:pt x="287065" y="38938"/>
                      <a:pt x="287668" y="33203"/>
                    </a:cubicBezTo>
                    <a:cubicBezTo>
                      <a:pt x="288875" y="23544"/>
                      <a:pt x="289479" y="13885"/>
                      <a:pt x="283141" y="6942"/>
                    </a:cubicBezTo>
                    <a:cubicBezTo>
                      <a:pt x="277104" y="604"/>
                      <a:pt x="268050" y="0"/>
                      <a:pt x="259901" y="0"/>
                    </a:cubicBezTo>
                    <a:close/>
                    <a:moveTo>
                      <a:pt x="34442" y="274682"/>
                    </a:moveTo>
                    <a:cubicBezTo>
                      <a:pt x="34442" y="274682"/>
                      <a:pt x="34140" y="274682"/>
                      <a:pt x="34140" y="274682"/>
                    </a:cubicBezTo>
                    <a:cubicBezTo>
                      <a:pt x="34442" y="274682"/>
                      <a:pt x="34744" y="274682"/>
                      <a:pt x="35045" y="274682"/>
                    </a:cubicBezTo>
                    <a:cubicBezTo>
                      <a:pt x="35045" y="274682"/>
                      <a:pt x="34744" y="274682"/>
                      <a:pt x="34442" y="274682"/>
                    </a:cubicBezTo>
                    <a:close/>
                    <a:moveTo>
                      <a:pt x="50136" y="274380"/>
                    </a:moveTo>
                    <a:cubicBezTo>
                      <a:pt x="49533" y="274380"/>
                      <a:pt x="48929" y="274380"/>
                      <a:pt x="48325" y="274380"/>
                    </a:cubicBezTo>
                    <a:cubicBezTo>
                      <a:pt x="49533" y="274380"/>
                      <a:pt x="51042" y="274380"/>
                      <a:pt x="52249" y="274380"/>
                    </a:cubicBezTo>
                    <a:cubicBezTo>
                      <a:pt x="51344" y="274380"/>
                      <a:pt x="50740" y="274380"/>
                      <a:pt x="50136" y="274380"/>
                    </a:cubicBezTo>
                    <a:close/>
                    <a:moveTo>
                      <a:pt x="257788" y="12074"/>
                    </a:moveTo>
                    <a:cubicBezTo>
                      <a:pt x="258693" y="12074"/>
                      <a:pt x="259297" y="12074"/>
                      <a:pt x="259901" y="12074"/>
                    </a:cubicBezTo>
                    <a:cubicBezTo>
                      <a:pt x="260203" y="12074"/>
                      <a:pt x="260203" y="12074"/>
                      <a:pt x="260504" y="12074"/>
                    </a:cubicBezTo>
                    <a:cubicBezTo>
                      <a:pt x="259599" y="12074"/>
                      <a:pt x="258693" y="12074"/>
                      <a:pt x="25778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535B4D03-69AB-DA45-9E91-DBEA0C54D8C8}"/>
                  </a:ext>
                </a:extLst>
              </p:cNvPr>
              <p:cNvSpPr/>
              <p:nvPr/>
            </p:nvSpPr>
            <p:spPr>
              <a:xfrm>
                <a:off x="4399015" y="1878403"/>
                <a:ext cx="286645" cy="287359"/>
              </a:xfrm>
              <a:custGeom>
                <a:avLst/>
                <a:gdLst>
                  <a:gd name="connsiteX0" fmla="*/ 28288 w 286645"/>
                  <a:gd name="connsiteY0" fmla="*/ 287360 h 287359"/>
                  <a:gd name="connsiteX1" fmla="*/ 33419 w 286645"/>
                  <a:gd name="connsiteY1" fmla="*/ 287360 h 287359"/>
                  <a:gd name="connsiteX2" fmla="*/ 121248 w 286645"/>
                  <a:gd name="connsiteY2" fmla="*/ 274984 h 287359"/>
                  <a:gd name="connsiteX3" fmla="*/ 256463 w 286645"/>
                  <a:gd name="connsiteY3" fmla="*/ 170846 h 287359"/>
                  <a:gd name="connsiteX4" fmla="*/ 286645 w 286645"/>
                  <a:gd name="connsiteY4" fmla="*/ 53729 h 287359"/>
                  <a:gd name="connsiteX5" fmla="*/ 286645 w 286645"/>
                  <a:gd name="connsiteY5" fmla="*/ 53427 h 287359"/>
                  <a:gd name="connsiteX6" fmla="*/ 286645 w 286645"/>
                  <a:gd name="connsiteY6" fmla="*/ 53125 h 287359"/>
                  <a:gd name="connsiteX7" fmla="*/ 286645 w 286645"/>
                  <a:gd name="connsiteY7" fmla="*/ 40146 h 287359"/>
                  <a:gd name="connsiteX8" fmla="*/ 254350 w 286645"/>
                  <a:gd name="connsiteY8" fmla="*/ 0 h 287359"/>
                  <a:gd name="connsiteX9" fmla="*/ 245900 w 286645"/>
                  <a:gd name="connsiteY9" fmla="*/ 302 h 287359"/>
                  <a:gd name="connsiteX10" fmla="*/ 149016 w 286645"/>
                  <a:gd name="connsiteY10" fmla="*/ 18413 h 287359"/>
                  <a:gd name="connsiteX11" fmla="*/ 46095 w 286645"/>
                  <a:gd name="connsiteY11" fmla="*/ 94479 h 287359"/>
                  <a:gd name="connsiteX12" fmla="*/ 219 w 286645"/>
                  <a:gd name="connsiteY12" fmla="*/ 258081 h 287359"/>
                  <a:gd name="connsiteX13" fmla="*/ 5652 w 286645"/>
                  <a:gd name="connsiteY13" fmla="*/ 279512 h 287359"/>
                  <a:gd name="connsiteX14" fmla="*/ 28288 w 286645"/>
                  <a:gd name="connsiteY14" fmla="*/ 287360 h 287359"/>
                  <a:gd name="connsiteX15" fmla="*/ 254049 w 286645"/>
                  <a:gd name="connsiteY15" fmla="*/ 12376 h 287359"/>
                  <a:gd name="connsiteX16" fmla="*/ 254350 w 286645"/>
                  <a:gd name="connsiteY16" fmla="*/ 12376 h 287359"/>
                  <a:gd name="connsiteX17" fmla="*/ 251634 w 286645"/>
                  <a:gd name="connsiteY17" fmla="*/ 12376 h 287359"/>
                  <a:gd name="connsiteX18" fmla="*/ 254049 w 286645"/>
                  <a:gd name="connsiteY18" fmla="*/ 12376 h 287359"/>
                  <a:gd name="connsiteX19" fmla="*/ 37041 w 286645"/>
                  <a:gd name="connsiteY19" fmla="*/ 275286 h 287359"/>
                  <a:gd name="connsiteX20" fmla="*/ 33419 w 286645"/>
                  <a:gd name="connsiteY20" fmla="*/ 275286 h 287359"/>
                  <a:gd name="connsiteX21" fmla="*/ 28590 w 286645"/>
                  <a:gd name="connsiteY21" fmla="*/ 275286 h 287359"/>
                  <a:gd name="connsiteX22" fmla="*/ 37041 w 286645"/>
                  <a:gd name="connsiteY22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45" h="287359">
                    <a:moveTo>
                      <a:pt x="28288" y="287360"/>
                    </a:moveTo>
                    <a:cubicBezTo>
                      <a:pt x="30099" y="287360"/>
                      <a:pt x="31608" y="287360"/>
                      <a:pt x="33419" y="287360"/>
                    </a:cubicBezTo>
                    <a:cubicBezTo>
                      <a:pt x="60281" y="287360"/>
                      <a:pt x="88048" y="283436"/>
                      <a:pt x="121248" y="274984"/>
                    </a:cubicBezTo>
                    <a:cubicBezTo>
                      <a:pt x="184932" y="258081"/>
                      <a:pt x="230205" y="223066"/>
                      <a:pt x="256463" y="170846"/>
                    </a:cubicBezTo>
                    <a:cubicBezTo>
                      <a:pt x="274271" y="134625"/>
                      <a:pt x="284834" y="94177"/>
                      <a:pt x="286645" y="53729"/>
                    </a:cubicBezTo>
                    <a:lnTo>
                      <a:pt x="286645" y="53427"/>
                    </a:lnTo>
                    <a:lnTo>
                      <a:pt x="286645" y="53125"/>
                    </a:lnTo>
                    <a:lnTo>
                      <a:pt x="286645" y="40146"/>
                    </a:lnTo>
                    <a:cubicBezTo>
                      <a:pt x="286344" y="15092"/>
                      <a:pt x="283929" y="0"/>
                      <a:pt x="254350" y="0"/>
                    </a:cubicBezTo>
                    <a:cubicBezTo>
                      <a:pt x="251936" y="0"/>
                      <a:pt x="249521" y="0"/>
                      <a:pt x="245900" y="302"/>
                    </a:cubicBezTo>
                    <a:cubicBezTo>
                      <a:pt x="212398" y="1509"/>
                      <a:pt x="179801" y="7546"/>
                      <a:pt x="149016" y="18413"/>
                    </a:cubicBezTo>
                    <a:cubicBezTo>
                      <a:pt x="104045" y="33807"/>
                      <a:pt x="70543" y="58860"/>
                      <a:pt x="46095" y="94479"/>
                    </a:cubicBezTo>
                    <a:cubicBezTo>
                      <a:pt x="10782" y="146699"/>
                      <a:pt x="3840" y="206163"/>
                      <a:pt x="219" y="258081"/>
                    </a:cubicBezTo>
                    <a:cubicBezTo>
                      <a:pt x="-385" y="264721"/>
                      <a:pt x="-83" y="273173"/>
                      <a:pt x="5652" y="279512"/>
                    </a:cubicBezTo>
                    <a:cubicBezTo>
                      <a:pt x="11688" y="286152"/>
                      <a:pt x="20139" y="287058"/>
                      <a:pt x="28288" y="287360"/>
                    </a:cubicBezTo>
                    <a:close/>
                    <a:moveTo>
                      <a:pt x="254049" y="12376"/>
                    </a:moveTo>
                    <a:cubicBezTo>
                      <a:pt x="254049" y="12376"/>
                      <a:pt x="254350" y="12376"/>
                      <a:pt x="254350" y="12376"/>
                    </a:cubicBezTo>
                    <a:cubicBezTo>
                      <a:pt x="253445" y="12376"/>
                      <a:pt x="252540" y="12376"/>
                      <a:pt x="251634" y="12376"/>
                    </a:cubicBezTo>
                    <a:cubicBezTo>
                      <a:pt x="252540" y="12376"/>
                      <a:pt x="253445" y="12376"/>
                      <a:pt x="254049" y="12376"/>
                    </a:cubicBezTo>
                    <a:close/>
                    <a:moveTo>
                      <a:pt x="37041" y="275286"/>
                    </a:moveTo>
                    <a:cubicBezTo>
                      <a:pt x="35834" y="275286"/>
                      <a:pt x="34626" y="275286"/>
                      <a:pt x="33419" y="275286"/>
                    </a:cubicBezTo>
                    <a:cubicBezTo>
                      <a:pt x="31910" y="275286"/>
                      <a:pt x="30099" y="275286"/>
                      <a:pt x="28590" y="275286"/>
                    </a:cubicBezTo>
                    <a:cubicBezTo>
                      <a:pt x="31306" y="275286"/>
                      <a:pt x="34022" y="275286"/>
                      <a:pt x="37041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72AE9B59-2256-7941-8561-E3E380F5871E}"/>
                  </a:ext>
                </a:extLst>
              </p:cNvPr>
              <p:cNvSpPr/>
              <p:nvPr/>
            </p:nvSpPr>
            <p:spPr>
              <a:xfrm>
                <a:off x="2507431" y="4692538"/>
                <a:ext cx="286965" cy="286756"/>
              </a:xfrm>
              <a:custGeom>
                <a:avLst/>
                <a:gdLst>
                  <a:gd name="connsiteX0" fmla="*/ 6942 w 286965"/>
                  <a:gd name="connsiteY0" fmla="*/ 279814 h 286756"/>
                  <a:gd name="connsiteX1" fmla="*/ 27767 w 286965"/>
                  <a:gd name="connsiteY1" fmla="*/ 286756 h 286756"/>
                  <a:gd name="connsiteX2" fmla="*/ 35313 w 286965"/>
                  <a:gd name="connsiteY2" fmla="*/ 286454 h 286756"/>
                  <a:gd name="connsiteX3" fmla="*/ 162680 w 286965"/>
                  <a:gd name="connsiteY3" fmla="*/ 258081 h 286756"/>
                  <a:gd name="connsiteX4" fmla="*/ 256244 w 286965"/>
                  <a:gd name="connsiteY4" fmla="*/ 167526 h 286756"/>
                  <a:gd name="connsiteX5" fmla="*/ 286125 w 286965"/>
                  <a:gd name="connsiteY5" fmla="*/ 49503 h 286756"/>
                  <a:gd name="connsiteX6" fmla="*/ 279786 w 286965"/>
                  <a:gd name="connsiteY6" fmla="*/ 9055 h 286756"/>
                  <a:gd name="connsiteX7" fmla="*/ 248095 w 286965"/>
                  <a:gd name="connsiteY7" fmla="*/ 0 h 286756"/>
                  <a:gd name="connsiteX8" fmla="*/ 232401 w 286965"/>
                  <a:gd name="connsiteY8" fmla="*/ 302 h 286756"/>
                  <a:gd name="connsiteX9" fmla="*/ 161473 w 286965"/>
                  <a:gd name="connsiteY9" fmla="*/ 12980 h 286756"/>
                  <a:gd name="connsiteX10" fmla="*/ 41047 w 286965"/>
                  <a:gd name="connsiteY10" fmla="*/ 99006 h 286756"/>
                  <a:gd name="connsiteX11" fmla="*/ 0 w 286965"/>
                  <a:gd name="connsiteY11" fmla="*/ 252345 h 286756"/>
                  <a:gd name="connsiteX12" fmla="*/ 6942 w 286965"/>
                  <a:gd name="connsiteY12" fmla="*/ 279814 h 286756"/>
                  <a:gd name="connsiteX13" fmla="*/ 248095 w 286965"/>
                  <a:gd name="connsiteY13" fmla="*/ 12074 h 286756"/>
                  <a:gd name="connsiteX14" fmla="*/ 248397 w 286965"/>
                  <a:gd name="connsiteY14" fmla="*/ 12074 h 286756"/>
                  <a:gd name="connsiteX15" fmla="*/ 247492 w 286965"/>
                  <a:gd name="connsiteY15" fmla="*/ 12074 h 286756"/>
                  <a:gd name="connsiteX16" fmla="*/ 248095 w 286965"/>
                  <a:gd name="connsiteY16" fmla="*/ 12074 h 286756"/>
                  <a:gd name="connsiteX17" fmla="*/ 27767 w 286965"/>
                  <a:gd name="connsiteY17" fmla="*/ 274682 h 286756"/>
                  <a:gd name="connsiteX18" fmla="*/ 27767 w 286965"/>
                  <a:gd name="connsiteY18" fmla="*/ 274682 h 286756"/>
                  <a:gd name="connsiteX19" fmla="*/ 25051 w 286965"/>
                  <a:gd name="connsiteY19" fmla="*/ 274682 h 286756"/>
                  <a:gd name="connsiteX20" fmla="*/ 27767 w 286965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965" h="286756">
                    <a:moveTo>
                      <a:pt x="6942" y="279814"/>
                    </a:moveTo>
                    <a:cubicBezTo>
                      <a:pt x="12978" y="285851"/>
                      <a:pt x="21127" y="286756"/>
                      <a:pt x="27767" y="286756"/>
                    </a:cubicBezTo>
                    <a:cubicBezTo>
                      <a:pt x="29880" y="286756"/>
                      <a:pt x="32295" y="286756"/>
                      <a:pt x="35313" y="286454"/>
                    </a:cubicBezTo>
                    <a:cubicBezTo>
                      <a:pt x="86320" y="283436"/>
                      <a:pt x="127066" y="274682"/>
                      <a:pt x="162680" y="258081"/>
                    </a:cubicBezTo>
                    <a:cubicBezTo>
                      <a:pt x="204030" y="239064"/>
                      <a:pt x="235419" y="208577"/>
                      <a:pt x="256244" y="167526"/>
                    </a:cubicBezTo>
                    <a:cubicBezTo>
                      <a:pt x="273146" y="134021"/>
                      <a:pt x="283106" y="95384"/>
                      <a:pt x="286125" y="49503"/>
                    </a:cubicBezTo>
                    <a:cubicBezTo>
                      <a:pt x="287332" y="32902"/>
                      <a:pt x="288539" y="18413"/>
                      <a:pt x="279786" y="9055"/>
                    </a:cubicBezTo>
                    <a:cubicBezTo>
                      <a:pt x="271939" y="604"/>
                      <a:pt x="259866" y="0"/>
                      <a:pt x="248095" y="0"/>
                    </a:cubicBezTo>
                    <a:cubicBezTo>
                      <a:pt x="243266" y="0"/>
                      <a:pt x="237834" y="302"/>
                      <a:pt x="232401" y="302"/>
                    </a:cubicBezTo>
                    <a:cubicBezTo>
                      <a:pt x="218819" y="906"/>
                      <a:pt x="191655" y="3320"/>
                      <a:pt x="161473" y="12980"/>
                    </a:cubicBezTo>
                    <a:cubicBezTo>
                      <a:pt x="103826" y="30789"/>
                      <a:pt x="65797" y="58257"/>
                      <a:pt x="41047" y="99006"/>
                    </a:cubicBezTo>
                    <a:cubicBezTo>
                      <a:pt x="14789" y="142775"/>
                      <a:pt x="1509" y="192881"/>
                      <a:pt x="0" y="252345"/>
                    </a:cubicBezTo>
                    <a:cubicBezTo>
                      <a:pt x="0" y="263212"/>
                      <a:pt x="302" y="272871"/>
                      <a:pt x="6942" y="279814"/>
                    </a:cubicBezTo>
                    <a:close/>
                    <a:moveTo>
                      <a:pt x="248095" y="12074"/>
                    </a:moveTo>
                    <a:cubicBezTo>
                      <a:pt x="248095" y="12074"/>
                      <a:pt x="248397" y="12074"/>
                      <a:pt x="248397" y="12074"/>
                    </a:cubicBezTo>
                    <a:cubicBezTo>
                      <a:pt x="248095" y="12074"/>
                      <a:pt x="247794" y="12074"/>
                      <a:pt x="247492" y="12074"/>
                    </a:cubicBezTo>
                    <a:cubicBezTo>
                      <a:pt x="247794" y="12074"/>
                      <a:pt x="247794" y="12074"/>
                      <a:pt x="248095" y="12074"/>
                    </a:cubicBezTo>
                    <a:close/>
                    <a:moveTo>
                      <a:pt x="27767" y="274682"/>
                    </a:moveTo>
                    <a:cubicBezTo>
                      <a:pt x="27767" y="274682"/>
                      <a:pt x="27465" y="274682"/>
                      <a:pt x="27767" y="274682"/>
                    </a:cubicBezTo>
                    <a:cubicBezTo>
                      <a:pt x="26862" y="274682"/>
                      <a:pt x="25956" y="274682"/>
                      <a:pt x="25051" y="274682"/>
                    </a:cubicBezTo>
                    <a:cubicBezTo>
                      <a:pt x="25956" y="274682"/>
                      <a:pt x="26560" y="274682"/>
                      <a:pt x="2776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B5296AAA-3A1E-2F4E-B5DB-620C8B6004D8}"/>
                  </a:ext>
                </a:extLst>
              </p:cNvPr>
              <p:cNvSpPr/>
              <p:nvPr/>
            </p:nvSpPr>
            <p:spPr>
              <a:xfrm>
                <a:off x="2822279" y="4383445"/>
                <a:ext cx="286074" cy="286454"/>
              </a:xfrm>
              <a:custGeom>
                <a:avLst/>
                <a:gdLst>
                  <a:gd name="connsiteX0" fmla="*/ 29528 w 286074"/>
                  <a:gd name="connsiteY0" fmla="*/ 286454 h 286454"/>
                  <a:gd name="connsiteX1" fmla="*/ 31942 w 286074"/>
                  <a:gd name="connsiteY1" fmla="*/ 286454 h 286454"/>
                  <a:gd name="connsiteX2" fmla="*/ 135768 w 286074"/>
                  <a:gd name="connsiteY2" fmla="*/ 269249 h 286454"/>
                  <a:gd name="connsiteX3" fmla="*/ 248347 w 286074"/>
                  <a:gd name="connsiteY3" fmla="*/ 183524 h 286454"/>
                  <a:gd name="connsiteX4" fmla="*/ 286074 w 286074"/>
                  <a:gd name="connsiteY4" fmla="*/ 50409 h 286454"/>
                  <a:gd name="connsiteX5" fmla="*/ 286074 w 286074"/>
                  <a:gd name="connsiteY5" fmla="*/ 50107 h 286454"/>
                  <a:gd name="connsiteX6" fmla="*/ 286074 w 286074"/>
                  <a:gd name="connsiteY6" fmla="*/ 49805 h 286454"/>
                  <a:gd name="connsiteX7" fmla="*/ 286074 w 286074"/>
                  <a:gd name="connsiteY7" fmla="*/ 38637 h 286454"/>
                  <a:gd name="connsiteX8" fmla="*/ 280038 w 286074"/>
                  <a:gd name="connsiteY8" fmla="*/ 9358 h 286454"/>
                  <a:gd name="connsiteX9" fmla="*/ 252270 w 286074"/>
                  <a:gd name="connsiteY9" fmla="*/ 0 h 286454"/>
                  <a:gd name="connsiteX10" fmla="*/ 246536 w 286074"/>
                  <a:gd name="connsiteY10" fmla="*/ 0 h 286454"/>
                  <a:gd name="connsiteX11" fmla="*/ 138484 w 286074"/>
                  <a:gd name="connsiteY11" fmla="*/ 21733 h 286454"/>
                  <a:gd name="connsiteX12" fmla="*/ 28320 w 286074"/>
                  <a:gd name="connsiteY12" fmla="*/ 124362 h 286454"/>
                  <a:gd name="connsiteX13" fmla="*/ 251 w 286074"/>
                  <a:gd name="connsiteY13" fmla="*/ 254157 h 286454"/>
                  <a:gd name="connsiteX14" fmla="*/ 5986 w 286074"/>
                  <a:gd name="connsiteY14" fmla="*/ 279210 h 286454"/>
                  <a:gd name="connsiteX15" fmla="*/ 29528 w 286074"/>
                  <a:gd name="connsiteY15" fmla="*/ 286454 h 286454"/>
                  <a:gd name="connsiteX16" fmla="*/ 251968 w 286074"/>
                  <a:gd name="connsiteY16" fmla="*/ 12074 h 286454"/>
                  <a:gd name="connsiteX17" fmla="*/ 253477 w 286074"/>
                  <a:gd name="connsiteY17" fmla="*/ 12074 h 286454"/>
                  <a:gd name="connsiteX18" fmla="*/ 251063 w 286074"/>
                  <a:gd name="connsiteY18" fmla="*/ 12074 h 286454"/>
                  <a:gd name="connsiteX19" fmla="*/ 251968 w 286074"/>
                  <a:gd name="connsiteY19" fmla="*/ 12074 h 286454"/>
                  <a:gd name="connsiteX20" fmla="*/ 31640 w 286074"/>
                  <a:gd name="connsiteY20" fmla="*/ 274380 h 286454"/>
                  <a:gd name="connsiteX21" fmla="*/ 29528 w 286074"/>
                  <a:gd name="connsiteY21" fmla="*/ 274380 h 286454"/>
                  <a:gd name="connsiteX22" fmla="*/ 28924 w 286074"/>
                  <a:gd name="connsiteY22" fmla="*/ 274380 h 286454"/>
                  <a:gd name="connsiteX23" fmla="*/ 31640 w 286074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074" h="286454">
                    <a:moveTo>
                      <a:pt x="29528" y="286454"/>
                    </a:moveTo>
                    <a:cubicBezTo>
                      <a:pt x="30433" y="286454"/>
                      <a:pt x="31037" y="286454"/>
                      <a:pt x="31942" y="286454"/>
                    </a:cubicBezTo>
                    <a:cubicBezTo>
                      <a:pt x="67859" y="286153"/>
                      <a:pt x="102870" y="280417"/>
                      <a:pt x="135768" y="269249"/>
                    </a:cubicBezTo>
                    <a:cubicBezTo>
                      <a:pt x="188285" y="251742"/>
                      <a:pt x="225106" y="223670"/>
                      <a:pt x="248347" y="183524"/>
                    </a:cubicBezTo>
                    <a:cubicBezTo>
                      <a:pt x="270681" y="144284"/>
                      <a:pt x="283358" y="99610"/>
                      <a:pt x="286074" y="50409"/>
                    </a:cubicBezTo>
                    <a:lnTo>
                      <a:pt x="286074" y="50107"/>
                    </a:lnTo>
                    <a:lnTo>
                      <a:pt x="286074" y="49805"/>
                    </a:lnTo>
                    <a:lnTo>
                      <a:pt x="286074" y="38637"/>
                    </a:lnTo>
                    <a:cubicBezTo>
                      <a:pt x="285772" y="25959"/>
                      <a:pt x="285470" y="16300"/>
                      <a:pt x="280038" y="9358"/>
                    </a:cubicBezTo>
                    <a:cubicBezTo>
                      <a:pt x="273397" y="604"/>
                      <a:pt x="262532" y="0"/>
                      <a:pt x="252270" y="0"/>
                    </a:cubicBezTo>
                    <a:cubicBezTo>
                      <a:pt x="250459" y="0"/>
                      <a:pt x="248648" y="0"/>
                      <a:pt x="246536" y="0"/>
                    </a:cubicBezTo>
                    <a:cubicBezTo>
                      <a:pt x="208506" y="906"/>
                      <a:pt x="171986" y="8150"/>
                      <a:pt x="138484" y="21733"/>
                    </a:cubicBezTo>
                    <a:cubicBezTo>
                      <a:pt x="87175" y="42259"/>
                      <a:pt x="50051" y="76670"/>
                      <a:pt x="28320" y="124362"/>
                    </a:cubicBezTo>
                    <a:cubicBezTo>
                      <a:pt x="8400" y="168130"/>
                      <a:pt x="2968" y="214615"/>
                      <a:pt x="251" y="254157"/>
                    </a:cubicBezTo>
                    <a:cubicBezTo>
                      <a:pt x="-352" y="262608"/>
                      <a:pt x="-352" y="272268"/>
                      <a:pt x="5986" y="279210"/>
                    </a:cubicBezTo>
                    <a:cubicBezTo>
                      <a:pt x="11720" y="285549"/>
                      <a:pt x="20775" y="286454"/>
                      <a:pt x="29528" y="286454"/>
                    </a:cubicBezTo>
                    <a:close/>
                    <a:moveTo>
                      <a:pt x="251968" y="12074"/>
                    </a:moveTo>
                    <a:cubicBezTo>
                      <a:pt x="252572" y="12074"/>
                      <a:pt x="252874" y="12074"/>
                      <a:pt x="253477" y="12074"/>
                    </a:cubicBezTo>
                    <a:cubicBezTo>
                      <a:pt x="252572" y="12074"/>
                      <a:pt x="251968" y="12074"/>
                      <a:pt x="251063" y="12074"/>
                    </a:cubicBezTo>
                    <a:cubicBezTo>
                      <a:pt x="251365" y="12074"/>
                      <a:pt x="251667" y="12074"/>
                      <a:pt x="251968" y="12074"/>
                    </a:cubicBezTo>
                    <a:close/>
                    <a:moveTo>
                      <a:pt x="31640" y="274380"/>
                    </a:moveTo>
                    <a:cubicBezTo>
                      <a:pt x="30735" y="274380"/>
                      <a:pt x="30131" y="274380"/>
                      <a:pt x="29528" y="274380"/>
                    </a:cubicBezTo>
                    <a:cubicBezTo>
                      <a:pt x="29226" y="274380"/>
                      <a:pt x="29226" y="274380"/>
                      <a:pt x="28924" y="274380"/>
                    </a:cubicBezTo>
                    <a:cubicBezTo>
                      <a:pt x="29829" y="274380"/>
                      <a:pt x="30735" y="274380"/>
                      <a:pt x="3164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C3FD0CB6-B523-144F-95A0-9CD1840117BF}"/>
                  </a:ext>
                </a:extLst>
              </p:cNvPr>
              <p:cNvSpPr/>
              <p:nvPr/>
            </p:nvSpPr>
            <p:spPr>
              <a:xfrm>
                <a:off x="2821151" y="5635211"/>
                <a:ext cx="287073" cy="286454"/>
              </a:xfrm>
              <a:custGeom>
                <a:avLst/>
                <a:gdLst>
                  <a:gd name="connsiteX0" fmla="*/ 20997 w 287073"/>
                  <a:gd name="connsiteY0" fmla="*/ 142472 h 286454"/>
                  <a:gd name="connsiteX1" fmla="*/ 122107 w 287073"/>
                  <a:gd name="connsiteY1" fmla="*/ 256571 h 286454"/>
                  <a:gd name="connsiteX2" fmla="*/ 240420 w 287073"/>
                  <a:gd name="connsiteY2" fmla="*/ 285850 h 286454"/>
                  <a:gd name="connsiteX3" fmla="*/ 254002 w 287073"/>
                  <a:gd name="connsiteY3" fmla="*/ 286454 h 286454"/>
                  <a:gd name="connsiteX4" fmla="*/ 279053 w 287073"/>
                  <a:gd name="connsiteY4" fmla="*/ 278606 h 286454"/>
                  <a:gd name="connsiteX5" fmla="*/ 286900 w 287073"/>
                  <a:gd name="connsiteY5" fmla="*/ 240271 h 286454"/>
                  <a:gd name="connsiteX6" fmla="*/ 278751 w 287073"/>
                  <a:gd name="connsiteY6" fmla="*/ 179298 h 286454"/>
                  <a:gd name="connsiteX7" fmla="*/ 203296 w 287073"/>
                  <a:gd name="connsiteY7" fmla="*/ 51918 h 286454"/>
                  <a:gd name="connsiteX8" fmla="*/ 29750 w 287073"/>
                  <a:gd name="connsiteY8" fmla="*/ 0 h 286454"/>
                  <a:gd name="connsiteX9" fmla="*/ 26732 w 287073"/>
                  <a:gd name="connsiteY9" fmla="*/ 0 h 286454"/>
                  <a:gd name="connsiteX10" fmla="*/ 6208 w 287073"/>
                  <a:gd name="connsiteY10" fmla="*/ 7244 h 286454"/>
                  <a:gd name="connsiteX11" fmla="*/ 473 w 287073"/>
                  <a:gd name="connsiteY11" fmla="*/ 35014 h 286454"/>
                  <a:gd name="connsiteX12" fmla="*/ 20997 w 287073"/>
                  <a:gd name="connsiteY12" fmla="*/ 142472 h 286454"/>
                  <a:gd name="connsiteX13" fmla="*/ 254304 w 287073"/>
                  <a:gd name="connsiteY13" fmla="*/ 274380 h 286454"/>
                  <a:gd name="connsiteX14" fmla="*/ 254304 w 287073"/>
                  <a:gd name="connsiteY14" fmla="*/ 274380 h 286454"/>
                  <a:gd name="connsiteX15" fmla="*/ 254304 w 287073"/>
                  <a:gd name="connsiteY15" fmla="*/ 274380 h 286454"/>
                  <a:gd name="connsiteX16" fmla="*/ 254304 w 287073"/>
                  <a:gd name="connsiteY16" fmla="*/ 274380 h 286454"/>
                  <a:gd name="connsiteX17" fmla="*/ 27034 w 287073"/>
                  <a:gd name="connsiteY17" fmla="*/ 11772 h 286454"/>
                  <a:gd name="connsiteX18" fmla="*/ 29750 w 287073"/>
                  <a:gd name="connsiteY18" fmla="*/ 11772 h 286454"/>
                  <a:gd name="connsiteX19" fmla="*/ 27034 w 287073"/>
                  <a:gd name="connsiteY19" fmla="*/ 11772 h 286454"/>
                  <a:gd name="connsiteX20" fmla="*/ 27034 w 287073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73" h="286454">
                    <a:moveTo>
                      <a:pt x="20997" y="142472"/>
                    </a:moveTo>
                    <a:cubicBezTo>
                      <a:pt x="40314" y="195598"/>
                      <a:pt x="74419" y="233933"/>
                      <a:pt x="122107" y="256571"/>
                    </a:cubicBezTo>
                    <a:cubicBezTo>
                      <a:pt x="157721" y="273475"/>
                      <a:pt x="196656" y="283134"/>
                      <a:pt x="240420" y="285850"/>
                    </a:cubicBezTo>
                    <a:cubicBezTo>
                      <a:pt x="246456" y="286152"/>
                      <a:pt x="250682" y="286454"/>
                      <a:pt x="254002" y="286454"/>
                    </a:cubicBezTo>
                    <a:cubicBezTo>
                      <a:pt x="262453" y="286454"/>
                      <a:pt x="272111" y="285549"/>
                      <a:pt x="279053" y="278606"/>
                    </a:cubicBezTo>
                    <a:cubicBezTo>
                      <a:pt x="286900" y="270456"/>
                      <a:pt x="287504" y="258684"/>
                      <a:pt x="286900" y="240271"/>
                    </a:cubicBezTo>
                    <a:cubicBezTo>
                      <a:pt x="286900" y="220953"/>
                      <a:pt x="284184" y="201031"/>
                      <a:pt x="278751" y="179298"/>
                    </a:cubicBezTo>
                    <a:cubicBezTo>
                      <a:pt x="264263" y="119532"/>
                      <a:pt x="241023" y="80292"/>
                      <a:pt x="203296" y="51918"/>
                    </a:cubicBezTo>
                    <a:cubicBezTo>
                      <a:pt x="158627" y="18413"/>
                      <a:pt x="105205" y="2415"/>
                      <a:pt x="29750" y="0"/>
                    </a:cubicBezTo>
                    <a:cubicBezTo>
                      <a:pt x="28845" y="0"/>
                      <a:pt x="27637" y="0"/>
                      <a:pt x="26732" y="0"/>
                    </a:cubicBezTo>
                    <a:cubicBezTo>
                      <a:pt x="20695" y="0"/>
                      <a:pt x="12244" y="604"/>
                      <a:pt x="6208" y="7244"/>
                    </a:cubicBezTo>
                    <a:cubicBezTo>
                      <a:pt x="-734" y="14791"/>
                      <a:pt x="-432" y="25657"/>
                      <a:pt x="473" y="35014"/>
                    </a:cubicBezTo>
                    <a:cubicBezTo>
                      <a:pt x="3492" y="67614"/>
                      <a:pt x="7717" y="105949"/>
                      <a:pt x="20997" y="142472"/>
                    </a:cubicBezTo>
                    <a:close/>
                    <a:moveTo>
                      <a:pt x="254304" y="274380"/>
                    </a:moveTo>
                    <a:cubicBezTo>
                      <a:pt x="254304" y="274380"/>
                      <a:pt x="254304" y="274380"/>
                      <a:pt x="254304" y="274380"/>
                    </a:cubicBezTo>
                    <a:cubicBezTo>
                      <a:pt x="254304" y="274380"/>
                      <a:pt x="254002" y="274380"/>
                      <a:pt x="254304" y="274380"/>
                    </a:cubicBezTo>
                    <a:cubicBezTo>
                      <a:pt x="254002" y="274380"/>
                      <a:pt x="254304" y="274380"/>
                      <a:pt x="254304" y="274380"/>
                    </a:cubicBezTo>
                    <a:close/>
                    <a:moveTo>
                      <a:pt x="27034" y="11772"/>
                    </a:moveTo>
                    <a:cubicBezTo>
                      <a:pt x="27939" y="11772"/>
                      <a:pt x="28845" y="11772"/>
                      <a:pt x="29750" y="11772"/>
                    </a:cubicBezTo>
                    <a:cubicBezTo>
                      <a:pt x="28845" y="11772"/>
                      <a:pt x="27939" y="11772"/>
                      <a:pt x="27034" y="11772"/>
                    </a:cubicBezTo>
                    <a:cubicBezTo>
                      <a:pt x="27034" y="11772"/>
                      <a:pt x="27034" y="11772"/>
                      <a:pt x="27034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7" name="Freeform 1406">
                <a:extLst>
                  <a:ext uri="{FF2B5EF4-FFF2-40B4-BE49-F238E27FC236}">
                    <a16:creationId xmlns:a16="http://schemas.microsoft.com/office/drawing/2014/main" id="{F68F4546-813B-304A-B5B5-CE40A7A54F0A}"/>
                  </a:ext>
                </a:extLst>
              </p:cNvPr>
              <p:cNvSpPr/>
              <p:nvPr/>
            </p:nvSpPr>
            <p:spPr>
              <a:xfrm>
                <a:off x="2821553" y="4065296"/>
                <a:ext cx="286911" cy="286756"/>
              </a:xfrm>
              <a:custGeom>
                <a:avLst/>
                <a:gdLst>
                  <a:gd name="connsiteX0" fmla="*/ 286799 w 286911"/>
                  <a:gd name="connsiteY0" fmla="*/ 239064 h 286756"/>
                  <a:gd name="connsiteX1" fmla="*/ 279254 w 286911"/>
                  <a:gd name="connsiteY1" fmla="*/ 182618 h 286756"/>
                  <a:gd name="connsiteX2" fmla="*/ 187802 w 286911"/>
                  <a:gd name="connsiteY2" fmla="*/ 41353 h 286756"/>
                  <a:gd name="connsiteX3" fmla="*/ 29951 w 286911"/>
                  <a:gd name="connsiteY3" fmla="*/ 0 h 286756"/>
                  <a:gd name="connsiteX4" fmla="*/ 28442 w 286911"/>
                  <a:gd name="connsiteY4" fmla="*/ 0 h 286756"/>
                  <a:gd name="connsiteX5" fmla="*/ 6409 w 286911"/>
                  <a:gd name="connsiteY5" fmla="*/ 7546 h 286756"/>
                  <a:gd name="connsiteX6" fmla="*/ 373 w 286911"/>
                  <a:gd name="connsiteY6" fmla="*/ 35014 h 286756"/>
                  <a:gd name="connsiteX7" fmla="*/ 19991 w 286911"/>
                  <a:gd name="connsiteY7" fmla="*/ 140360 h 286756"/>
                  <a:gd name="connsiteX8" fmla="*/ 130457 w 286911"/>
                  <a:gd name="connsiteY8" fmla="*/ 261099 h 286756"/>
                  <a:gd name="connsiteX9" fmla="*/ 240017 w 286911"/>
                  <a:gd name="connsiteY9" fmla="*/ 286152 h 286756"/>
                  <a:gd name="connsiteX10" fmla="*/ 255108 w 286911"/>
                  <a:gd name="connsiteY10" fmla="*/ 286756 h 286756"/>
                  <a:gd name="connsiteX11" fmla="*/ 278952 w 286911"/>
                  <a:gd name="connsiteY11" fmla="*/ 279210 h 286756"/>
                  <a:gd name="connsiteX12" fmla="*/ 286799 w 286911"/>
                  <a:gd name="connsiteY12" fmla="*/ 239064 h 286756"/>
                  <a:gd name="connsiteX13" fmla="*/ 27536 w 286911"/>
                  <a:gd name="connsiteY13" fmla="*/ 12074 h 286756"/>
                  <a:gd name="connsiteX14" fmla="*/ 28140 w 286911"/>
                  <a:gd name="connsiteY14" fmla="*/ 12074 h 286756"/>
                  <a:gd name="connsiteX15" fmla="*/ 29347 w 286911"/>
                  <a:gd name="connsiteY15" fmla="*/ 12074 h 286756"/>
                  <a:gd name="connsiteX16" fmla="*/ 27536 w 286911"/>
                  <a:gd name="connsiteY16" fmla="*/ 12074 h 286756"/>
                  <a:gd name="connsiteX17" fmla="*/ 255108 w 286911"/>
                  <a:gd name="connsiteY17" fmla="*/ 274682 h 286756"/>
                  <a:gd name="connsiteX18" fmla="*/ 254806 w 286911"/>
                  <a:gd name="connsiteY18" fmla="*/ 274682 h 286756"/>
                  <a:gd name="connsiteX19" fmla="*/ 255410 w 286911"/>
                  <a:gd name="connsiteY19" fmla="*/ 274682 h 286756"/>
                  <a:gd name="connsiteX20" fmla="*/ 255108 w 286911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911" h="286756">
                    <a:moveTo>
                      <a:pt x="286799" y="239064"/>
                    </a:moveTo>
                    <a:cubicBezTo>
                      <a:pt x="287101" y="220651"/>
                      <a:pt x="283177" y="201031"/>
                      <a:pt x="279254" y="182618"/>
                    </a:cubicBezTo>
                    <a:cubicBezTo>
                      <a:pt x="264465" y="115608"/>
                      <a:pt x="235490" y="70632"/>
                      <a:pt x="187802" y="41353"/>
                    </a:cubicBezTo>
                    <a:cubicBezTo>
                      <a:pt x="144340" y="14489"/>
                      <a:pt x="94238" y="1509"/>
                      <a:pt x="29951" y="0"/>
                    </a:cubicBezTo>
                    <a:cubicBezTo>
                      <a:pt x="29347" y="0"/>
                      <a:pt x="28744" y="0"/>
                      <a:pt x="28442" y="0"/>
                    </a:cubicBezTo>
                    <a:cubicBezTo>
                      <a:pt x="21500" y="0"/>
                      <a:pt x="12747" y="905"/>
                      <a:pt x="6409" y="7546"/>
                    </a:cubicBezTo>
                    <a:cubicBezTo>
                      <a:pt x="-231" y="14790"/>
                      <a:pt x="-533" y="25053"/>
                      <a:pt x="373" y="35014"/>
                    </a:cubicBezTo>
                    <a:cubicBezTo>
                      <a:pt x="2787" y="66708"/>
                      <a:pt x="7013" y="103836"/>
                      <a:pt x="19991" y="140360"/>
                    </a:cubicBezTo>
                    <a:cubicBezTo>
                      <a:pt x="40816" y="198616"/>
                      <a:pt x="77940" y="239064"/>
                      <a:pt x="130457" y="261099"/>
                    </a:cubicBezTo>
                    <a:cubicBezTo>
                      <a:pt x="164864" y="275588"/>
                      <a:pt x="201686" y="284039"/>
                      <a:pt x="240017" y="286152"/>
                    </a:cubicBezTo>
                    <a:cubicBezTo>
                      <a:pt x="246053" y="286454"/>
                      <a:pt x="250883" y="286756"/>
                      <a:pt x="255108" y="286756"/>
                    </a:cubicBezTo>
                    <a:cubicBezTo>
                      <a:pt x="263257" y="286756"/>
                      <a:pt x="272312" y="285850"/>
                      <a:pt x="278952" y="279210"/>
                    </a:cubicBezTo>
                    <a:cubicBezTo>
                      <a:pt x="287403" y="270758"/>
                      <a:pt x="287101" y="258081"/>
                      <a:pt x="286799" y="239064"/>
                    </a:cubicBezTo>
                    <a:close/>
                    <a:moveTo>
                      <a:pt x="27536" y="12074"/>
                    </a:moveTo>
                    <a:cubicBezTo>
                      <a:pt x="27838" y="12074"/>
                      <a:pt x="27838" y="12074"/>
                      <a:pt x="28140" y="12074"/>
                    </a:cubicBezTo>
                    <a:cubicBezTo>
                      <a:pt x="28442" y="12074"/>
                      <a:pt x="29046" y="12074"/>
                      <a:pt x="29347" y="12074"/>
                    </a:cubicBezTo>
                    <a:cubicBezTo>
                      <a:pt x="28744" y="12074"/>
                      <a:pt x="28140" y="12074"/>
                      <a:pt x="27536" y="12074"/>
                    </a:cubicBezTo>
                    <a:close/>
                    <a:moveTo>
                      <a:pt x="255108" y="274682"/>
                    </a:moveTo>
                    <a:cubicBezTo>
                      <a:pt x="255108" y="274682"/>
                      <a:pt x="254806" y="274682"/>
                      <a:pt x="254806" y="274682"/>
                    </a:cubicBezTo>
                    <a:cubicBezTo>
                      <a:pt x="255108" y="274682"/>
                      <a:pt x="255410" y="274682"/>
                      <a:pt x="255410" y="274682"/>
                    </a:cubicBezTo>
                    <a:cubicBezTo>
                      <a:pt x="255410" y="274682"/>
                      <a:pt x="255410" y="274682"/>
                      <a:pt x="25510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8" name="Freeform 1407">
                <a:extLst>
                  <a:ext uri="{FF2B5EF4-FFF2-40B4-BE49-F238E27FC236}">
                    <a16:creationId xmlns:a16="http://schemas.microsoft.com/office/drawing/2014/main" id="{D1B90DAC-122A-414A-9AA1-71D4026B40E4}"/>
                  </a:ext>
                </a:extLst>
              </p:cNvPr>
              <p:cNvSpPr/>
              <p:nvPr/>
            </p:nvSpPr>
            <p:spPr>
              <a:xfrm>
                <a:off x="2821405" y="4692538"/>
                <a:ext cx="286811" cy="286756"/>
              </a:xfrm>
              <a:custGeom>
                <a:avLst/>
                <a:gdLst>
                  <a:gd name="connsiteX0" fmla="*/ 260387 w 286811"/>
                  <a:gd name="connsiteY0" fmla="*/ 124664 h 286756"/>
                  <a:gd name="connsiteX1" fmla="*/ 161994 w 286811"/>
                  <a:gd name="connsiteY1" fmla="*/ 25959 h 286756"/>
                  <a:gd name="connsiteX2" fmla="*/ 52132 w 286811"/>
                  <a:gd name="connsiteY2" fmla="*/ 0 h 286756"/>
                  <a:gd name="connsiteX3" fmla="*/ 51830 w 286811"/>
                  <a:gd name="connsiteY3" fmla="*/ 0 h 286756"/>
                  <a:gd name="connsiteX4" fmla="*/ 51528 w 286811"/>
                  <a:gd name="connsiteY4" fmla="*/ 0 h 286756"/>
                  <a:gd name="connsiteX5" fmla="*/ 42473 w 286811"/>
                  <a:gd name="connsiteY5" fmla="*/ 0 h 286756"/>
                  <a:gd name="connsiteX6" fmla="*/ 35532 w 286811"/>
                  <a:gd name="connsiteY6" fmla="*/ 0 h 286756"/>
                  <a:gd name="connsiteX7" fmla="*/ 27986 w 286811"/>
                  <a:gd name="connsiteY7" fmla="*/ 0 h 286756"/>
                  <a:gd name="connsiteX8" fmla="*/ 27684 w 286811"/>
                  <a:gd name="connsiteY8" fmla="*/ 0 h 286756"/>
                  <a:gd name="connsiteX9" fmla="*/ 27383 w 286811"/>
                  <a:gd name="connsiteY9" fmla="*/ 0 h 286756"/>
                  <a:gd name="connsiteX10" fmla="*/ 5652 w 286811"/>
                  <a:gd name="connsiteY10" fmla="*/ 8150 h 286756"/>
                  <a:gd name="connsiteX11" fmla="*/ 219 w 286811"/>
                  <a:gd name="connsiteY11" fmla="*/ 31392 h 286756"/>
                  <a:gd name="connsiteX12" fmla="*/ 35532 w 286811"/>
                  <a:gd name="connsiteY12" fmla="*/ 174167 h 286756"/>
                  <a:gd name="connsiteX13" fmla="*/ 112797 w 286811"/>
                  <a:gd name="connsiteY13" fmla="*/ 251742 h 286756"/>
                  <a:gd name="connsiteX14" fmla="*/ 250729 w 286811"/>
                  <a:gd name="connsiteY14" fmla="*/ 286454 h 286756"/>
                  <a:gd name="connsiteX15" fmla="*/ 258576 w 286811"/>
                  <a:gd name="connsiteY15" fmla="*/ 286756 h 286756"/>
                  <a:gd name="connsiteX16" fmla="*/ 286645 w 286811"/>
                  <a:gd name="connsiteY16" fmla="*/ 253251 h 286756"/>
                  <a:gd name="connsiteX17" fmla="*/ 260387 w 286811"/>
                  <a:gd name="connsiteY17" fmla="*/ 124664 h 286756"/>
                  <a:gd name="connsiteX18" fmla="*/ 35532 w 286811"/>
                  <a:gd name="connsiteY18" fmla="*/ 12074 h 286756"/>
                  <a:gd name="connsiteX19" fmla="*/ 35532 w 286811"/>
                  <a:gd name="connsiteY19" fmla="*/ 12074 h 286756"/>
                  <a:gd name="connsiteX20" fmla="*/ 36135 w 286811"/>
                  <a:gd name="connsiteY20" fmla="*/ 12074 h 286756"/>
                  <a:gd name="connsiteX21" fmla="*/ 35532 w 286811"/>
                  <a:gd name="connsiteY21" fmla="*/ 12074 h 286756"/>
                  <a:gd name="connsiteX22" fmla="*/ 258878 w 286811"/>
                  <a:gd name="connsiteY22" fmla="*/ 274682 h 286756"/>
                  <a:gd name="connsiteX23" fmla="*/ 258878 w 286811"/>
                  <a:gd name="connsiteY23" fmla="*/ 274682 h 286756"/>
                  <a:gd name="connsiteX24" fmla="*/ 260991 w 286811"/>
                  <a:gd name="connsiteY24" fmla="*/ 274682 h 286756"/>
                  <a:gd name="connsiteX25" fmla="*/ 258878 w 286811"/>
                  <a:gd name="connsiteY25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11" h="286756">
                    <a:moveTo>
                      <a:pt x="260387" y="124664"/>
                    </a:moveTo>
                    <a:cubicBezTo>
                      <a:pt x="240467" y="79386"/>
                      <a:pt x="207267" y="46485"/>
                      <a:pt x="161994" y="25959"/>
                    </a:cubicBezTo>
                    <a:cubicBezTo>
                      <a:pt x="126077" y="10263"/>
                      <a:pt x="89255" y="1509"/>
                      <a:pt x="52132" y="0"/>
                    </a:cubicBezTo>
                    <a:lnTo>
                      <a:pt x="51830" y="0"/>
                    </a:lnTo>
                    <a:lnTo>
                      <a:pt x="51528" y="0"/>
                    </a:lnTo>
                    <a:cubicBezTo>
                      <a:pt x="48208" y="0"/>
                      <a:pt x="45190" y="0"/>
                      <a:pt x="42473" y="0"/>
                    </a:cubicBezTo>
                    <a:cubicBezTo>
                      <a:pt x="40059" y="0"/>
                      <a:pt x="37644" y="0"/>
                      <a:pt x="35532" y="0"/>
                    </a:cubicBezTo>
                    <a:cubicBezTo>
                      <a:pt x="32815" y="0"/>
                      <a:pt x="30401" y="0"/>
                      <a:pt x="27986" y="0"/>
                    </a:cubicBezTo>
                    <a:lnTo>
                      <a:pt x="27684" y="0"/>
                    </a:lnTo>
                    <a:lnTo>
                      <a:pt x="27383" y="0"/>
                    </a:lnTo>
                    <a:cubicBezTo>
                      <a:pt x="19837" y="604"/>
                      <a:pt x="11386" y="1811"/>
                      <a:pt x="5652" y="8150"/>
                    </a:cubicBezTo>
                    <a:cubicBezTo>
                      <a:pt x="-83" y="14489"/>
                      <a:pt x="-385" y="23243"/>
                      <a:pt x="219" y="31392"/>
                    </a:cubicBezTo>
                    <a:cubicBezTo>
                      <a:pt x="2935" y="72444"/>
                      <a:pt x="9273" y="125569"/>
                      <a:pt x="35532" y="174167"/>
                    </a:cubicBezTo>
                    <a:cubicBezTo>
                      <a:pt x="53641" y="207974"/>
                      <a:pt x="78994" y="233329"/>
                      <a:pt x="112797" y="251742"/>
                    </a:cubicBezTo>
                    <a:cubicBezTo>
                      <a:pt x="157768" y="276191"/>
                      <a:pt x="205758" y="282832"/>
                      <a:pt x="250729" y="286454"/>
                    </a:cubicBezTo>
                    <a:cubicBezTo>
                      <a:pt x="253747" y="286756"/>
                      <a:pt x="256463" y="286756"/>
                      <a:pt x="258576" y="286756"/>
                    </a:cubicBezTo>
                    <a:cubicBezTo>
                      <a:pt x="285438" y="286756"/>
                      <a:pt x="286042" y="266532"/>
                      <a:pt x="286645" y="253251"/>
                    </a:cubicBezTo>
                    <a:cubicBezTo>
                      <a:pt x="288154" y="210389"/>
                      <a:pt x="279402" y="168130"/>
                      <a:pt x="260387" y="124664"/>
                    </a:cubicBezTo>
                    <a:close/>
                    <a:moveTo>
                      <a:pt x="35532" y="12074"/>
                    </a:moveTo>
                    <a:cubicBezTo>
                      <a:pt x="35532" y="12074"/>
                      <a:pt x="35833" y="12074"/>
                      <a:pt x="35532" y="12074"/>
                    </a:cubicBezTo>
                    <a:cubicBezTo>
                      <a:pt x="35833" y="12074"/>
                      <a:pt x="36135" y="12074"/>
                      <a:pt x="36135" y="12074"/>
                    </a:cubicBezTo>
                    <a:cubicBezTo>
                      <a:pt x="36135" y="12074"/>
                      <a:pt x="35833" y="12074"/>
                      <a:pt x="35532" y="12074"/>
                    </a:cubicBezTo>
                    <a:close/>
                    <a:moveTo>
                      <a:pt x="258878" y="274682"/>
                    </a:moveTo>
                    <a:cubicBezTo>
                      <a:pt x="258878" y="274682"/>
                      <a:pt x="258878" y="274682"/>
                      <a:pt x="258878" y="274682"/>
                    </a:cubicBezTo>
                    <a:cubicBezTo>
                      <a:pt x="259481" y="274682"/>
                      <a:pt x="260085" y="274682"/>
                      <a:pt x="260991" y="274682"/>
                    </a:cubicBezTo>
                    <a:cubicBezTo>
                      <a:pt x="260387" y="274682"/>
                      <a:pt x="259784" y="274682"/>
                      <a:pt x="25887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09" name="Freeform 1408">
                <a:extLst>
                  <a:ext uri="{FF2B5EF4-FFF2-40B4-BE49-F238E27FC236}">
                    <a16:creationId xmlns:a16="http://schemas.microsoft.com/office/drawing/2014/main" id="{7BE8AA5C-D328-814F-A6C1-6994A89E93F6}"/>
                  </a:ext>
                </a:extLst>
              </p:cNvPr>
              <p:cNvSpPr/>
              <p:nvPr/>
            </p:nvSpPr>
            <p:spPr>
              <a:xfrm>
                <a:off x="2821151" y="5944002"/>
                <a:ext cx="287271" cy="286454"/>
              </a:xfrm>
              <a:custGeom>
                <a:avLst/>
                <a:gdLst>
                  <a:gd name="connsiteX0" fmla="*/ 287202 w 287271"/>
                  <a:gd name="connsiteY0" fmla="*/ 234235 h 286454"/>
                  <a:gd name="connsiteX1" fmla="*/ 287202 w 287271"/>
                  <a:gd name="connsiteY1" fmla="*/ 234235 h 286454"/>
                  <a:gd name="connsiteX2" fmla="*/ 265471 w 287271"/>
                  <a:gd name="connsiteY2" fmla="*/ 135530 h 286454"/>
                  <a:gd name="connsiteX3" fmla="*/ 170096 w 287271"/>
                  <a:gd name="connsiteY3" fmla="*/ 30789 h 286454"/>
                  <a:gd name="connsiteX4" fmla="*/ 35485 w 287271"/>
                  <a:gd name="connsiteY4" fmla="*/ 0 h 286454"/>
                  <a:gd name="connsiteX5" fmla="*/ 32768 w 287271"/>
                  <a:gd name="connsiteY5" fmla="*/ 0 h 286454"/>
                  <a:gd name="connsiteX6" fmla="*/ 6208 w 287271"/>
                  <a:gd name="connsiteY6" fmla="*/ 7848 h 286454"/>
                  <a:gd name="connsiteX7" fmla="*/ 473 w 287271"/>
                  <a:gd name="connsiteY7" fmla="*/ 36222 h 286454"/>
                  <a:gd name="connsiteX8" fmla="*/ 27637 w 287271"/>
                  <a:gd name="connsiteY8" fmla="*/ 159074 h 286454"/>
                  <a:gd name="connsiteX9" fmla="*/ 112147 w 287271"/>
                  <a:gd name="connsiteY9" fmla="*/ 251742 h 286454"/>
                  <a:gd name="connsiteX10" fmla="*/ 238609 w 287271"/>
                  <a:gd name="connsiteY10" fmla="*/ 285549 h 286454"/>
                  <a:gd name="connsiteX11" fmla="*/ 254605 w 287271"/>
                  <a:gd name="connsiteY11" fmla="*/ 286455 h 286454"/>
                  <a:gd name="connsiteX12" fmla="*/ 278147 w 287271"/>
                  <a:gd name="connsiteY12" fmla="*/ 278909 h 286454"/>
                  <a:gd name="connsiteX13" fmla="*/ 287202 w 287271"/>
                  <a:gd name="connsiteY13" fmla="*/ 234235 h 286454"/>
                  <a:gd name="connsiteX14" fmla="*/ 287202 w 287271"/>
                  <a:gd name="connsiteY14" fmla="*/ 234235 h 286454"/>
                  <a:gd name="connsiteX15" fmla="*/ 32164 w 287271"/>
                  <a:gd name="connsiteY15" fmla="*/ 12074 h 286454"/>
                  <a:gd name="connsiteX16" fmla="*/ 32768 w 287271"/>
                  <a:gd name="connsiteY16" fmla="*/ 12074 h 286454"/>
                  <a:gd name="connsiteX17" fmla="*/ 35183 w 287271"/>
                  <a:gd name="connsiteY17" fmla="*/ 12074 h 286454"/>
                  <a:gd name="connsiteX18" fmla="*/ 32164 w 287271"/>
                  <a:gd name="connsiteY18" fmla="*/ 12074 h 286454"/>
                  <a:gd name="connsiteX19" fmla="*/ 255209 w 287271"/>
                  <a:gd name="connsiteY19" fmla="*/ 274381 h 286454"/>
                  <a:gd name="connsiteX20" fmla="*/ 254605 w 287271"/>
                  <a:gd name="connsiteY20" fmla="*/ 274381 h 286454"/>
                  <a:gd name="connsiteX21" fmla="*/ 255209 w 287271"/>
                  <a:gd name="connsiteY21" fmla="*/ 274381 h 286454"/>
                  <a:gd name="connsiteX22" fmla="*/ 255209 w 287271"/>
                  <a:gd name="connsiteY22" fmla="*/ 274381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271" h="286454">
                    <a:moveTo>
                      <a:pt x="287202" y="234235"/>
                    </a:moveTo>
                    <a:lnTo>
                      <a:pt x="287202" y="234235"/>
                    </a:lnTo>
                    <a:cubicBezTo>
                      <a:pt x="285693" y="201031"/>
                      <a:pt x="278147" y="166017"/>
                      <a:pt x="265471" y="135530"/>
                    </a:cubicBezTo>
                    <a:cubicBezTo>
                      <a:pt x="245551" y="87234"/>
                      <a:pt x="213558" y="51918"/>
                      <a:pt x="170096" y="30789"/>
                    </a:cubicBezTo>
                    <a:cubicBezTo>
                      <a:pt x="129652" y="11470"/>
                      <a:pt x="84379" y="906"/>
                      <a:pt x="35485" y="0"/>
                    </a:cubicBezTo>
                    <a:cubicBezTo>
                      <a:pt x="34579" y="0"/>
                      <a:pt x="33674" y="0"/>
                      <a:pt x="32768" y="0"/>
                    </a:cubicBezTo>
                    <a:cubicBezTo>
                      <a:pt x="23110" y="0"/>
                      <a:pt x="13150" y="604"/>
                      <a:pt x="6208" y="7848"/>
                    </a:cubicBezTo>
                    <a:cubicBezTo>
                      <a:pt x="-734" y="15395"/>
                      <a:pt x="-432" y="25959"/>
                      <a:pt x="473" y="36222"/>
                    </a:cubicBezTo>
                    <a:cubicBezTo>
                      <a:pt x="4095" y="76066"/>
                      <a:pt x="9830" y="118627"/>
                      <a:pt x="27637" y="159074"/>
                    </a:cubicBezTo>
                    <a:cubicBezTo>
                      <a:pt x="45746" y="200126"/>
                      <a:pt x="73212" y="230311"/>
                      <a:pt x="112147" y="251742"/>
                    </a:cubicBezTo>
                    <a:cubicBezTo>
                      <a:pt x="147761" y="271060"/>
                      <a:pt x="187903" y="281927"/>
                      <a:pt x="238609" y="285549"/>
                    </a:cubicBezTo>
                    <a:cubicBezTo>
                      <a:pt x="244947" y="286153"/>
                      <a:pt x="250078" y="286455"/>
                      <a:pt x="254605" y="286455"/>
                    </a:cubicBezTo>
                    <a:cubicBezTo>
                      <a:pt x="262453" y="286455"/>
                      <a:pt x="271507" y="285549"/>
                      <a:pt x="278147" y="278909"/>
                    </a:cubicBezTo>
                    <a:cubicBezTo>
                      <a:pt x="287202" y="270155"/>
                      <a:pt x="287504" y="256873"/>
                      <a:pt x="287202" y="234235"/>
                    </a:cubicBezTo>
                    <a:lnTo>
                      <a:pt x="287202" y="234235"/>
                    </a:lnTo>
                    <a:close/>
                    <a:moveTo>
                      <a:pt x="32164" y="12074"/>
                    </a:moveTo>
                    <a:cubicBezTo>
                      <a:pt x="32466" y="12074"/>
                      <a:pt x="32466" y="12074"/>
                      <a:pt x="32768" y="12074"/>
                    </a:cubicBezTo>
                    <a:cubicBezTo>
                      <a:pt x="33674" y="12074"/>
                      <a:pt x="34579" y="12074"/>
                      <a:pt x="35183" y="12074"/>
                    </a:cubicBezTo>
                    <a:cubicBezTo>
                      <a:pt x="34277" y="12074"/>
                      <a:pt x="33372" y="12074"/>
                      <a:pt x="32164" y="12074"/>
                    </a:cubicBezTo>
                    <a:close/>
                    <a:moveTo>
                      <a:pt x="255209" y="274381"/>
                    </a:moveTo>
                    <a:cubicBezTo>
                      <a:pt x="254907" y="274381"/>
                      <a:pt x="254907" y="274381"/>
                      <a:pt x="254605" y="274381"/>
                    </a:cubicBezTo>
                    <a:cubicBezTo>
                      <a:pt x="254907" y="274381"/>
                      <a:pt x="255209" y="274381"/>
                      <a:pt x="255209" y="274381"/>
                    </a:cubicBezTo>
                    <a:cubicBezTo>
                      <a:pt x="255209" y="274381"/>
                      <a:pt x="255209" y="274381"/>
                      <a:pt x="255209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0" name="Freeform 1409">
                <a:extLst>
                  <a:ext uri="{FF2B5EF4-FFF2-40B4-BE49-F238E27FC236}">
                    <a16:creationId xmlns:a16="http://schemas.microsoft.com/office/drawing/2014/main" id="{3762E034-17A5-A749-BA37-BF43CC471C8B}"/>
                  </a:ext>
                </a:extLst>
              </p:cNvPr>
              <p:cNvSpPr/>
              <p:nvPr/>
            </p:nvSpPr>
            <p:spPr>
              <a:xfrm>
                <a:off x="4393801" y="2505645"/>
                <a:ext cx="286907" cy="286756"/>
              </a:xfrm>
              <a:custGeom>
                <a:avLst/>
                <a:gdLst>
                  <a:gd name="connsiteX0" fmla="*/ 7545 w 286907"/>
                  <a:gd name="connsiteY0" fmla="*/ 279814 h 286756"/>
                  <a:gd name="connsiteX1" fmla="*/ 28371 w 286907"/>
                  <a:gd name="connsiteY1" fmla="*/ 286756 h 286756"/>
                  <a:gd name="connsiteX2" fmla="*/ 36520 w 286907"/>
                  <a:gd name="connsiteY2" fmla="*/ 286454 h 286756"/>
                  <a:gd name="connsiteX3" fmla="*/ 153023 w 286907"/>
                  <a:gd name="connsiteY3" fmla="*/ 262608 h 286756"/>
                  <a:gd name="connsiteX4" fmla="*/ 252321 w 286907"/>
                  <a:gd name="connsiteY4" fmla="*/ 174770 h 286756"/>
                  <a:gd name="connsiteX5" fmla="*/ 286125 w 286907"/>
                  <a:gd name="connsiteY5" fmla="*/ 45881 h 286756"/>
                  <a:gd name="connsiteX6" fmla="*/ 280088 w 286907"/>
                  <a:gd name="connsiteY6" fmla="*/ 9055 h 286756"/>
                  <a:gd name="connsiteX7" fmla="*/ 244172 w 286907"/>
                  <a:gd name="connsiteY7" fmla="*/ 0 h 286756"/>
                  <a:gd name="connsiteX8" fmla="*/ 233910 w 286907"/>
                  <a:gd name="connsiteY8" fmla="*/ 0 h 286756"/>
                  <a:gd name="connsiteX9" fmla="*/ 233608 w 286907"/>
                  <a:gd name="connsiteY9" fmla="*/ 0 h 286756"/>
                  <a:gd name="connsiteX10" fmla="*/ 233306 w 286907"/>
                  <a:gd name="connsiteY10" fmla="*/ 0 h 286756"/>
                  <a:gd name="connsiteX11" fmla="*/ 135819 w 286907"/>
                  <a:gd name="connsiteY11" fmla="*/ 21733 h 286756"/>
                  <a:gd name="connsiteX12" fmla="*/ 36520 w 286907"/>
                  <a:gd name="connsiteY12" fmla="*/ 106251 h 286756"/>
                  <a:gd name="connsiteX13" fmla="*/ 0 w 286907"/>
                  <a:gd name="connsiteY13" fmla="*/ 251138 h 286756"/>
                  <a:gd name="connsiteX14" fmla="*/ 7545 w 286907"/>
                  <a:gd name="connsiteY14" fmla="*/ 279814 h 286756"/>
                  <a:gd name="connsiteX15" fmla="*/ 244172 w 286907"/>
                  <a:gd name="connsiteY15" fmla="*/ 12074 h 286756"/>
                  <a:gd name="connsiteX16" fmla="*/ 244172 w 286907"/>
                  <a:gd name="connsiteY16" fmla="*/ 12074 h 286756"/>
                  <a:gd name="connsiteX17" fmla="*/ 243568 w 286907"/>
                  <a:gd name="connsiteY17" fmla="*/ 12074 h 286756"/>
                  <a:gd name="connsiteX18" fmla="*/ 244172 w 286907"/>
                  <a:gd name="connsiteY18" fmla="*/ 12074 h 286756"/>
                  <a:gd name="connsiteX19" fmla="*/ 28371 w 286907"/>
                  <a:gd name="connsiteY19" fmla="*/ 274682 h 286756"/>
                  <a:gd name="connsiteX20" fmla="*/ 28371 w 286907"/>
                  <a:gd name="connsiteY20" fmla="*/ 274682 h 286756"/>
                  <a:gd name="connsiteX21" fmla="*/ 25655 w 286907"/>
                  <a:gd name="connsiteY21" fmla="*/ 274682 h 286756"/>
                  <a:gd name="connsiteX22" fmla="*/ 28371 w 286907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07" h="286756">
                    <a:moveTo>
                      <a:pt x="7545" y="279814"/>
                    </a:moveTo>
                    <a:cubicBezTo>
                      <a:pt x="13582" y="286153"/>
                      <a:pt x="21731" y="286756"/>
                      <a:pt x="28371" y="286756"/>
                    </a:cubicBezTo>
                    <a:cubicBezTo>
                      <a:pt x="30786" y="286756"/>
                      <a:pt x="33200" y="286756"/>
                      <a:pt x="36520" y="286454"/>
                    </a:cubicBezTo>
                    <a:cubicBezTo>
                      <a:pt x="71531" y="283738"/>
                      <a:pt x="112880" y="278606"/>
                      <a:pt x="153023" y="262608"/>
                    </a:cubicBezTo>
                    <a:cubicBezTo>
                      <a:pt x="197390" y="244799"/>
                      <a:pt x="230590" y="215218"/>
                      <a:pt x="252321" y="174770"/>
                    </a:cubicBezTo>
                    <a:cubicBezTo>
                      <a:pt x="271939" y="138850"/>
                      <a:pt x="282805" y="97799"/>
                      <a:pt x="286125" y="45881"/>
                    </a:cubicBezTo>
                    <a:cubicBezTo>
                      <a:pt x="287332" y="30789"/>
                      <a:pt x="288237" y="17809"/>
                      <a:pt x="280088" y="9055"/>
                    </a:cubicBezTo>
                    <a:cubicBezTo>
                      <a:pt x="272241" y="604"/>
                      <a:pt x="259867" y="0"/>
                      <a:pt x="244172" y="0"/>
                    </a:cubicBezTo>
                    <a:cubicBezTo>
                      <a:pt x="241154" y="0"/>
                      <a:pt x="237834" y="0"/>
                      <a:pt x="233910" y="0"/>
                    </a:cubicBezTo>
                    <a:lnTo>
                      <a:pt x="233608" y="0"/>
                    </a:lnTo>
                    <a:lnTo>
                      <a:pt x="233306" y="0"/>
                    </a:lnTo>
                    <a:cubicBezTo>
                      <a:pt x="214292" y="906"/>
                      <a:pt x="175961" y="4830"/>
                      <a:pt x="135819" y="21733"/>
                    </a:cubicBezTo>
                    <a:cubicBezTo>
                      <a:pt x="89641" y="41052"/>
                      <a:pt x="57346" y="68520"/>
                      <a:pt x="36520" y="106251"/>
                    </a:cubicBezTo>
                    <a:cubicBezTo>
                      <a:pt x="14186" y="147604"/>
                      <a:pt x="2113" y="194994"/>
                      <a:pt x="0" y="251138"/>
                    </a:cubicBezTo>
                    <a:cubicBezTo>
                      <a:pt x="302" y="262307"/>
                      <a:pt x="604" y="272569"/>
                      <a:pt x="7545" y="279814"/>
                    </a:cubicBezTo>
                    <a:close/>
                    <a:moveTo>
                      <a:pt x="244172" y="12074"/>
                    </a:moveTo>
                    <a:cubicBezTo>
                      <a:pt x="244172" y="12074"/>
                      <a:pt x="244172" y="12074"/>
                      <a:pt x="244172" y="12074"/>
                    </a:cubicBezTo>
                    <a:cubicBezTo>
                      <a:pt x="244172" y="12074"/>
                      <a:pt x="243870" y="12074"/>
                      <a:pt x="243568" y="12074"/>
                    </a:cubicBezTo>
                    <a:cubicBezTo>
                      <a:pt x="243568" y="12074"/>
                      <a:pt x="243870" y="12074"/>
                      <a:pt x="244172" y="12074"/>
                    </a:cubicBezTo>
                    <a:close/>
                    <a:moveTo>
                      <a:pt x="28371" y="274682"/>
                    </a:moveTo>
                    <a:cubicBezTo>
                      <a:pt x="28371" y="274682"/>
                      <a:pt x="28371" y="274682"/>
                      <a:pt x="28371" y="274682"/>
                    </a:cubicBezTo>
                    <a:cubicBezTo>
                      <a:pt x="27164" y="274682"/>
                      <a:pt x="26560" y="274682"/>
                      <a:pt x="25655" y="274682"/>
                    </a:cubicBezTo>
                    <a:cubicBezTo>
                      <a:pt x="26560" y="274682"/>
                      <a:pt x="27466" y="274682"/>
                      <a:pt x="2837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2A91C51E-844E-6F41-8F88-0F57291A755A}"/>
                  </a:ext>
                </a:extLst>
              </p:cNvPr>
              <p:cNvSpPr/>
              <p:nvPr/>
            </p:nvSpPr>
            <p:spPr>
              <a:xfrm>
                <a:off x="2821710" y="5316459"/>
                <a:ext cx="286340" cy="287057"/>
              </a:xfrm>
              <a:custGeom>
                <a:avLst/>
                <a:gdLst>
                  <a:gd name="connsiteX0" fmla="*/ 259780 w 286340"/>
                  <a:gd name="connsiteY0" fmla="*/ 0 h 287057"/>
                  <a:gd name="connsiteX1" fmla="*/ 251631 w 286340"/>
                  <a:gd name="connsiteY1" fmla="*/ 604 h 287057"/>
                  <a:gd name="connsiteX2" fmla="*/ 137544 w 286340"/>
                  <a:gd name="connsiteY2" fmla="*/ 24148 h 287057"/>
                  <a:gd name="connsiteX3" fmla="*/ 32209 w 286340"/>
                  <a:gd name="connsiteY3" fmla="*/ 118626 h 287057"/>
                  <a:gd name="connsiteX4" fmla="*/ 216 w 286340"/>
                  <a:gd name="connsiteY4" fmla="*/ 254760 h 287057"/>
                  <a:gd name="connsiteX5" fmla="*/ 5950 w 286340"/>
                  <a:gd name="connsiteY5" fmla="*/ 278908 h 287057"/>
                  <a:gd name="connsiteX6" fmla="*/ 32209 w 286340"/>
                  <a:gd name="connsiteY6" fmla="*/ 287058 h 287057"/>
                  <a:gd name="connsiteX7" fmla="*/ 40961 w 286340"/>
                  <a:gd name="connsiteY7" fmla="*/ 287058 h 287057"/>
                  <a:gd name="connsiteX8" fmla="*/ 179798 w 286340"/>
                  <a:gd name="connsiteY8" fmla="*/ 251741 h 287057"/>
                  <a:gd name="connsiteX9" fmla="*/ 250726 w 286340"/>
                  <a:gd name="connsiteY9" fmla="*/ 180203 h 287057"/>
                  <a:gd name="connsiteX10" fmla="*/ 286340 w 286340"/>
                  <a:gd name="connsiteY10" fmla="*/ 53729 h 287057"/>
                  <a:gd name="connsiteX11" fmla="*/ 286340 w 286340"/>
                  <a:gd name="connsiteY11" fmla="*/ 53427 h 287057"/>
                  <a:gd name="connsiteX12" fmla="*/ 286340 w 286340"/>
                  <a:gd name="connsiteY12" fmla="*/ 53125 h 287057"/>
                  <a:gd name="connsiteX13" fmla="*/ 286340 w 286340"/>
                  <a:gd name="connsiteY13" fmla="*/ 43768 h 287057"/>
                  <a:gd name="connsiteX14" fmla="*/ 286340 w 286340"/>
                  <a:gd name="connsiteY14" fmla="*/ 31996 h 287057"/>
                  <a:gd name="connsiteX15" fmla="*/ 259780 w 286340"/>
                  <a:gd name="connsiteY15" fmla="*/ 0 h 287057"/>
                  <a:gd name="connsiteX16" fmla="*/ 40961 w 286340"/>
                  <a:gd name="connsiteY16" fmla="*/ 274984 h 287057"/>
                  <a:gd name="connsiteX17" fmla="*/ 32510 w 286340"/>
                  <a:gd name="connsiteY17" fmla="*/ 274984 h 287057"/>
                  <a:gd name="connsiteX18" fmla="*/ 41565 w 286340"/>
                  <a:gd name="connsiteY18" fmla="*/ 274984 h 287057"/>
                  <a:gd name="connsiteX19" fmla="*/ 40961 w 286340"/>
                  <a:gd name="connsiteY19" fmla="*/ 274984 h 287057"/>
                  <a:gd name="connsiteX20" fmla="*/ 259177 w 286340"/>
                  <a:gd name="connsiteY20" fmla="*/ 12074 h 287057"/>
                  <a:gd name="connsiteX21" fmla="*/ 259780 w 286340"/>
                  <a:gd name="connsiteY21" fmla="*/ 12074 h 287057"/>
                  <a:gd name="connsiteX22" fmla="*/ 260686 w 286340"/>
                  <a:gd name="connsiteY22" fmla="*/ 12074 h 287057"/>
                  <a:gd name="connsiteX23" fmla="*/ 259177 w 286340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40" h="287057">
                    <a:moveTo>
                      <a:pt x="259780" y="0"/>
                    </a:moveTo>
                    <a:cubicBezTo>
                      <a:pt x="257366" y="0"/>
                      <a:pt x="254649" y="302"/>
                      <a:pt x="251631" y="604"/>
                    </a:cubicBezTo>
                    <a:cubicBezTo>
                      <a:pt x="216620" y="3622"/>
                      <a:pt x="176176" y="8150"/>
                      <a:pt x="137544" y="24148"/>
                    </a:cubicBezTo>
                    <a:cubicBezTo>
                      <a:pt x="88649" y="44070"/>
                      <a:pt x="54241" y="74858"/>
                      <a:pt x="32209" y="118626"/>
                    </a:cubicBezTo>
                    <a:cubicBezTo>
                      <a:pt x="8667" y="166319"/>
                      <a:pt x="2630" y="216425"/>
                      <a:pt x="216" y="254760"/>
                    </a:cubicBezTo>
                    <a:cubicBezTo>
                      <a:pt x="-388" y="263212"/>
                      <a:pt x="-86" y="272267"/>
                      <a:pt x="5950" y="278908"/>
                    </a:cubicBezTo>
                    <a:cubicBezTo>
                      <a:pt x="12590" y="286152"/>
                      <a:pt x="22550" y="286756"/>
                      <a:pt x="32209" y="287058"/>
                    </a:cubicBezTo>
                    <a:cubicBezTo>
                      <a:pt x="35227" y="287058"/>
                      <a:pt x="38245" y="287058"/>
                      <a:pt x="40961" y="287058"/>
                    </a:cubicBezTo>
                    <a:cubicBezTo>
                      <a:pt x="88951" y="287058"/>
                      <a:pt x="135733" y="275286"/>
                      <a:pt x="179798" y="251741"/>
                    </a:cubicBezTo>
                    <a:cubicBezTo>
                      <a:pt x="209377" y="236045"/>
                      <a:pt x="233220" y="211898"/>
                      <a:pt x="250726" y="180203"/>
                    </a:cubicBezTo>
                    <a:cubicBezTo>
                      <a:pt x="271249" y="143378"/>
                      <a:pt x="283624" y="99610"/>
                      <a:pt x="286340" y="53729"/>
                    </a:cubicBezTo>
                    <a:lnTo>
                      <a:pt x="286340" y="53427"/>
                    </a:lnTo>
                    <a:lnTo>
                      <a:pt x="286340" y="53125"/>
                    </a:lnTo>
                    <a:cubicBezTo>
                      <a:pt x="286340" y="49503"/>
                      <a:pt x="286340" y="46484"/>
                      <a:pt x="286340" y="43768"/>
                    </a:cubicBezTo>
                    <a:cubicBezTo>
                      <a:pt x="286340" y="39240"/>
                      <a:pt x="286340" y="35618"/>
                      <a:pt x="286340" y="31996"/>
                    </a:cubicBezTo>
                    <a:cubicBezTo>
                      <a:pt x="286039" y="20525"/>
                      <a:pt x="284831" y="0"/>
                      <a:pt x="259780" y="0"/>
                    </a:cubicBezTo>
                    <a:close/>
                    <a:moveTo>
                      <a:pt x="40961" y="274984"/>
                    </a:moveTo>
                    <a:cubicBezTo>
                      <a:pt x="38245" y="274984"/>
                      <a:pt x="35227" y="274984"/>
                      <a:pt x="32510" y="274984"/>
                    </a:cubicBezTo>
                    <a:cubicBezTo>
                      <a:pt x="35529" y="274984"/>
                      <a:pt x="38547" y="274984"/>
                      <a:pt x="41565" y="274984"/>
                    </a:cubicBezTo>
                    <a:cubicBezTo>
                      <a:pt x="41263" y="274682"/>
                      <a:pt x="41263" y="274984"/>
                      <a:pt x="40961" y="274984"/>
                    </a:cubicBezTo>
                    <a:close/>
                    <a:moveTo>
                      <a:pt x="259177" y="12074"/>
                    </a:moveTo>
                    <a:cubicBezTo>
                      <a:pt x="259177" y="12074"/>
                      <a:pt x="259479" y="12074"/>
                      <a:pt x="259780" y="12074"/>
                    </a:cubicBezTo>
                    <a:cubicBezTo>
                      <a:pt x="260082" y="12074"/>
                      <a:pt x="260384" y="12074"/>
                      <a:pt x="260686" y="12074"/>
                    </a:cubicBezTo>
                    <a:cubicBezTo>
                      <a:pt x="260384" y="12074"/>
                      <a:pt x="259780" y="12074"/>
                      <a:pt x="25917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9D5EF198-D013-B74E-A5D9-C6E872CB1497}"/>
                  </a:ext>
                </a:extLst>
              </p:cNvPr>
              <p:cNvSpPr/>
              <p:nvPr/>
            </p:nvSpPr>
            <p:spPr>
              <a:xfrm>
                <a:off x="2821940" y="6570036"/>
                <a:ext cx="286301" cy="287661"/>
              </a:xfrm>
              <a:custGeom>
                <a:avLst/>
                <a:gdLst>
                  <a:gd name="connsiteX0" fmla="*/ 263172 w 286301"/>
                  <a:gd name="connsiteY0" fmla="*/ 132511 h 287661"/>
                  <a:gd name="connsiteX1" fmla="*/ 170816 w 286301"/>
                  <a:gd name="connsiteY1" fmla="*/ 31090 h 287661"/>
                  <a:gd name="connsiteX2" fmla="*/ 34092 w 286301"/>
                  <a:gd name="connsiteY2" fmla="*/ 0 h 287661"/>
                  <a:gd name="connsiteX3" fmla="*/ 34092 w 286301"/>
                  <a:gd name="connsiteY3" fmla="*/ 0 h 287661"/>
                  <a:gd name="connsiteX4" fmla="*/ 34092 w 286301"/>
                  <a:gd name="connsiteY4" fmla="*/ 0 h 287661"/>
                  <a:gd name="connsiteX5" fmla="*/ 6324 w 286301"/>
                  <a:gd name="connsiteY5" fmla="*/ 8150 h 287661"/>
                  <a:gd name="connsiteX6" fmla="*/ 288 w 286301"/>
                  <a:gd name="connsiteY6" fmla="*/ 35316 h 287661"/>
                  <a:gd name="connsiteX7" fmla="*/ 18397 w 286301"/>
                  <a:gd name="connsiteY7" fmla="*/ 136435 h 287661"/>
                  <a:gd name="connsiteX8" fmla="*/ 143954 w 286301"/>
                  <a:gd name="connsiteY8" fmla="*/ 266834 h 287661"/>
                  <a:gd name="connsiteX9" fmla="*/ 237518 w 286301"/>
                  <a:gd name="connsiteY9" fmla="*/ 286454 h 287661"/>
                  <a:gd name="connsiteX10" fmla="*/ 254118 w 286301"/>
                  <a:gd name="connsiteY10" fmla="*/ 287661 h 287661"/>
                  <a:gd name="connsiteX11" fmla="*/ 277056 w 286301"/>
                  <a:gd name="connsiteY11" fmla="*/ 279814 h 287661"/>
                  <a:gd name="connsiteX12" fmla="*/ 286110 w 286301"/>
                  <a:gd name="connsiteY12" fmla="*/ 227291 h 287661"/>
                  <a:gd name="connsiteX13" fmla="*/ 263172 w 286301"/>
                  <a:gd name="connsiteY13" fmla="*/ 132511 h 287661"/>
                  <a:gd name="connsiteX14" fmla="*/ 254118 w 286301"/>
                  <a:gd name="connsiteY14" fmla="*/ 275587 h 287661"/>
                  <a:gd name="connsiteX15" fmla="*/ 253514 w 286301"/>
                  <a:gd name="connsiteY15" fmla="*/ 275587 h 287661"/>
                  <a:gd name="connsiteX16" fmla="*/ 254118 w 286301"/>
                  <a:gd name="connsiteY16" fmla="*/ 275587 h 287661"/>
                  <a:gd name="connsiteX17" fmla="*/ 254118 w 286301"/>
                  <a:gd name="connsiteY17" fmla="*/ 275587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301" h="287661">
                    <a:moveTo>
                      <a:pt x="263172" y="132511"/>
                    </a:moveTo>
                    <a:cubicBezTo>
                      <a:pt x="244158" y="86027"/>
                      <a:pt x="213070" y="51918"/>
                      <a:pt x="170816" y="31090"/>
                    </a:cubicBezTo>
                    <a:cubicBezTo>
                      <a:pt x="130674" y="11168"/>
                      <a:pt x="84495" y="604"/>
                      <a:pt x="34092" y="0"/>
                    </a:cubicBezTo>
                    <a:lnTo>
                      <a:pt x="34092" y="0"/>
                    </a:lnTo>
                    <a:lnTo>
                      <a:pt x="34092" y="0"/>
                    </a:lnTo>
                    <a:cubicBezTo>
                      <a:pt x="23830" y="0"/>
                      <a:pt x="13266" y="604"/>
                      <a:pt x="6324" y="8150"/>
                    </a:cubicBezTo>
                    <a:cubicBezTo>
                      <a:pt x="-618" y="15696"/>
                      <a:pt x="-316" y="25959"/>
                      <a:pt x="288" y="35316"/>
                    </a:cubicBezTo>
                    <a:cubicBezTo>
                      <a:pt x="3004" y="68217"/>
                      <a:pt x="6928" y="103232"/>
                      <a:pt x="18397" y="136435"/>
                    </a:cubicBezTo>
                    <a:cubicBezTo>
                      <a:pt x="40732" y="200729"/>
                      <a:pt x="82986" y="244497"/>
                      <a:pt x="143954" y="266834"/>
                    </a:cubicBezTo>
                    <a:cubicBezTo>
                      <a:pt x="170514" y="276191"/>
                      <a:pt x="199489" y="282530"/>
                      <a:pt x="237518" y="286454"/>
                    </a:cubicBezTo>
                    <a:cubicBezTo>
                      <a:pt x="243252" y="287058"/>
                      <a:pt x="248987" y="287661"/>
                      <a:pt x="254118" y="287661"/>
                    </a:cubicBezTo>
                    <a:cubicBezTo>
                      <a:pt x="261361" y="287661"/>
                      <a:pt x="270114" y="286756"/>
                      <a:pt x="277056" y="279814"/>
                    </a:cubicBezTo>
                    <a:cubicBezTo>
                      <a:pt x="286413" y="270155"/>
                      <a:pt x="286714" y="254458"/>
                      <a:pt x="286110" y="227291"/>
                    </a:cubicBezTo>
                    <a:cubicBezTo>
                      <a:pt x="285507" y="201634"/>
                      <a:pt x="276452" y="165412"/>
                      <a:pt x="263172" y="132511"/>
                    </a:cubicBezTo>
                    <a:close/>
                    <a:moveTo>
                      <a:pt x="254118" y="275587"/>
                    </a:moveTo>
                    <a:cubicBezTo>
                      <a:pt x="253816" y="275587"/>
                      <a:pt x="253816" y="275587"/>
                      <a:pt x="253514" y="275587"/>
                    </a:cubicBezTo>
                    <a:cubicBezTo>
                      <a:pt x="253816" y="275587"/>
                      <a:pt x="254118" y="275587"/>
                      <a:pt x="254118" y="275587"/>
                    </a:cubicBezTo>
                    <a:cubicBezTo>
                      <a:pt x="254118" y="275587"/>
                      <a:pt x="254118" y="275587"/>
                      <a:pt x="254118" y="27558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C18F6B08-7B51-8446-8585-33CC0880CCF2}"/>
                  </a:ext>
                </a:extLst>
              </p:cNvPr>
              <p:cNvSpPr/>
              <p:nvPr/>
            </p:nvSpPr>
            <p:spPr>
              <a:xfrm>
                <a:off x="2821331" y="2812927"/>
                <a:ext cx="286840" cy="288567"/>
              </a:xfrm>
              <a:custGeom>
                <a:avLst/>
                <a:gdLst>
                  <a:gd name="connsiteX0" fmla="*/ 263178 w 286840"/>
                  <a:gd name="connsiteY0" fmla="*/ 131304 h 288567"/>
                  <a:gd name="connsiteX1" fmla="*/ 180479 w 286840"/>
                  <a:gd name="connsiteY1" fmla="*/ 36222 h 288567"/>
                  <a:gd name="connsiteX2" fmla="*/ 48886 w 286840"/>
                  <a:gd name="connsiteY2" fmla="*/ 1811 h 288567"/>
                  <a:gd name="connsiteX3" fmla="*/ 36209 w 286840"/>
                  <a:gd name="connsiteY3" fmla="*/ 604 h 288567"/>
                  <a:gd name="connsiteX4" fmla="*/ 35908 w 286840"/>
                  <a:gd name="connsiteY4" fmla="*/ 604 h 288567"/>
                  <a:gd name="connsiteX5" fmla="*/ 35606 w 286840"/>
                  <a:gd name="connsiteY5" fmla="*/ 604 h 288567"/>
                  <a:gd name="connsiteX6" fmla="*/ 25646 w 286840"/>
                  <a:gd name="connsiteY6" fmla="*/ 0 h 288567"/>
                  <a:gd name="connsiteX7" fmla="*/ 6028 w 286840"/>
                  <a:gd name="connsiteY7" fmla="*/ 6942 h 288567"/>
                  <a:gd name="connsiteX8" fmla="*/ 293 w 286840"/>
                  <a:gd name="connsiteY8" fmla="*/ 33807 h 288567"/>
                  <a:gd name="connsiteX9" fmla="*/ 897 w 286840"/>
                  <a:gd name="connsiteY9" fmla="*/ 39542 h 288567"/>
                  <a:gd name="connsiteX10" fmla="*/ 9951 w 286840"/>
                  <a:gd name="connsiteY10" fmla="*/ 107458 h 288567"/>
                  <a:gd name="connsiteX11" fmla="*/ 174141 w 286840"/>
                  <a:gd name="connsiteY11" fmla="*/ 276191 h 288567"/>
                  <a:gd name="connsiteX12" fmla="*/ 230883 w 286840"/>
                  <a:gd name="connsiteY12" fmla="*/ 285247 h 288567"/>
                  <a:gd name="connsiteX13" fmla="*/ 249294 w 286840"/>
                  <a:gd name="connsiteY13" fmla="*/ 287662 h 288567"/>
                  <a:gd name="connsiteX14" fmla="*/ 259556 w 286840"/>
                  <a:gd name="connsiteY14" fmla="*/ 288567 h 288567"/>
                  <a:gd name="connsiteX15" fmla="*/ 286719 w 286840"/>
                  <a:gd name="connsiteY15" fmla="*/ 253855 h 288567"/>
                  <a:gd name="connsiteX16" fmla="*/ 263178 w 286840"/>
                  <a:gd name="connsiteY16" fmla="*/ 131304 h 288567"/>
                  <a:gd name="connsiteX17" fmla="*/ 25344 w 286840"/>
                  <a:gd name="connsiteY17" fmla="*/ 12074 h 288567"/>
                  <a:gd name="connsiteX18" fmla="*/ 25646 w 286840"/>
                  <a:gd name="connsiteY18" fmla="*/ 12074 h 288567"/>
                  <a:gd name="connsiteX19" fmla="*/ 27759 w 286840"/>
                  <a:gd name="connsiteY19" fmla="*/ 12074 h 288567"/>
                  <a:gd name="connsiteX20" fmla="*/ 25344 w 286840"/>
                  <a:gd name="connsiteY20" fmla="*/ 12074 h 288567"/>
                  <a:gd name="connsiteX21" fmla="*/ 259858 w 286840"/>
                  <a:gd name="connsiteY21" fmla="*/ 276191 h 288567"/>
                  <a:gd name="connsiteX22" fmla="*/ 257745 w 286840"/>
                  <a:gd name="connsiteY22" fmla="*/ 276191 h 288567"/>
                  <a:gd name="connsiteX23" fmla="*/ 260159 w 286840"/>
                  <a:gd name="connsiteY23" fmla="*/ 276191 h 288567"/>
                  <a:gd name="connsiteX24" fmla="*/ 259858 w 286840"/>
                  <a:gd name="connsiteY24" fmla="*/ 276191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40" h="288567">
                    <a:moveTo>
                      <a:pt x="263178" y="131304"/>
                    </a:moveTo>
                    <a:cubicBezTo>
                      <a:pt x="246578" y="90253"/>
                      <a:pt x="218508" y="58257"/>
                      <a:pt x="180479" y="36222"/>
                    </a:cubicBezTo>
                    <a:cubicBezTo>
                      <a:pt x="143657" y="15394"/>
                      <a:pt x="100497" y="4226"/>
                      <a:pt x="48886" y="1811"/>
                    </a:cubicBezTo>
                    <a:cubicBezTo>
                      <a:pt x="44359" y="1509"/>
                      <a:pt x="40435" y="1207"/>
                      <a:pt x="36209" y="604"/>
                    </a:cubicBezTo>
                    <a:lnTo>
                      <a:pt x="35908" y="604"/>
                    </a:lnTo>
                    <a:lnTo>
                      <a:pt x="35606" y="604"/>
                    </a:lnTo>
                    <a:cubicBezTo>
                      <a:pt x="31380" y="302"/>
                      <a:pt x="28362" y="0"/>
                      <a:pt x="25646" y="0"/>
                    </a:cubicBezTo>
                    <a:cubicBezTo>
                      <a:pt x="19911" y="0"/>
                      <a:pt x="11762" y="604"/>
                      <a:pt x="6028" y="6942"/>
                    </a:cubicBezTo>
                    <a:cubicBezTo>
                      <a:pt x="-612" y="13885"/>
                      <a:pt x="-311" y="24148"/>
                      <a:pt x="293" y="33807"/>
                    </a:cubicBezTo>
                    <a:lnTo>
                      <a:pt x="897" y="39542"/>
                    </a:lnTo>
                    <a:cubicBezTo>
                      <a:pt x="2707" y="61879"/>
                      <a:pt x="4820" y="85121"/>
                      <a:pt x="9951" y="107458"/>
                    </a:cubicBezTo>
                    <a:cubicBezTo>
                      <a:pt x="30777" y="198616"/>
                      <a:pt x="86010" y="255364"/>
                      <a:pt x="174141" y="276191"/>
                    </a:cubicBezTo>
                    <a:cubicBezTo>
                      <a:pt x="193156" y="280719"/>
                      <a:pt x="212472" y="283134"/>
                      <a:pt x="230883" y="285247"/>
                    </a:cubicBezTo>
                    <a:cubicBezTo>
                      <a:pt x="236919" y="285850"/>
                      <a:pt x="242956" y="286756"/>
                      <a:pt x="249294" y="287662"/>
                    </a:cubicBezTo>
                    <a:cubicBezTo>
                      <a:pt x="253519" y="288265"/>
                      <a:pt x="256839" y="288567"/>
                      <a:pt x="259556" y="288567"/>
                    </a:cubicBezTo>
                    <a:cubicBezTo>
                      <a:pt x="285814" y="288567"/>
                      <a:pt x="286418" y="265929"/>
                      <a:pt x="286719" y="253855"/>
                    </a:cubicBezTo>
                    <a:cubicBezTo>
                      <a:pt x="287927" y="213709"/>
                      <a:pt x="280079" y="173563"/>
                      <a:pt x="263178" y="131304"/>
                    </a:cubicBezTo>
                    <a:close/>
                    <a:moveTo>
                      <a:pt x="25344" y="12074"/>
                    </a:moveTo>
                    <a:cubicBezTo>
                      <a:pt x="25344" y="12074"/>
                      <a:pt x="25646" y="12074"/>
                      <a:pt x="25646" y="12074"/>
                    </a:cubicBezTo>
                    <a:cubicBezTo>
                      <a:pt x="26249" y="12074"/>
                      <a:pt x="26853" y="12074"/>
                      <a:pt x="27759" y="12074"/>
                    </a:cubicBezTo>
                    <a:cubicBezTo>
                      <a:pt x="27155" y="12074"/>
                      <a:pt x="26249" y="12074"/>
                      <a:pt x="25344" y="12074"/>
                    </a:cubicBezTo>
                    <a:close/>
                    <a:moveTo>
                      <a:pt x="259858" y="276191"/>
                    </a:moveTo>
                    <a:cubicBezTo>
                      <a:pt x="259254" y="276191"/>
                      <a:pt x="258650" y="276191"/>
                      <a:pt x="257745" y="276191"/>
                    </a:cubicBezTo>
                    <a:cubicBezTo>
                      <a:pt x="258650" y="276191"/>
                      <a:pt x="259254" y="276191"/>
                      <a:pt x="260159" y="276191"/>
                    </a:cubicBezTo>
                    <a:cubicBezTo>
                      <a:pt x="260159" y="276191"/>
                      <a:pt x="259858" y="276191"/>
                      <a:pt x="259858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F8BC88F4-7E0F-C24B-A45F-09711311BC16}"/>
                  </a:ext>
                </a:extLst>
              </p:cNvPr>
              <p:cNvSpPr/>
              <p:nvPr/>
            </p:nvSpPr>
            <p:spPr>
              <a:xfrm>
                <a:off x="2508274" y="6570036"/>
                <a:ext cx="286192" cy="286151"/>
              </a:xfrm>
              <a:custGeom>
                <a:avLst/>
                <a:gdLst>
                  <a:gd name="connsiteX0" fmla="*/ 254495 w 286192"/>
                  <a:gd name="connsiteY0" fmla="*/ 301 h 286151"/>
                  <a:gd name="connsiteX1" fmla="*/ 249968 w 286192"/>
                  <a:gd name="connsiteY1" fmla="*/ 0 h 286151"/>
                  <a:gd name="connsiteX2" fmla="*/ 245743 w 286192"/>
                  <a:gd name="connsiteY2" fmla="*/ 0 h 286151"/>
                  <a:gd name="connsiteX3" fmla="*/ 242423 w 286192"/>
                  <a:gd name="connsiteY3" fmla="*/ 0 h 286151"/>
                  <a:gd name="connsiteX4" fmla="*/ 188397 w 286192"/>
                  <a:gd name="connsiteY4" fmla="*/ 7244 h 286151"/>
                  <a:gd name="connsiteX5" fmla="*/ 143426 w 286192"/>
                  <a:gd name="connsiteY5" fmla="*/ 19922 h 286151"/>
                  <a:gd name="connsiteX6" fmla="*/ 59520 w 286192"/>
                  <a:gd name="connsiteY6" fmla="*/ 74858 h 286151"/>
                  <a:gd name="connsiteX7" fmla="*/ 62 w 286192"/>
                  <a:gd name="connsiteY7" fmla="*/ 255666 h 286151"/>
                  <a:gd name="connsiteX8" fmla="*/ 6400 w 286192"/>
                  <a:gd name="connsiteY8" fmla="*/ 279511 h 286151"/>
                  <a:gd name="connsiteX9" fmla="*/ 30546 w 286192"/>
                  <a:gd name="connsiteY9" fmla="*/ 286152 h 286151"/>
                  <a:gd name="connsiteX10" fmla="*/ 132259 w 286192"/>
                  <a:gd name="connsiteY10" fmla="*/ 269852 h 286151"/>
                  <a:gd name="connsiteX11" fmla="*/ 225521 w 286192"/>
                  <a:gd name="connsiteY11" fmla="*/ 212199 h 286151"/>
                  <a:gd name="connsiteX12" fmla="*/ 286186 w 286192"/>
                  <a:gd name="connsiteY12" fmla="*/ 31996 h 286151"/>
                  <a:gd name="connsiteX13" fmla="*/ 254495 w 286192"/>
                  <a:gd name="connsiteY13" fmla="*/ 301 h 286151"/>
                  <a:gd name="connsiteX14" fmla="*/ 249063 w 286192"/>
                  <a:gd name="connsiteY14" fmla="*/ 12375 h 286151"/>
                  <a:gd name="connsiteX15" fmla="*/ 249968 w 286192"/>
                  <a:gd name="connsiteY15" fmla="*/ 12375 h 286151"/>
                  <a:gd name="connsiteX16" fmla="*/ 250270 w 286192"/>
                  <a:gd name="connsiteY16" fmla="*/ 12375 h 286151"/>
                  <a:gd name="connsiteX17" fmla="*/ 249063 w 286192"/>
                  <a:gd name="connsiteY17" fmla="*/ 12375 h 2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192" h="286151">
                    <a:moveTo>
                      <a:pt x="254495" y="301"/>
                    </a:moveTo>
                    <a:cubicBezTo>
                      <a:pt x="252986" y="301"/>
                      <a:pt x="251477" y="0"/>
                      <a:pt x="249968" y="0"/>
                    </a:cubicBezTo>
                    <a:cubicBezTo>
                      <a:pt x="248459" y="0"/>
                      <a:pt x="247252" y="0"/>
                      <a:pt x="245743" y="0"/>
                    </a:cubicBezTo>
                    <a:cubicBezTo>
                      <a:pt x="244535" y="0"/>
                      <a:pt x="243630" y="0"/>
                      <a:pt x="242423" y="0"/>
                    </a:cubicBezTo>
                    <a:cubicBezTo>
                      <a:pt x="223408" y="0"/>
                      <a:pt x="205299" y="3622"/>
                      <a:pt x="188397" y="7244"/>
                    </a:cubicBezTo>
                    <a:cubicBezTo>
                      <a:pt x="173910" y="10263"/>
                      <a:pt x="158517" y="14488"/>
                      <a:pt x="143426" y="19922"/>
                    </a:cubicBezTo>
                    <a:cubicBezTo>
                      <a:pt x="106604" y="33505"/>
                      <a:pt x="79742" y="51012"/>
                      <a:pt x="59520" y="74858"/>
                    </a:cubicBezTo>
                    <a:cubicBezTo>
                      <a:pt x="20887" y="120739"/>
                      <a:pt x="2175" y="178091"/>
                      <a:pt x="62" y="255666"/>
                    </a:cubicBezTo>
                    <a:cubicBezTo>
                      <a:pt x="-240" y="264721"/>
                      <a:pt x="364" y="273474"/>
                      <a:pt x="6400" y="279511"/>
                    </a:cubicBezTo>
                    <a:cubicBezTo>
                      <a:pt x="12436" y="285850"/>
                      <a:pt x="21189" y="286152"/>
                      <a:pt x="30546" y="286152"/>
                    </a:cubicBezTo>
                    <a:cubicBezTo>
                      <a:pt x="64651" y="286152"/>
                      <a:pt x="99059" y="280719"/>
                      <a:pt x="132259" y="269852"/>
                    </a:cubicBezTo>
                    <a:cubicBezTo>
                      <a:pt x="173306" y="256571"/>
                      <a:pt x="202884" y="238158"/>
                      <a:pt x="225521" y="212199"/>
                    </a:cubicBezTo>
                    <a:cubicBezTo>
                      <a:pt x="265361" y="165412"/>
                      <a:pt x="284677" y="108363"/>
                      <a:pt x="286186" y="31996"/>
                    </a:cubicBezTo>
                    <a:cubicBezTo>
                      <a:pt x="286488" y="6942"/>
                      <a:pt x="274416" y="1207"/>
                      <a:pt x="254495" y="301"/>
                    </a:cubicBezTo>
                    <a:close/>
                    <a:moveTo>
                      <a:pt x="249063" y="12375"/>
                    </a:moveTo>
                    <a:cubicBezTo>
                      <a:pt x="249365" y="12375"/>
                      <a:pt x="249666" y="12375"/>
                      <a:pt x="249968" y="12375"/>
                    </a:cubicBezTo>
                    <a:cubicBezTo>
                      <a:pt x="249968" y="12375"/>
                      <a:pt x="250270" y="12375"/>
                      <a:pt x="250270" y="12375"/>
                    </a:cubicBezTo>
                    <a:cubicBezTo>
                      <a:pt x="249666" y="12375"/>
                      <a:pt x="249365" y="12375"/>
                      <a:pt x="249063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5" name="Freeform 1414">
                <a:extLst>
                  <a:ext uri="{FF2B5EF4-FFF2-40B4-BE49-F238E27FC236}">
                    <a16:creationId xmlns:a16="http://schemas.microsoft.com/office/drawing/2014/main" id="{228B42B3-A118-FE41-BC69-42E1330BCC62}"/>
                  </a:ext>
                </a:extLst>
              </p:cNvPr>
              <p:cNvSpPr/>
              <p:nvPr/>
            </p:nvSpPr>
            <p:spPr>
              <a:xfrm>
                <a:off x="2508025" y="3129868"/>
                <a:ext cx="286510" cy="286454"/>
              </a:xfrm>
              <a:custGeom>
                <a:avLst/>
                <a:gdLst>
                  <a:gd name="connsiteX0" fmla="*/ 99610 w 286510"/>
                  <a:gd name="connsiteY0" fmla="*/ 246912 h 286454"/>
                  <a:gd name="connsiteX1" fmla="*/ 99610 w 286510"/>
                  <a:gd name="connsiteY1" fmla="*/ 246912 h 286454"/>
                  <a:gd name="connsiteX2" fmla="*/ 99610 w 286510"/>
                  <a:gd name="connsiteY2" fmla="*/ 246912 h 286454"/>
                  <a:gd name="connsiteX3" fmla="*/ 233617 w 286510"/>
                  <a:gd name="connsiteY3" fmla="*/ 286454 h 286454"/>
                  <a:gd name="connsiteX4" fmla="*/ 234221 w 286510"/>
                  <a:gd name="connsiteY4" fmla="*/ 286454 h 286454"/>
                  <a:gd name="connsiteX5" fmla="*/ 234825 w 286510"/>
                  <a:gd name="connsiteY5" fmla="*/ 286454 h 286454"/>
                  <a:gd name="connsiteX6" fmla="*/ 249010 w 286510"/>
                  <a:gd name="connsiteY6" fmla="*/ 286454 h 286454"/>
                  <a:gd name="connsiteX7" fmla="*/ 249010 w 286510"/>
                  <a:gd name="connsiteY7" fmla="*/ 286454 h 286454"/>
                  <a:gd name="connsiteX8" fmla="*/ 249010 w 286510"/>
                  <a:gd name="connsiteY8" fmla="*/ 286454 h 286454"/>
                  <a:gd name="connsiteX9" fmla="*/ 279494 w 286510"/>
                  <a:gd name="connsiteY9" fmla="*/ 278304 h 286454"/>
                  <a:gd name="connsiteX10" fmla="*/ 286436 w 286510"/>
                  <a:gd name="connsiteY10" fmla="*/ 248119 h 286454"/>
                  <a:gd name="connsiteX11" fmla="*/ 273759 w 286510"/>
                  <a:gd name="connsiteY11" fmla="*/ 166922 h 286454"/>
                  <a:gd name="connsiteX12" fmla="*/ 176272 w 286510"/>
                  <a:gd name="connsiteY12" fmla="*/ 35618 h 286454"/>
                  <a:gd name="connsiteX13" fmla="*/ 31399 w 286510"/>
                  <a:gd name="connsiteY13" fmla="*/ 302 h 286454"/>
                  <a:gd name="connsiteX14" fmla="*/ 25966 w 286510"/>
                  <a:gd name="connsiteY14" fmla="*/ 0 h 286454"/>
                  <a:gd name="connsiteX15" fmla="*/ 9 w 286510"/>
                  <a:gd name="connsiteY15" fmla="*/ 30487 h 286454"/>
                  <a:gd name="connsiteX16" fmla="*/ 20835 w 286510"/>
                  <a:gd name="connsiteY16" fmla="*/ 146095 h 286454"/>
                  <a:gd name="connsiteX17" fmla="*/ 99610 w 286510"/>
                  <a:gd name="connsiteY17" fmla="*/ 246912 h 286454"/>
                  <a:gd name="connsiteX18" fmla="*/ 25966 w 286510"/>
                  <a:gd name="connsiteY18" fmla="*/ 12376 h 286454"/>
                  <a:gd name="connsiteX19" fmla="*/ 27173 w 286510"/>
                  <a:gd name="connsiteY19" fmla="*/ 12376 h 286454"/>
                  <a:gd name="connsiteX20" fmla="*/ 25664 w 286510"/>
                  <a:gd name="connsiteY20" fmla="*/ 12376 h 286454"/>
                  <a:gd name="connsiteX21" fmla="*/ 25966 w 286510"/>
                  <a:gd name="connsiteY21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10" h="286454">
                    <a:moveTo>
                      <a:pt x="99610" y="246912"/>
                    </a:moveTo>
                    <a:lnTo>
                      <a:pt x="99610" y="246912"/>
                    </a:lnTo>
                    <a:lnTo>
                      <a:pt x="99610" y="246912"/>
                    </a:lnTo>
                    <a:cubicBezTo>
                      <a:pt x="137337" y="269249"/>
                      <a:pt x="181101" y="282228"/>
                      <a:pt x="233617" y="286454"/>
                    </a:cubicBezTo>
                    <a:lnTo>
                      <a:pt x="234221" y="286454"/>
                    </a:lnTo>
                    <a:lnTo>
                      <a:pt x="234825" y="286454"/>
                    </a:lnTo>
                    <a:lnTo>
                      <a:pt x="249010" y="286454"/>
                    </a:lnTo>
                    <a:lnTo>
                      <a:pt x="249010" y="286454"/>
                    </a:lnTo>
                    <a:lnTo>
                      <a:pt x="249010" y="286454"/>
                    </a:lnTo>
                    <a:cubicBezTo>
                      <a:pt x="261989" y="286152"/>
                      <a:pt x="272552" y="285549"/>
                      <a:pt x="279494" y="278304"/>
                    </a:cubicBezTo>
                    <a:cubicBezTo>
                      <a:pt x="286436" y="271060"/>
                      <a:pt x="286738" y="260495"/>
                      <a:pt x="286436" y="248119"/>
                    </a:cubicBezTo>
                    <a:cubicBezTo>
                      <a:pt x="285832" y="221255"/>
                      <a:pt x="281607" y="193787"/>
                      <a:pt x="273759" y="166922"/>
                    </a:cubicBezTo>
                    <a:cubicBezTo>
                      <a:pt x="256858" y="105345"/>
                      <a:pt x="225167" y="62483"/>
                      <a:pt x="176272" y="35618"/>
                    </a:cubicBezTo>
                    <a:cubicBezTo>
                      <a:pt x="128886" y="9659"/>
                      <a:pt x="76370" y="3018"/>
                      <a:pt x="31399" y="302"/>
                    </a:cubicBezTo>
                    <a:cubicBezTo>
                      <a:pt x="29286" y="302"/>
                      <a:pt x="27475" y="0"/>
                      <a:pt x="25966" y="0"/>
                    </a:cubicBezTo>
                    <a:cubicBezTo>
                      <a:pt x="613" y="0"/>
                      <a:pt x="9" y="19016"/>
                      <a:pt x="9" y="30487"/>
                    </a:cubicBezTo>
                    <a:cubicBezTo>
                      <a:pt x="-292" y="70331"/>
                      <a:pt x="6649" y="109269"/>
                      <a:pt x="20835" y="146095"/>
                    </a:cubicBezTo>
                    <a:cubicBezTo>
                      <a:pt x="38039" y="191976"/>
                      <a:pt x="63995" y="225179"/>
                      <a:pt x="99610" y="246912"/>
                    </a:cubicBezTo>
                    <a:close/>
                    <a:moveTo>
                      <a:pt x="25966" y="12376"/>
                    </a:moveTo>
                    <a:cubicBezTo>
                      <a:pt x="26268" y="12376"/>
                      <a:pt x="26871" y="12376"/>
                      <a:pt x="27173" y="12376"/>
                    </a:cubicBezTo>
                    <a:cubicBezTo>
                      <a:pt x="26569" y="12376"/>
                      <a:pt x="25966" y="12376"/>
                      <a:pt x="25664" y="12376"/>
                    </a:cubicBezTo>
                    <a:cubicBezTo>
                      <a:pt x="25664" y="12376"/>
                      <a:pt x="25966" y="12376"/>
                      <a:pt x="25966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6" name="Freeform 1415">
                <a:extLst>
                  <a:ext uri="{FF2B5EF4-FFF2-40B4-BE49-F238E27FC236}">
                    <a16:creationId xmlns:a16="http://schemas.microsoft.com/office/drawing/2014/main" id="{3C5B8216-8564-1648-9DF0-62DDB652F579}"/>
                  </a:ext>
                </a:extLst>
              </p:cNvPr>
              <p:cNvSpPr/>
              <p:nvPr/>
            </p:nvSpPr>
            <p:spPr>
              <a:xfrm>
                <a:off x="2821826" y="309696"/>
                <a:ext cx="286309" cy="286454"/>
              </a:xfrm>
              <a:custGeom>
                <a:avLst/>
                <a:gdLst>
                  <a:gd name="connsiteX0" fmla="*/ 286225 w 286309"/>
                  <a:gd name="connsiteY0" fmla="*/ 228801 h 286454"/>
                  <a:gd name="connsiteX1" fmla="*/ 286225 w 286309"/>
                  <a:gd name="connsiteY1" fmla="*/ 228801 h 286454"/>
                  <a:gd name="connsiteX2" fmla="*/ 286225 w 286309"/>
                  <a:gd name="connsiteY2" fmla="*/ 228801 h 286454"/>
                  <a:gd name="connsiteX3" fmla="*/ 262985 w 286309"/>
                  <a:gd name="connsiteY3" fmla="*/ 131304 h 286454"/>
                  <a:gd name="connsiteX4" fmla="*/ 221334 w 286309"/>
                  <a:gd name="connsiteY4" fmla="*/ 66709 h 286454"/>
                  <a:gd name="connsiteX5" fmla="*/ 26962 w 286309"/>
                  <a:gd name="connsiteY5" fmla="*/ 0 h 286454"/>
                  <a:gd name="connsiteX6" fmla="*/ 6740 w 286309"/>
                  <a:gd name="connsiteY6" fmla="*/ 7848 h 286454"/>
                  <a:gd name="connsiteX7" fmla="*/ 100 w 286309"/>
                  <a:gd name="connsiteY7" fmla="*/ 31090 h 286454"/>
                  <a:gd name="connsiteX8" fmla="*/ 33904 w 286309"/>
                  <a:gd name="connsiteY8" fmla="*/ 171450 h 286454"/>
                  <a:gd name="connsiteX9" fmla="*/ 114490 w 286309"/>
                  <a:gd name="connsiteY9" fmla="*/ 252345 h 286454"/>
                  <a:gd name="connsiteX10" fmla="*/ 236123 w 286309"/>
                  <a:gd name="connsiteY10" fmla="*/ 284945 h 286454"/>
                  <a:gd name="connsiteX11" fmla="*/ 255137 w 286309"/>
                  <a:gd name="connsiteY11" fmla="*/ 286454 h 286454"/>
                  <a:gd name="connsiteX12" fmla="*/ 277170 w 286309"/>
                  <a:gd name="connsiteY12" fmla="*/ 278908 h 286454"/>
                  <a:gd name="connsiteX13" fmla="*/ 286225 w 286309"/>
                  <a:gd name="connsiteY13" fmla="*/ 228801 h 286454"/>
                  <a:gd name="connsiteX14" fmla="*/ 255137 w 286309"/>
                  <a:gd name="connsiteY14" fmla="*/ 274682 h 286454"/>
                  <a:gd name="connsiteX15" fmla="*/ 254836 w 286309"/>
                  <a:gd name="connsiteY15" fmla="*/ 274682 h 286454"/>
                  <a:gd name="connsiteX16" fmla="*/ 255137 w 286309"/>
                  <a:gd name="connsiteY16" fmla="*/ 274682 h 286454"/>
                  <a:gd name="connsiteX17" fmla="*/ 255137 w 286309"/>
                  <a:gd name="connsiteY17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309" h="286454">
                    <a:moveTo>
                      <a:pt x="286225" y="228801"/>
                    </a:moveTo>
                    <a:lnTo>
                      <a:pt x="286225" y="228801"/>
                    </a:lnTo>
                    <a:lnTo>
                      <a:pt x="286225" y="228801"/>
                    </a:lnTo>
                    <a:cubicBezTo>
                      <a:pt x="285319" y="199824"/>
                      <a:pt x="276567" y="163602"/>
                      <a:pt x="262985" y="131304"/>
                    </a:cubicBezTo>
                    <a:cubicBezTo>
                      <a:pt x="251214" y="102930"/>
                      <a:pt x="237934" y="82405"/>
                      <a:pt x="221334" y="66709"/>
                    </a:cubicBezTo>
                    <a:cubicBezTo>
                      <a:pt x="173344" y="21129"/>
                      <a:pt x="111471" y="0"/>
                      <a:pt x="26962" y="0"/>
                    </a:cubicBezTo>
                    <a:cubicBezTo>
                      <a:pt x="16097" y="0"/>
                      <a:pt x="10060" y="4226"/>
                      <a:pt x="6740" y="7848"/>
                    </a:cubicBezTo>
                    <a:cubicBezTo>
                      <a:pt x="1609" y="13583"/>
                      <a:pt x="-503" y="21129"/>
                      <a:pt x="100" y="31090"/>
                    </a:cubicBezTo>
                    <a:cubicBezTo>
                      <a:pt x="3118" y="73651"/>
                      <a:pt x="9457" y="123758"/>
                      <a:pt x="33904" y="171450"/>
                    </a:cubicBezTo>
                    <a:cubicBezTo>
                      <a:pt x="52013" y="207068"/>
                      <a:pt x="78573" y="233329"/>
                      <a:pt x="114490" y="252345"/>
                    </a:cubicBezTo>
                    <a:cubicBezTo>
                      <a:pt x="154330" y="273777"/>
                      <a:pt x="196584" y="280719"/>
                      <a:pt x="236123" y="284945"/>
                    </a:cubicBezTo>
                    <a:cubicBezTo>
                      <a:pt x="243970" y="285851"/>
                      <a:pt x="250006" y="286454"/>
                      <a:pt x="255137" y="286454"/>
                    </a:cubicBezTo>
                    <a:cubicBezTo>
                      <a:pt x="261476" y="286454"/>
                      <a:pt x="270530" y="285549"/>
                      <a:pt x="277170" y="278908"/>
                    </a:cubicBezTo>
                    <a:cubicBezTo>
                      <a:pt x="286527" y="269853"/>
                      <a:pt x="286527" y="253855"/>
                      <a:pt x="286225" y="228801"/>
                    </a:cubicBezTo>
                    <a:close/>
                    <a:moveTo>
                      <a:pt x="255137" y="274682"/>
                    </a:moveTo>
                    <a:cubicBezTo>
                      <a:pt x="255137" y="274682"/>
                      <a:pt x="254836" y="274682"/>
                      <a:pt x="254836" y="274682"/>
                    </a:cubicBezTo>
                    <a:cubicBezTo>
                      <a:pt x="255137" y="274682"/>
                      <a:pt x="255137" y="274682"/>
                      <a:pt x="255137" y="274682"/>
                    </a:cubicBezTo>
                    <a:cubicBezTo>
                      <a:pt x="255439" y="274682"/>
                      <a:pt x="255439" y="274682"/>
                      <a:pt x="25513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7" name="Freeform 1416">
                <a:extLst>
                  <a:ext uri="{FF2B5EF4-FFF2-40B4-BE49-F238E27FC236}">
                    <a16:creationId xmlns:a16="http://schemas.microsoft.com/office/drawing/2014/main" id="{BB7030D7-F75C-574B-9739-DB2F5C4F129C}"/>
                  </a:ext>
                </a:extLst>
              </p:cNvPr>
              <p:cNvSpPr/>
              <p:nvPr/>
            </p:nvSpPr>
            <p:spPr>
              <a:xfrm>
                <a:off x="2821143" y="3438659"/>
                <a:ext cx="287209" cy="287058"/>
              </a:xfrm>
              <a:custGeom>
                <a:avLst/>
                <a:gdLst>
                  <a:gd name="connsiteX0" fmla="*/ 33983 w 287209"/>
                  <a:gd name="connsiteY0" fmla="*/ 287058 h 287058"/>
                  <a:gd name="connsiteX1" fmla="*/ 38510 w 287209"/>
                  <a:gd name="connsiteY1" fmla="*/ 287058 h 287058"/>
                  <a:gd name="connsiteX2" fmla="*/ 153805 w 287209"/>
                  <a:gd name="connsiteY2" fmla="*/ 264118 h 287058"/>
                  <a:gd name="connsiteX3" fmla="*/ 250991 w 287209"/>
                  <a:gd name="connsiteY3" fmla="*/ 180506 h 287058"/>
                  <a:gd name="connsiteX4" fmla="*/ 287209 w 287209"/>
                  <a:gd name="connsiteY4" fmla="*/ 52824 h 287058"/>
                  <a:gd name="connsiteX5" fmla="*/ 287209 w 287209"/>
                  <a:gd name="connsiteY5" fmla="*/ 52522 h 287058"/>
                  <a:gd name="connsiteX6" fmla="*/ 287209 w 287209"/>
                  <a:gd name="connsiteY6" fmla="*/ 52220 h 287058"/>
                  <a:gd name="connsiteX7" fmla="*/ 287209 w 287209"/>
                  <a:gd name="connsiteY7" fmla="*/ 37429 h 287058"/>
                  <a:gd name="connsiteX8" fmla="*/ 287209 w 287209"/>
                  <a:gd name="connsiteY8" fmla="*/ 37429 h 287058"/>
                  <a:gd name="connsiteX9" fmla="*/ 287209 w 287209"/>
                  <a:gd name="connsiteY9" fmla="*/ 37429 h 287058"/>
                  <a:gd name="connsiteX10" fmla="*/ 258235 w 287209"/>
                  <a:gd name="connsiteY10" fmla="*/ 0 h 287058"/>
                  <a:gd name="connsiteX11" fmla="*/ 247973 w 287209"/>
                  <a:gd name="connsiteY11" fmla="*/ 604 h 287058"/>
                  <a:gd name="connsiteX12" fmla="*/ 146863 w 287209"/>
                  <a:gd name="connsiteY12" fmla="*/ 19922 h 287058"/>
                  <a:gd name="connsiteX13" fmla="*/ 33681 w 287209"/>
                  <a:gd name="connsiteY13" fmla="*/ 115608 h 287058"/>
                  <a:gd name="connsiteX14" fmla="*/ 481 w 287209"/>
                  <a:gd name="connsiteY14" fmla="*/ 251440 h 287058"/>
                  <a:gd name="connsiteX15" fmla="*/ 5914 w 287209"/>
                  <a:gd name="connsiteY15" fmla="*/ 278606 h 287058"/>
                  <a:gd name="connsiteX16" fmla="*/ 33983 w 287209"/>
                  <a:gd name="connsiteY16" fmla="*/ 287058 h 287058"/>
                  <a:gd name="connsiteX17" fmla="*/ 257933 w 287209"/>
                  <a:gd name="connsiteY17" fmla="*/ 12074 h 287058"/>
                  <a:gd name="connsiteX18" fmla="*/ 259140 w 287209"/>
                  <a:gd name="connsiteY18" fmla="*/ 12074 h 287058"/>
                  <a:gd name="connsiteX19" fmla="*/ 257027 w 287209"/>
                  <a:gd name="connsiteY19" fmla="*/ 12074 h 287058"/>
                  <a:gd name="connsiteX20" fmla="*/ 257933 w 287209"/>
                  <a:gd name="connsiteY20" fmla="*/ 12074 h 287058"/>
                  <a:gd name="connsiteX21" fmla="*/ 40321 w 287209"/>
                  <a:gd name="connsiteY21" fmla="*/ 274984 h 287058"/>
                  <a:gd name="connsiteX22" fmla="*/ 38812 w 287209"/>
                  <a:gd name="connsiteY22" fmla="*/ 274984 h 287058"/>
                  <a:gd name="connsiteX23" fmla="*/ 34285 w 287209"/>
                  <a:gd name="connsiteY23" fmla="*/ 274984 h 287058"/>
                  <a:gd name="connsiteX24" fmla="*/ 40321 w 287209"/>
                  <a:gd name="connsiteY24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209" h="287058">
                    <a:moveTo>
                      <a:pt x="33983" y="287058"/>
                    </a:moveTo>
                    <a:cubicBezTo>
                      <a:pt x="35492" y="287058"/>
                      <a:pt x="37001" y="287058"/>
                      <a:pt x="38510" y="287058"/>
                    </a:cubicBezTo>
                    <a:cubicBezTo>
                      <a:pt x="77747" y="287058"/>
                      <a:pt x="116380" y="279210"/>
                      <a:pt x="153805" y="264118"/>
                    </a:cubicBezTo>
                    <a:cubicBezTo>
                      <a:pt x="197871" y="246007"/>
                      <a:pt x="230467" y="217935"/>
                      <a:pt x="250991" y="180506"/>
                    </a:cubicBezTo>
                    <a:cubicBezTo>
                      <a:pt x="272722" y="142171"/>
                      <a:pt x="284795" y="99006"/>
                      <a:pt x="287209" y="52824"/>
                    </a:cubicBezTo>
                    <a:lnTo>
                      <a:pt x="287209" y="52522"/>
                    </a:lnTo>
                    <a:lnTo>
                      <a:pt x="287209" y="52220"/>
                    </a:lnTo>
                    <a:lnTo>
                      <a:pt x="287209" y="37429"/>
                    </a:lnTo>
                    <a:lnTo>
                      <a:pt x="287209" y="37429"/>
                    </a:lnTo>
                    <a:lnTo>
                      <a:pt x="287209" y="37429"/>
                    </a:lnTo>
                    <a:cubicBezTo>
                      <a:pt x="286907" y="20828"/>
                      <a:pt x="286606" y="0"/>
                      <a:pt x="258235" y="0"/>
                    </a:cubicBezTo>
                    <a:cubicBezTo>
                      <a:pt x="255518" y="0"/>
                      <a:pt x="252198" y="0"/>
                      <a:pt x="247973" y="604"/>
                    </a:cubicBezTo>
                    <a:cubicBezTo>
                      <a:pt x="219602" y="2717"/>
                      <a:pt x="182478" y="6641"/>
                      <a:pt x="146863" y="19922"/>
                    </a:cubicBezTo>
                    <a:cubicBezTo>
                      <a:pt x="93743" y="39844"/>
                      <a:pt x="56619" y="70934"/>
                      <a:pt x="33681" y="115608"/>
                    </a:cubicBezTo>
                    <a:cubicBezTo>
                      <a:pt x="11045" y="159376"/>
                      <a:pt x="4405" y="206766"/>
                      <a:pt x="481" y="251440"/>
                    </a:cubicBezTo>
                    <a:cubicBezTo>
                      <a:pt x="-424" y="260495"/>
                      <a:pt x="-726" y="271060"/>
                      <a:pt x="5914" y="278606"/>
                    </a:cubicBezTo>
                    <a:cubicBezTo>
                      <a:pt x="12856" y="286153"/>
                      <a:pt x="23721" y="287058"/>
                      <a:pt x="33983" y="287058"/>
                    </a:cubicBezTo>
                    <a:close/>
                    <a:moveTo>
                      <a:pt x="257933" y="12074"/>
                    </a:moveTo>
                    <a:cubicBezTo>
                      <a:pt x="258235" y="12074"/>
                      <a:pt x="258536" y="12074"/>
                      <a:pt x="259140" y="12074"/>
                    </a:cubicBezTo>
                    <a:cubicBezTo>
                      <a:pt x="258536" y="12074"/>
                      <a:pt x="257631" y="12074"/>
                      <a:pt x="257027" y="12074"/>
                    </a:cubicBezTo>
                    <a:cubicBezTo>
                      <a:pt x="257329" y="12074"/>
                      <a:pt x="257631" y="12074"/>
                      <a:pt x="257933" y="12074"/>
                    </a:cubicBezTo>
                    <a:close/>
                    <a:moveTo>
                      <a:pt x="40321" y="274984"/>
                    </a:moveTo>
                    <a:cubicBezTo>
                      <a:pt x="39717" y="274984"/>
                      <a:pt x="39416" y="274984"/>
                      <a:pt x="38812" y="274984"/>
                    </a:cubicBezTo>
                    <a:cubicBezTo>
                      <a:pt x="37303" y="274984"/>
                      <a:pt x="35794" y="274984"/>
                      <a:pt x="34285" y="274984"/>
                    </a:cubicBezTo>
                    <a:cubicBezTo>
                      <a:pt x="36096" y="274984"/>
                      <a:pt x="38208" y="274984"/>
                      <a:pt x="40321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8" name="Freeform 1417">
                <a:extLst>
                  <a:ext uri="{FF2B5EF4-FFF2-40B4-BE49-F238E27FC236}">
                    <a16:creationId xmlns:a16="http://schemas.microsoft.com/office/drawing/2014/main" id="{7F83B9BB-6FA7-A84C-83F6-F86DC8786BAC}"/>
                  </a:ext>
                </a:extLst>
              </p:cNvPr>
              <p:cNvSpPr/>
              <p:nvPr/>
            </p:nvSpPr>
            <p:spPr>
              <a:xfrm>
                <a:off x="2821754" y="3757109"/>
                <a:ext cx="286970" cy="286454"/>
              </a:xfrm>
              <a:custGeom>
                <a:avLst/>
                <a:gdLst>
                  <a:gd name="connsiteX0" fmla="*/ 14659 w 286970"/>
                  <a:gd name="connsiteY0" fmla="*/ 125871 h 286454"/>
                  <a:gd name="connsiteX1" fmla="*/ 146856 w 286970"/>
                  <a:gd name="connsiteY1" fmla="*/ 267740 h 286454"/>
                  <a:gd name="connsiteX2" fmla="*/ 241023 w 286970"/>
                  <a:gd name="connsiteY2" fmla="*/ 286153 h 286454"/>
                  <a:gd name="connsiteX3" fmla="*/ 252191 w 286970"/>
                  <a:gd name="connsiteY3" fmla="*/ 286454 h 286454"/>
                  <a:gd name="connsiteX4" fmla="*/ 278449 w 286970"/>
                  <a:gd name="connsiteY4" fmla="*/ 278606 h 286454"/>
                  <a:gd name="connsiteX5" fmla="*/ 286900 w 286970"/>
                  <a:gd name="connsiteY5" fmla="*/ 234537 h 286454"/>
                  <a:gd name="connsiteX6" fmla="*/ 286900 w 286970"/>
                  <a:gd name="connsiteY6" fmla="*/ 234235 h 286454"/>
                  <a:gd name="connsiteX7" fmla="*/ 286900 w 286970"/>
                  <a:gd name="connsiteY7" fmla="*/ 233933 h 286454"/>
                  <a:gd name="connsiteX8" fmla="*/ 265169 w 286970"/>
                  <a:gd name="connsiteY8" fmla="*/ 135530 h 286454"/>
                  <a:gd name="connsiteX9" fmla="*/ 170096 w 286970"/>
                  <a:gd name="connsiteY9" fmla="*/ 30487 h 286454"/>
                  <a:gd name="connsiteX10" fmla="*/ 33070 w 286970"/>
                  <a:gd name="connsiteY10" fmla="*/ 0 h 286454"/>
                  <a:gd name="connsiteX11" fmla="*/ 30957 w 286970"/>
                  <a:gd name="connsiteY11" fmla="*/ 0 h 286454"/>
                  <a:gd name="connsiteX12" fmla="*/ 6208 w 286970"/>
                  <a:gd name="connsiteY12" fmla="*/ 7848 h 286454"/>
                  <a:gd name="connsiteX13" fmla="*/ 474 w 286970"/>
                  <a:gd name="connsiteY13" fmla="*/ 36524 h 286454"/>
                  <a:gd name="connsiteX14" fmla="*/ 14659 w 286970"/>
                  <a:gd name="connsiteY14" fmla="*/ 125871 h 286454"/>
                  <a:gd name="connsiteX15" fmla="*/ 251889 w 286970"/>
                  <a:gd name="connsiteY15" fmla="*/ 274380 h 286454"/>
                  <a:gd name="connsiteX16" fmla="*/ 251889 w 286970"/>
                  <a:gd name="connsiteY16" fmla="*/ 274380 h 286454"/>
                  <a:gd name="connsiteX17" fmla="*/ 251889 w 286970"/>
                  <a:gd name="connsiteY17" fmla="*/ 274380 h 286454"/>
                  <a:gd name="connsiteX18" fmla="*/ 251889 w 286970"/>
                  <a:gd name="connsiteY18" fmla="*/ 274380 h 286454"/>
                  <a:gd name="connsiteX19" fmla="*/ 30655 w 286970"/>
                  <a:gd name="connsiteY19" fmla="*/ 12074 h 286454"/>
                  <a:gd name="connsiteX20" fmla="*/ 32768 w 286970"/>
                  <a:gd name="connsiteY20" fmla="*/ 12074 h 286454"/>
                  <a:gd name="connsiteX21" fmla="*/ 30052 w 286970"/>
                  <a:gd name="connsiteY21" fmla="*/ 12074 h 286454"/>
                  <a:gd name="connsiteX22" fmla="*/ 30655 w 286970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70" h="286454">
                    <a:moveTo>
                      <a:pt x="14659" y="125871"/>
                    </a:moveTo>
                    <a:cubicBezTo>
                      <a:pt x="35786" y="197711"/>
                      <a:pt x="80154" y="245403"/>
                      <a:pt x="146856" y="267740"/>
                    </a:cubicBezTo>
                    <a:cubicBezTo>
                      <a:pt x="179151" y="278606"/>
                      <a:pt x="209936" y="284643"/>
                      <a:pt x="241023" y="286153"/>
                    </a:cubicBezTo>
                    <a:cubicBezTo>
                      <a:pt x="244645" y="286153"/>
                      <a:pt x="248569" y="286454"/>
                      <a:pt x="252191" y="286454"/>
                    </a:cubicBezTo>
                    <a:cubicBezTo>
                      <a:pt x="261245" y="286454"/>
                      <a:pt x="271205" y="285851"/>
                      <a:pt x="278449" y="278606"/>
                    </a:cubicBezTo>
                    <a:cubicBezTo>
                      <a:pt x="286900" y="270155"/>
                      <a:pt x="287202" y="256873"/>
                      <a:pt x="286900" y="234537"/>
                    </a:cubicBezTo>
                    <a:lnTo>
                      <a:pt x="286900" y="234235"/>
                    </a:lnTo>
                    <a:lnTo>
                      <a:pt x="286900" y="233933"/>
                    </a:lnTo>
                    <a:cubicBezTo>
                      <a:pt x="285391" y="201031"/>
                      <a:pt x="277845" y="166017"/>
                      <a:pt x="265169" y="135530"/>
                    </a:cubicBezTo>
                    <a:cubicBezTo>
                      <a:pt x="244947" y="86027"/>
                      <a:pt x="213860" y="51616"/>
                      <a:pt x="170096" y="30487"/>
                    </a:cubicBezTo>
                    <a:cubicBezTo>
                      <a:pt x="128445" y="10565"/>
                      <a:pt x="83776" y="604"/>
                      <a:pt x="33070" y="0"/>
                    </a:cubicBezTo>
                    <a:cubicBezTo>
                      <a:pt x="32466" y="0"/>
                      <a:pt x="31561" y="0"/>
                      <a:pt x="30957" y="0"/>
                    </a:cubicBezTo>
                    <a:cubicBezTo>
                      <a:pt x="21903" y="0"/>
                      <a:pt x="12546" y="906"/>
                      <a:pt x="6208" y="7848"/>
                    </a:cubicBezTo>
                    <a:cubicBezTo>
                      <a:pt x="-734" y="15395"/>
                      <a:pt x="-432" y="25959"/>
                      <a:pt x="474" y="36524"/>
                    </a:cubicBezTo>
                    <a:cubicBezTo>
                      <a:pt x="2888" y="65200"/>
                      <a:pt x="6208" y="95384"/>
                      <a:pt x="14659" y="125871"/>
                    </a:cubicBezTo>
                    <a:close/>
                    <a:moveTo>
                      <a:pt x="251889" y="274380"/>
                    </a:moveTo>
                    <a:cubicBezTo>
                      <a:pt x="251889" y="274380"/>
                      <a:pt x="251889" y="274380"/>
                      <a:pt x="251889" y="274380"/>
                    </a:cubicBezTo>
                    <a:cubicBezTo>
                      <a:pt x="251889" y="274380"/>
                      <a:pt x="251889" y="274380"/>
                      <a:pt x="251889" y="274380"/>
                    </a:cubicBezTo>
                    <a:cubicBezTo>
                      <a:pt x="251889" y="274380"/>
                      <a:pt x="251889" y="274380"/>
                      <a:pt x="251889" y="274380"/>
                    </a:cubicBezTo>
                    <a:close/>
                    <a:moveTo>
                      <a:pt x="30655" y="12074"/>
                    </a:moveTo>
                    <a:cubicBezTo>
                      <a:pt x="31259" y="12074"/>
                      <a:pt x="31863" y="12074"/>
                      <a:pt x="32768" y="12074"/>
                    </a:cubicBezTo>
                    <a:cubicBezTo>
                      <a:pt x="31863" y="12074"/>
                      <a:pt x="30957" y="12074"/>
                      <a:pt x="30052" y="12074"/>
                    </a:cubicBezTo>
                    <a:cubicBezTo>
                      <a:pt x="30354" y="12074"/>
                      <a:pt x="30354" y="12074"/>
                      <a:pt x="30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19" name="Freeform 1418">
                <a:extLst>
                  <a:ext uri="{FF2B5EF4-FFF2-40B4-BE49-F238E27FC236}">
                    <a16:creationId xmlns:a16="http://schemas.microsoft.com/office/drawing/2014/main" id="{A401BC17-2790-9145-8FBF-63BE1BEE0BB9}"/>
                  </a:ext>
                </a:extLst>
              </p:cNvPr>
              <p:cNvSpPr/>
              <p:nvPr/>
            </p:nvSpPr>
            <p:spPr>
              <a:xfrm>
                <a:off x="2512604" y="6261245"/>
                <a:ext cx="287830" cy="287057"/>
              </a:xfrm>
              <a:custGeom>
                <a:avLst/>
                <a:gdLst>
                  <a:gd name="connsiteX0" fmla="*/ 257711 w 287830"/>
                  <a:gd name="connsiteY0" fmla="*/ 0 h 287057"/>
                  <a:gd name="connsiteX1" fmla="*/ 250770 w 287830"/>
                  <a:gd name="connsiteY1" fmla="*/ 0 h 287057"/>
                  <a:gd name="connsiteX2" fmla="*/ 151471 w 287830"/>
                  <a:gd name="connsiteY2" fmla="*/ 17507 h 287057"/>
                  <a:gd name="connsiteX3" fmla="*/ 31951 w 287830"/>
                  <a:gd name="connsiteY3" fmla="*/ 119230 h 287057"/>
                  <a:gd name="connsiteX4" fmla="*/ 260 w 287830"/>
                  <a:gd name="connsiteY4" fmla="*/ 257778 h 287057"/>
                  <a:gd name="connsiteX5" fmla="*/ 5391 w 287830"/>
                  <a:gd name="connsiteY5" fmla="*/ 279511 h 287057"/>
                  <a:gd name="connsiteX6" fmla="*/ 30140 w 287830"/>
                  <a:gd name="connsiteY6" fmla="*/ 287058 h 287057"/>
                  <a:gd name="connsiteX7" fmla="*/ 32554 w 287830"/>
                  <a:gd name="connsiteY7" fmla="*/ 287058 h 287057"/>
                  <a:gd name="connsiteX8" fmla="*/ 143020 w 287830"/>
                  <a:gd name="connsiteY8" fmla="*/ 267740 h 287057"/>
                  <a:gd name="connsiteX9" fmla="*/ 267068 w 287830"/>
                  <a:gd name="connsiteY9" fmla="*/ 145189 h 287057"/>
                  <a:gd name="connsiteX10" fmla="*/ 285780 w 287830"/>
                  <a:gd name="connsiteY10" fmla="*/ 56446 h 287057"/>
                  <a:gd name="connsiteX11" fmla="*/ 286082 w 287830"/>
                  <a:gd name="connsiteY11" fmla="*/ 56446 h 287057"/>
                  <a:gd name="connsiteX12" fmla="*/ 286384 w 287830"/>
                  <a:gd name="connsiteY12" fmla="*/ 44372 h 287057"/>
                  <a:gd name="connsiteX13" fmla="*/ 286686 w 287830"/>
                  <a:gd name="connsiteY13" fmla="*/ 39844 h 287057"/>
                  <a:gd name="connsiteX14" fmla="*/ 282159 w 287830"/>
                  <a:gd name="connsiteY14" fmla="*/ 7546 h 287057"/>
                  <a:gd name="connsiteX15" fmla="*/ 257711 w 287830"/>
                  <a:gd name="connsiteY15" fmla="*/ 0 h 287057"/>
                  <a:gd name="connsiteX16" fmla="*/ 33158 w 287830"/>
                  <a:gd name="connsiteY16" fmla="*/ 274984 h 287057"/>
                  <a:gd name="connsiteX17" fmla="*/ 30743 w 287830"/>
                  <a:gd name="connsiteY17" fmla="*/ 274984 h 287057"/>
                  <a:gd name="connsiteX18" fmla="*/ 39496 w 287830"/>
                  <a:gd name="connsiteY18" fmla="*/ 274984 h 287057"/>
                  <a:gd name="connsiteX19" fmla="*/ 33158 w 287830"/>
                  <a:gd name="connsiteY19" fmla="*/ 274984 h 287057"/>
                  <a:gd name="connsiteX20" fmla="*/ 256504 w 287830"/>
                  <a:gd name="connsiteY20" fmla="*/ 12074 h 287057"/>
                  <a:gd name="connsiteX21" fmla="*/ 258013 w 287830"/>
                  <a:gd name="connsiteY21" fmla="*/ 12074 h 287057"/>
                  <a:gd name="connsiteX22" fmla="*/ 258919 w 287830"/>
                  <a:gd name="connsiteY22" fmla="*/ 12074 h 287057"/>
                  <a:gd name="connsiteX23" fmla="*/ 256504 w 287830"/>
                  <a:gd name="connsiteY23" fmla="*/ 12074 h 287057"/>
                  <a:gd name="connsiteX24" fmla="*/ 274915 w 287830"/>
                  <a:gd name="connsiteY24" fmla="*/ 44069 h 287057"/>
                  <a:gd name="connsiteX25" fmla="*/ 274915 w 287830"/>
                  <a:gd name="connsiteY25" fmla="*/ 44069 h 287057"/>
                  <a:gd name="connsiteX26" fmla="*/ 274915 w 287830"/>
                  <a:gd name="connsiteY26" fmla="*/ 44069 h 287057"/>
                  <a:gd name="connsiteX27" fmla="*/ 274915 w 287830"/>
                  <a:gd name="connsiteY27" fmla="*/ 44069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7830" h="287057">
                    <a:moveTo>
                      <a:pt x="257711" y="0"/>
                    </a:moveTo>
                    <a:cubicBezTo>
                      <a:pt x="255599" y="0"/>
                      <a:pt x="253486" y="0"/>
                      <a:pt x="250770" y="0"/>
                    </a:cubicBezTo>
                    <a:cubicBezTo>
                      <a:pt x="216966" y="906"/>
                      <a:pt x="183766" y="6943"/>
                      <a:pt x="151471" y="17507"/>
                    </a:cubicBezTo>
                    <a:cubicBezTo>
                      <a:pt x="96540" y="35618"/>
                      <a:pt x="56398" y="70029"/>
                      <a:pt x="31951" y="119230"/>
                    </a:cubicBezTo>
                    <a:cubicBezTo>
                      <a:pt x="9012" y="165111"/>
                      <a:pt x="3579" y="214916"/>
                      <a:pt x="260" y="257778"/>
                    </a:cubicBezTo>
                    <a:cubicBezTo>
                      <a:pt x="-344" y="265023"/>
                      <a:pt x="-344" y="273173"/>
                      <a:pt x="5391" y="279511"/>
                    </a:cubicBezTo>
                    <a:cubicBezTo>
                      <a:pt x="11729" y="286454"/>
                      <a:pt x="21689" y="287058"/>
                      <a:pt x="30140" y="287058"/>
                    </a:cubicBezTo>
                    <a:cubicBezTo>
                      <a:pt x="30743" y="287058"/>
                      <a:pt x="31649" y="287058"/>
                      <a:pt x="32554" y="287058"/>
                    </a:cubicBezTo>
                    <a:cubicBezTo>
                      <a:pt x="69074" y="287058"/>
                      <a:pt x="106198" y="280417"/>
                      <a:pt x="143020" y="267740"/>
                    </a:cubicBezTo>
                    <a:cubicBezTo>
                      <a:pt x="203686" y="246610"/>
                      <a:pt x="245639" y="205257"/>
                      <a:pt x="267068" y="145189"/>
                    </a:cubicBezTo>
                    <a:cubicBezTo>
                      <a:pt x="277933" y="114400"/>
                      <a:pt x="283970" y="86027"/>
                      <a:pt x="285780" y="56446"/>
                    </a:cubicBezTo>
                    <a:lnTo>
                      <a:pt x="286082" y="56446"/>
                    </a:lnTo>
                    <a:lnTo>
                      <a:pt x="286384" y="44372"/>
                    </a:lnTo>
                    <a:cubicBezTo>
                      <a:pt x="286384" y="42862"/>
                      <a:pt x="286384" y="41051"/>
                      <a:pt x="286686" y="39844"/>
                    </a:cubicBezTo>
                    <a:cubicBezTo>
                      <a:pt x="288195" y="26864"/>
                      <a:pt x="289402" y="15394"/>
                      <a:pt x="282159" y="7546"/>
                    </a:cubicBezTo>
                    <a:cubicBezTo>
                      <a:pt x="276424" y="604"/>
                      <a:pt x="267068" y="0"/>
                      <a:pt x="257711" y="0"/>
                    </a:cubicBezTo>
                    <a:close/>
                    <a:moveTo>
                      <a:pt x="33158" y="274984"/>
                    </a:moveTo>
                    <a:cubicBezTo>
                      <a:pt x="32252" y="274984"/>
                      <a:pt x="31649" y="274984"/>
                      <a:pt x="30743" y="274984"/>
                    </a:cubicBezTo>
                    <a:cubicBezTo>
                      <a:pt x="33761" y="274984"/>
                      <a:pt x="36478" y="274984"/>
                      <a:pt x="39496" y="274984"/>
                    </a:cubicBezTo>
                    <a:cubicBezTo>
                      <a:pt x="37383" y="274984"/>
                      <a:pt x="35270" y="274984"/>
                      <a:pt x="33158" y="274984"/>
                    </a:cubicBezTo>
                    <a:close/>
                    <a:moveTo>
                      <a:pt x="256504" y="12074"/>
                    </a:moveTo>
                    <a:cubicBezTo>
                      <a:pt x="257108" y="12074"/>
                      <a:pt x="257410" y="12074"/>
                      <a:pt x="258013" y="12074"/>
                    </a:cubicBezTo>
                    <a:cubicBezTo>
                      <a:pt x="258315" y="12074"/>
                      <a:pt x="258617" y="12074"/>
                      <a:pt x="258919" y="12074"/>
                    </a:cubicBezTo>
                    <a:cubicBezTo>
                      <a:pt x="258013" y="12074"/>
                      <a:pt x="257108" y="12074"/>
                      <a:pt x="256504" y="12074"/>
                    </a:cubicBezTo>
                    <a:close/>
                    <a:moveTo>
                      <a:pt x="274915" y="44069"/>
                    </a:moveTo>
                    <a:cubicBezTo>
                      <a:pt x="274915" y="44069"/>
                      <a:pt x="274915" y="44069"/>
                      <a:pt x="274915" y="44069"/>
                    </a:cubicBezTo>
                    <a:cubicBezTo>
                      <a:pt x="274915" y="44069"/>
                      <a:pt x="274915" y="44069"/>
                      <a:pt x="274915" y="44069"/>
                    </a:cubicBezTo>
                    <a:cubicBezTo>
                      <a:pt x="274915" y="44069"/>
                      <a:pt x="274915" y="44069"/>
                      <a:pt x="274915" y="4406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0" name="Freeform 1419">
                <a:extLst>
                  <a:ext uri="{FF2B5EF4-FFF2-40B4-BE49-F238E27FC236}">
                    <a16:creationId xmlns:a16="http://schemas.microsoft.com/office/drawing/2014/main" id="{B83A7F10-E95C-F349-9304-DEE6AAD49862}"/>
                  </a:ext>
                </a:extLst>
              </p:cNvPr>
              <p:cNvSpPr/>
              <p:nvPr/>
            </p:nvSpPr>
            <p:spPr>
              <a:xfrm>
                <a:off x="4395008" y="2813530"/>
                <a:ext cx="286728" cy="287963"/>
              </a:xfrm>
              <a:custGeom>
                <a:avLst/>
                <a:gdLst>
                  <a:gd name="connsiteX0" fmla="*/ 279787 w 286728"/>
                  <a:gd name="connsiteY0" fmla="*/ 6641 h 287963"/>
                  <a:gd name="connsiteX1" fmla="*/ 260772 w 286728"/>
                  <a:gd name="connsiteY1" fmla="*/ 0 h 287963"/>
                  <a:gd name="connsiteX2" fmla="*/ 246888 w 286728"/>
                  <a:gd name="connsiteY2" fmla="*/ 906 h 287963"/>
                  <a:gd name="connsiteX3" fmla="*/ 242964 w 286728"/>
                  <a:gd name="connsiteY3" fmla="*/ 906 h 287963"/>
                  <a:gd name="connsiteX4" fmla="*/ 242964 w 286728"/>
                  <a:gd name="connsiteY4" fmla="*/ 906 h 287963"/>
                  <a:gd name="connsiteX5" fmla="*/ 242964 w 286728"/>
                  <a:gd name="connsiteY5" fmla="*/ 906 h 287963"/>
                  <a:gd name="connsiteX6" fmla="*/ 139139 w 286728"/>
                  <a:gd name="connsiteY6" fmla="*/ 20828 h 287963"/>
                  <a:gd name="connsiteX7" fmla="*/ 35917 w 286728"/>
                  <a:gd name="connsiteY7" fmla="*/ 107458 h 287963"/>
                  <a:gd name="connsiteX8" fmla="*/ 0 w 286728"/>
                  <a:gd name="connsiteY8" fmla="*/ 259590 h 287963"/>
                  <a:gd name="connsiteX9" fmla="*/ 26258 w 286728"/>
                  <a:gd name="connsiteY9" fmla="*/ 287964 h 287963"/>
                  <a:gd name="connsiteX10" fmla="*/ 34407 w 286728"/>
                  <a:gd name="connsiteY10" fmla="*/ 287360 h 287963"/>
                  <a:gd name="connsiteX11" fmla="*/ 42859 w 286728"/>
                  <a:gd name="connsiteY11" fmla="*/ 286454 h 287963"/>
                  <a:gd name="connsiteX12" fmla="*/ 123746 w 286728"/>
                  <a:gd name="connsiteY12" fmla="*/ 273475 h 287963"/>
                  <a:gd name="connsiteX13" fmla="*/ 210972 w 286728"/>
                  <a:gd name="connsiteY13" fmla="*/ 227594 h 287963"/>
                  <a:gd name="connsiteX14" fmla="*/ 266205 w 286728"/>
                  <a:gd name="connsiteY14" fmla="*/ 144887 h 287963"/>
                  <a:gd name="connsiteX15" fmla="*/ 286728 w 286728"/>
                  <a:gd name="connsiteY15" fmla="*/ 37128 h 287963"/>
                  <a:gd name="connsiteX16" fmla="*/ 279787 w 286728"/>
                  <a:gd name="connsiteY16" fmla="*/ 6641 h 287963"/>
                  <a:gd name="connsiteX17" fmla="*/ 25655 w 286728"/>
                  <a:gd name="connsiteY17" fmla="*/ 276191 h 287963"/>
                  <a:gd name="connsiteX18" fmla="*/ 25051 w 286728"/>
                  <a:gd name="connsiteY18" fmla="*/ 276191 h 287963"/>
                  <a:gd name="connsiteX19" fmla="*/ 26258 w 286728"/>
                  <a:gd name="connsiteY19" fmla="*/ 276191 h 287963"/>
                  <a:gd name="connsiteX20" fmla="*/ 25655 w 286728"/>
                  <a:gd name="connsiteY20" fmla="*/ 276191 h 287963"/>
                  <a:gd name="connsiteX21" fmla="*/ 260168 w 286728"/>
                  <a:gd name="connsiteY21" fmla="*/ 12074 h 287963"/>
                  <a:gd name="connsiteX22" fmla="*/ 260772 w 286728"/>
                  <a:gd name="connsiteY22" fmla="*/ 12074 h 287963"/>
                  <a:gd name="connsiteX23" fmla="*/ 261979 w 286728"/>
                  <a:gd name="connsiteY23" fmla="*/ 12074 h 287963"/>
                  <a:gd name="connsiteX24" fmla="*/ 260168 w 286728"/>
                  <a:gd name="connsiteY24" fmla="*/ 12074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28" h="287963">
                    <a:moveTo>
                      <a:pt x="279787" y="6641"/>
                    </a:moveTo>
                    <a:cubicBezTo>
                      <a:pt x="274354" y="906"/>
                      <a:pt x="266507" y="0"/>
                      <a:pt x="260772" y="0"/>
                    </a:cubicBezTo>
                    <a:cubicBezTo>
                      <a:pt x="256848" y="0"/>
                      <a:pt x="252623" y="302"/>
                      <a:pt x="246888" y="906"/>
                    </a:cubicBezTo>
                    <a:lnTo>
                      <a:pt x="242964" y="906"/>
                    </a:lnTo>
                    <a:lnTo>
                      <a:pt x="242964" y="906"/>
                    </a:lnTo>
                    <a:lnTo>
                      <a:pt x="242964" y="906"/>
                    </a:lnTo>
                    <a:cubicBezTo>
                      <a:pt x="207048" y="1811"/>
                      <a:pt x="174150" y="8150"/>
                      <a:pt x="139139" y="20828"/>
                    </a:cubicBezTo>
                    <a:cubicBezTo>
                      <a:pt x="92960" y="37731"/>
                      <a:pt x="58251" y="67010"/>
                      <a:pt x="35917" y="107458"/>
                    </a:cubicBezTo>
                    <a:cubicBezTo>
                      <a:pt x="12073" y="150924"/>
                      <a:pt x="302" y="200428"/>
                      <a:pt x="0" y="259590"/>
                    </a:cubicBezTo>
                    <a:cubicBezTo>
                      <a:pt x="0" y="278305"/>
                      <a:pt x="8753" y="287964"/>
                      <a:pt x="26258" y="287964"/>
                    </a:cubicBezTo>
                    <a:cubicBezTo>
                      <a:pt x="28673" y="287964"/>
                      <a:pt x="31389" y="287662"/>
                      <a:pt x="34407" y="287360"/>
                    </a:cubicBezTo>
                    <a:cubicBezTo>
                      <a:pt x="37124" y="287058"/>
                      <a:pt x="40142" y="286756"/>
                      <a:pt x="42859" y="286454"/>
                    </a:cubicBezTo>
                    <a:cubicBezTo>
                      <a:pt x="69418" y="283738"/>
                      <a:pt x="96884" y="281021"/>
                      <a:pt x="123746" y="273475"/>
                    </a:cubicBezTo>
                    <a:cubicBezTo>
                      <a:pt x="158455" y="263514"/>
                      <a:pt x="187732" y="247818"/>
                      <a:pt x="210972" y="227594"/>
                    </a:cubicBezTo>
                    <a:cubicBezTo>
                      <a:pt x="235721" y="205861"/>
                      <a:pt x="254132" y="178091"/>
                      <a:pt x="266205" y="144887"/>
                    </a:cubicBezTo>
                    <a:cubicBezTo>
                      <a:pt x="278579" y="110175"/>
                      <a:pt x="285521" y="73651"/>
                      <a:pt x="286728" y="37128"/>
                    </a:cubicBezTo>
                    <a:cubicBezTo>
                      <a:pt x="286427" y="24752"/>
                      <a:pt x="287030" y="13885"/>
                      <a:pt x="279787" y="6641"/>
                    </a:cubicBezTo>
                    <a:close/>
                    <a:moveTo>
                      <a:pt x="25655" y="276191"/>
                    </a:moveTo>
                    <a:cubicBezTo>
                      <a:pt x="25353" y="276191"/>
                      <a:pt x="25353" y="276191"/>
                      <a:pt x="25051" y="276191"/>
                    </a:cubicBezTo>
                    <a:cubicBezTo>
                      <a:pt x="25353" y="276191"/>
                      <a:pt x="25956" y="276191"/>
                      <a:pt x="26258" y="276191"/>
                    </a:cubicBezTo>
                    <a:cubicBezTo>
                      <a:pt x="25956" y="275890"/>
                      <a:pt x="25956" y="276191"/>
                      <a:pt x="25655" y="276191"/>
                    </a:cubicBezTo>
                    <a:close/>
                    <a:moveTo>
                      <a:pt x="260168" y="12074"/>
                    </a:moveTo>
                    <a:cubicBezTo>
                      <a:pt x="260470" y="12074"/>
                      <a:pt x="260772" y="12074"/>
                      <a:pt x="260772" y="12074"/>
                    </a:cubicBezTo>
                    <a:cubicBezTo>
                      <a:pt x="261375" y="12074"/>
                      <a:pt x="261678" y="12074"/>
                      <a:pt x="261979" y="12074"/>
                    </a:cubicBezTo>
                    <a:cubicBezTo>
                      <a:pt x="261375" y="12074"/>
                      <a:pt x="260772" y="12074"/>
                      <a:pt x="26016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1" name="Freeform 1420">
                <a:extLst>
                  <a:ext uri="{FF2B5EF4-FFF2-40B4-BE49-F238E27FC236}">
                    <a16:creationId xmlns:a16="http://schemas.microsoft.com/office/drawing/2014/main" id="{EBED6861-3F63-7A44-AD3A-ADC3E7CF49DA}"/>
                  </a:ext>
                </a:extLst>
              </p:cNvPr>
              <p:cNvSpPr/>
              <p:nvPr/>
            </p:nvSpPr>
            <p:spPr>
              <a:xfrm>
                <a:off x="4398856" y="3756505"/>
                <a:ext cx="286803" cy="286454"/>
              </a:xfrm>
              <a:custGeom>
                <a:avLst/>
                <a:gdLst>
                  <a:gd name="connsiteX0" fmla="*/ 286804 w 286803"/>
                  <a:gd name="connsiteY0" fmla="*/ 51918 h 286454"/>
                  <a:gd name="connsiteX1" fmla="*/ 286804 w 286803"/>
                  <a:gd name="connsiteY1" fmla="*/ 51918 h 286454"/>
                  <a:gd name="connsiteX2" fmla="*/ 286804 w 286803"/>
                  <a:gd name="connsiteY2" fmla="*/ 36825 h 286454"/>
                  <a:gd name="connsiteX3" fmla="*/ 286804 w 286803"/>
                  <a:gd name="connsiteY3" fmla="*/ 36524 h 286454"/>
                  <a:gd name="connsiteX4" fmla="*/ 286804 w 286803"/>
                  <a:gd name="connsiteY4" fmla="*/ 36222 h 286454"/>
                  <a:gd name="connsiteX5" fmla="*/ 281069 w 286803"/>
                  <a:gd name="connsiteY5" fmla="*/ 9357 h 286454"/>
                  <a:gd name="connsiteX6" fmla="*/ 255113 w 286803"/>
                  <a:gd name="connsiteY6" fmla="*/ 0 h 286454"/>
                  <a:gd name="connsiteX7" fmla="*/ 249378 w 286803"/>
                  <a:gd name="connsiteY7" fmla="*/ 0 h 286454"/>
                  <a:gd name="connsiteX8" fmla="*/ 119294 w 286803"/>
                  <a:gd name="connsiteY8" fmla="*/ 30487 h 286454"/>
                  <a:gd name="connsiteX9" fmla="*/ 32068 w 286803"/>
                  <a:gd name="connsiteY9" fmla="*/ 118023 h 286454"/>
                  <a:gd name="connsiteX10" fmla="*/ 377 w 286803"/>
                  <a:gd name="connsiteY10" fmla="*/ 254156 h 286454"/>
                  <a:gd name="connsiteX11" fmla="*/ 6112 w 286803"/>
                  <a:gd name="connsiteY11" fmla="*/ 278606 h 286454"/>
                  <a:gd name="connsiteX12" fmla="*/ 30559 w 286803"/>
                  <a:gd name="connsiteY12" fmla="*/ 286454 h 286454"/>
                  <a:gd name="connsiteX13" fmla="*/ 32672 w 286803"/>
                  <a:gd name="connsiteY13" fmla="*/ 286454 h 286454"/>
                  <a:gd name="connsiteX14" fmla="*/ 154305 w 286803"/>
                  <a:gd name="connsiteY14" fmla="*/ 262608 h 286454"/>
                  <a:gd name="connsiteX15" fmla="*/ 262960 w 286803"/>
                  <a:gd name="connsiteY15" fmla="*/ 155452 h 286454"/>
                  <a:gd name="connsiteX16" fmla="*/ 286804 w 286803"/>
                  <a:gd name="connsiteY16" fmla="*/ 51918 h 286454"/>
                  <a:gd name="connsiteX17" fmla="*/ 286804 w 286803"/>
                  <a:gd name="connsiteY17" fmla="*/ 51918 h 286454"/>
                  <a:gd name="connsiteX18" fmla="*/ 30257 w 286803"/>
                  <a:gd name="connsiteY18" fmla="*/ 274984 h 286454"/>
                  <a:gd name="connsiteX19" fmla="*/ 29654 w 286803"/>
                  <a:gd name="connsiteY19" fmla="*/ 274984 h 286454"/>
                  <a:gd name="connsiteX20" fmla="*/ 32068 w 286803"/>
                  <a:gd name="connsiteY20" fmla="*/ 274984 h 286454"/>
                  <a:gd name="connsiteX21" fmla="*/ 30257 w 286803"/>
                  <a:gd name="connsiteY21" fmla="*/ 274984 h 286454"/>
                  <a:gd name="connsiteX22" fmla="*/ 254207 w 286803"/>
                  <a:gd name="connsiteY22" fmla="*/ 12677 h 286454"/>
                  <a:gd name="connsiteX23" fmla="*/ 255113 w 286803"/>
                  <a:gd name="connsiteY23" fmla="*/ 12677 h 286454"/>
                  <a:gd name="connsiteX24" fmla="*/ 256320 w 286803"/>
                  <a:gd name="connsiteY24" fmla="*/ 12677 h 286454"/>
                  <a:gd name="connsiteX25" fmla="*/ 254207 w 286803"/>
                  <a:gd name="connsiteY25" fmla="*/ 12677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03" h="286454">
                    <a:moveTo>
                      <a:pt x="286804" y="51918"/>
                    </a:moveTo>
                    <a:lnTo>
                      <a:pt x="286804" y="51918"/>
                    </a:lnTo>
                    <a:lnTo>
                      <a:pt x="286804" y="36825"/>
                    </a:lnTo>
                    <a:lnTo>
                      <a:pt x="286804" y="36524"/>
                    </a:lnTo>
                    <a:lnTo>
                      <a:pt x="286804" y="36222"/>
                    </a:lnTo>
                    <a:cubicBezTo>
                      <a:pt x="286502" y="23846"/>
                      <a:pt x="285898" y="15998"/>
                      <a:pt x="281069" y="9357"/>
                    </a:cubicBezTo>
                    <a:cubicBezTo>
                      <a:pt x="274731" y="906"/>
                      <a:pt x="264469" y="0"/>
                      <a:pt x="255113" y="0"/>
                    </a:cubicBezTo>
                    <a:cubicBezTo>
                      <a:pt x="253302" y="0"/>
                      <a:pt x="251491" y="0"/>
                      <a:pt x="249378" y="0"/>
                    </a:cubicBezTo>
                    <a:cubicBezTo>
                      <a:pt x="201691" y="1207"/>
                      <a:pt x="157927" y="11470"/>
                      <a:pt x="119294" y="30487"/>
                    </a:cubicBezTo>
                    <a:cubicBezTo>
                      <a:pt x="81567" y="49201"/>
                      <a:pt x="51988" y="78481"/>
                      <a:pt x="32068" y="118023"/>
                    </a:cubicBezTo>
                    <a:cubicBezTo>
                      <a:pt x="9130" y="162998"/>
                      <a:pt x="3697" y="211898"/>
                      <a:pt x="377" y="254156"/>
                    </a:cubicBezTo>
                    <a:cubicBezTo>
                      <a:pt x="-528" y="262608"/>
                      <a:pt x="-226" y="271966"/>
                      <a:pt x="6112" y="278606"/>
                    </a:cubicBezTo>
                    <a:cubicBezTo>
                      <a:pt x="12450" y="285549"/>
                      <a:pt x="21505" y="286454"/>
                      <a:pt x="30559" y="286454"/>
                    </a:cubicBezTo>
                    <a:cubicBezTo>
                      <a:pt x="31163" y="286454"/>
                      <a:pt x="32068" y="286454"/>
                      <a:pt x="32672" y="286454"/>
                    </a:cubicBezTo>
                    <a:cubicBezTo>
                      <a:pt x="77039" y="285850"/>
                      <a:pt x="116879" y="278002"/>
                      <a:pt x="154305" y="262608"/>
                    </a:cubicBezTo>
                    <a:cubicBezTo>
                      <a:pt x="205313" y="242385"/>
                      <a:pt x="241833" y="206163"/>
                      <a:pt x="262960" y="155452"/>
                    </a:cubicBezTo>
                    <a:cubicBezTo>
                      <a:pt x="277145" y="122852"/>
                      <a:pt x="285597" y="86630"/>
                      <a:pt x="286804" y="51918"/>
                    </a:cubicBezTo>
                    <a:lnTo>
                      <a:pt x="286804" y="51918"/>
                    </a:lnTo>
                    <a:close/>
                    <a:moveTo>
                      <a:pt x="30257" y="274984"/>
                    </a:moveTo>
                    <a:cubicBezTo>
                      <a:pt x="29956" y="274984"/>
                      <a:pt x="29956" y="274984"/>
                      <a:pt x="29654" y="274984"/>
                    </a:cubicBezTo>
                    <a:cubicBezTo>
                      <a:pt x="30559" y="274984"/>
                      <a:pt x="31163" y="274984"/>
                      <a:pt x="32068" y="274984"/>
                    </a:cubicBezTo>
                    <a:cubicBezTo>
                      <a:pt x="31767" y="274984"/>
                      <a:pt x="30861" y="274984"/>
                      <a:pt x="30257" y="274984"/>
                    </a:cubicBezTo>
                    <a:close/>
                    <a:moveTo>
                      <a:pt x="254207" y="12677"/>
                    </a:moveTo>
                    <a:cubicBezTo>
                      <a:pt x="254509" y="12677"/>
                      <a:pt x="254811" y="12677"/>
                      <a:pt x="255113" y="12677"/>
                    </a:cubicBezTo>
                    <a:cubicBezTo>
                      <a:pt x="255415" y="12677"/>
                      <a:pt x="255716" y="12677"/>
                      <a:pt x="256320" y="12677"/>
                    </a:cubicBezTo>
                    <a:cubicBezTo>
                      <a:pt x="255716" y="12677"/>
                      <a:pt x="254811" y="12677"/>
                      <a:pt x="254207" y="126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2" name="Freeform 1421">
                <a:extLst>
                  <a:ext uri="{FF2B5EF4-FFF2-40B4-BE49-F238E27FC236}">
                    <a16:creationId xmlns:a16="http://schemas.microsoft.com/office/drawing/2014/main" id="{0FD1BD68-D008-374D-A347-6A1C79221391}"/>
                  </a:ext>
                </a:extLst>
              </p:cNvPr>
              <p:cNvSpPr/>
              <p:nvPr/>
            </p:nvSpPr>
            <p:spPr>
              <a:xfrm>
                <a:off x="2821528" y="3129566"/>
                <a:ext cx="286748" cy="286756"/>
              </a:xfrm>
              <a:custGeom>
                <a:avLst/>
                <a:gdLst>
                  <a:gd name="connsiteX0" fmla="*/ 286523 w 286748"/>
                  <a:gd name="connsiteY0" fmla="*/ 231820 h 286756"/>
                  <a:gd name="connsiteX1" fmla="*/ 258152 w 286748"/>
                  <a:gd name="connsiteY1" fmla="*/ 121041 h 286756"/>
                  <a:gd name="connsiteX2" fmla="*/ 198694 w 286748"/>
                  <a:gd name="connsiteY2" fmla="*/ 48899 h 286756"/>
                  <a:gd name="connsiteX3" fmla="*/ 28770 w 286748"/>
                  <a:gd name="connsiteY3" fmla="*/ 0 h 286756"/>
                  <a:gd name="connsiteX4" fmla="*/ 25751 w 286748"/>
                  <a:gd name="connsiteY4" fmla="*/ 0 h 286756"/>
                  <a:gd name="connsiteX5" fmla="*/ 6435 w 286748"/>
                  <a:gd name="connsiteY5" fmla="*/ 6641 h 286756"/>
                  <a:gd name="connsiteX6" fmla="*/ 97 w 286748"/>
                  <a:gd name="connsiteY6" fmla="*/ 33505 h 286756"/>
                  <a:gd name="connsiteX7" fmla="*/ 97 w 286748"/>
                  <a:gd name="connsiteY7" fmla="*/ 33505 h 286756"/>
                  <a:gd name="connsiteX8" fmla="*/ 97 w 286748"/>
                  <a:gd name="connsiteY8" fmla="*/ 33505 h 286756"/>
                  <a:gd name="connsiteX9" fmla="*/ 26959 w 286748"/>
                  <a:gd name="connsiteY9" fmla="*/ 159074 h 286756"/>
                  <a:gd name="connsiteX10" fmla="*/ 119315 w 286748"/>
                  <a:gd name="connsiteY10" fmla="*/ 257175 h 286756"/>
                  <a:gd name="connsiteX11" fmla="*/ 240043 w 286748"/>
                  <a:gd name="connsiteY11" fmla="*/ 286454 h 286756"/>
                  <a:gd name="connsiteX12" fmla="*/ 250607 w 286748"/>
                  <a:gd name="connsiteY12" fmla="*/ 286756 h 286756"/>
                  <a:gd name="connsiteX13" fmla="*/ 278374 w 286748"/>
                  <a:gd name="connsiteY13" fmla="*/ 278606 h 286756"/>
                  <a:gd name="connsiteX14" fmla="*/ 286523 w 286748"/>
                  <a:gd name="connsiteY14" fmla="*/ 232423 h 286756"/>
                  <a:gd name="connsiteX15" fmla="*/ 286523 w 286748"/>
                  <a:gd name="connsiteY15" fmla="*/ 231820 h 286756"/>
                  <a:gd name="connsiteX16" fmla="*/ 286523 w 286748"/>
                  <a:gd name="connsiteY16" fmla="*/ 231820 h 286756"/>
                  <a:gd name="connsiteX17" fmla="*/ 23337 w 286748"/>
                  <a:gd name="connsiteY17" fmla="*/ 12074 h 286756"/>
                  <a:gd name="connsiteX18" fmla="*/ 25450 w 286748"/>
                  <a:gd name="connsiteY18" fmla="*/ 12074 h 286756"/>
                  <a:gd name="connsiteX19" fmla="*/ 25450 w 286748"/>
                  <a:gd name="connsiteY19" fmla="*/ 12074 h 286756"/>
                  <a:gd name="connsiteX20" fmla="*/ 23337 w 286748"/>
                  <a:gd name="connsiteY20" fmla="*/ 12074 h 286756"/>
                  <a:gd name="connsiteX21" fmla="*/ 250607 w 286748"/>
                  <a:gd name="connsiteY21" fmla="*/ 274682 h 286756"/>
                  <a:gd name="connsiteX22" fmla="*/ 250305 w 286748"/>
                  <a:gd name="connsiteY22" fmla="*/ 274682 h 286756"/>
                  <a:gd name="connsiteX23" fmla="*/ 251210 w 286748"/>
                  <a:gd name="connsiteY23" fmla="*/ 274682 h 286756"/>
                  <a:gd name="connsiteX24" fmla="*/ 250607 w 286748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48" h="286756">
                    <a:moveTo>
                      <a:pt x="286523" y="231820"/>
                    </a:moveTo>
                    <a:cubicBezTo>
                      <a:pt x="284712" y="204653"/>
                      <a:pt x="278374" y="163300"/>
                      <a:pt x="258152" y="121041"/>
                    </a:cubicBezTo>
                    <a:cubicBezTo>
                      <a:pt x="243363" y="90252"/>
                      <a:pt x="223745" y="66407"/>
                      <a:pt x="198694" y="48899"/>
                    </a:cubicBezTo>
                    <a:cubicBezTo>
                      <a:pt x="143461" y="10565"/>
                      <a:pt x="81890" y="2716"/>
                      <a:pt x="28770" y="0"/>
                    </a:cubicBezTo>
                    <a:cubicBezTo>
                      <a:pt x="27562" y="0"/>
                      <a:pt x="26657" y="0"/>
                      <a:pt x="25751" y="0"/>
                    </a:cubicBezTo>
                    <a:cubicBezTo>
                      <a:pt x="20319" y="0"/>
                      <a:pt x="12169" y="604"/>
                      <a:pt x="6435" y="6641"/>
                    </a:cubicBezTo>
                    <a:cubicBezTo>
                      <a:pt x="-205" y="13583"/>
                      <a:pt x="-205" y="23846"/>
                      <a:pt x="97" y="33505"/>
                    </a:cubicBezTo>
                    <a:lnTo>
                      <a:pt x="97" y="33505"/>
                    </a:lnTo>
                    <a:lnTo>
                      <a:pt x="97" y="33505"/>
                    </a:lnTo>
                    <a:cubicBezTo>
                      <a:pt x="2511" y="68821"/>
                      <a:pt x="7642" y="115004"/>
                      <a:pt x="26959" y="159074"/>
                    </a:cubicBezTo>
                    <a:cubicBezTo>
                      <a:pt x="46879" y="204050"/>
                      <a:pt x="77966" y="236951"/>
                      <a:pt x="119315" y="257175"/>
                    </a:cubicBezTo>
                    <a:cubicBezTo>
                      <a:pt x="156439" y="275286"/>
                      <a:pt x="197185" y="285247"/>
                      <a:pt x="240043" y="286454"/>
                    </a:cubicBezTo>
                    <a:cubicBezTo>
                      <a:pt x="244570" y="286756"/>
                      <a:pt x="247589" y="286756"/>
                      <a:pt x="250607" y="286756"/>
                    </a:cubicBezTo>
                    <a:cubicBezTo>
                      <a:pt x="260265" y="286756"/>
                      <a:pt x="270829" y="286152"/>
                      <a:pt x="278374" y="278606"/>
                    </a:cubicBezTo>
                    <a:cubicBezTo>
                      <a:pt x="287127" y="269551"/>
                      <a:pt x="287127" y="255967"/>
                      <a:pt x="286523" y="232423"/>
                    </a:cubicBezTo>
                    <a:lnTo>
                      <a:pt x="286523" y="231820"/>
                    </a:lnTo>
                    <a:lnTo>
                      <a:pt x="286523" y="231820"/>
                    </a:lnTo>
                    <a:close/>
                    <a:moveTo>
                      <a:pt x="23337" y="12074"/>
                    </a:moveTo>
                    <a:cubicBezTo>
                      <a:pt x="23941" y="12074"/>
                      <a:pt x="24846" y="12074"/>
                      <a:pt x="25450" y="12074"/>
                    </a:cubicBezTo>
                    <a:cubicBezTo>
                      <a:pt x="25450" y="12074"/>
                      <a:pt x="25450" y="12074"/>
                      <a:pt x="25450" y="12074"/>
                    </a:cubicBezTo>
                    <a:cubicBezTo>
                      <a:pt x="24846" y="12074"/>
                      <a:pt x="23941" y="12074"/>
                      <a:pt x="23337" y="12074"/>
                    </a:cubicBezTo>
                    <a:close/>
                    <a:moveTo>
                      <a:pt x="250607" y="274682"/>
                    </a:moveTo>
                    <a:cubicBezTo>
                      <a:pt x="250607" y="274682"/>
                      <a:pt x="250305" y="274682"/>
                      <a:pt x="250305" y="274682"/>
                    </a:cubicBezTo>
                    <a:cubicBezTo>
                      <a:pt x="250607" y="274682"/>
                      <a:pt x="250909" y="274682"/>
                      <a:pt x="251210" y="274682"/>
                    </a:cubicBezTo>
                    <a:cubicBezTo>
                      <a:pt x="250909" y="274682"/>
                      <a:pt x="250909" y="274682"/>
                      <a:pt x="25060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3" name="Freeform 1422">
                <a:extLst>
                  <a:ext uri="{FF2B5EF4-FFF2-40B4-BE49-F238E27FC236}">
                    <a16:creationId xmlns:a16="http://schemas.microsoft.com/office/drawing/2014/main" id="{2920D4BE-F716-CC48-AEC6-1D85835CD27C}"/>
                  </a:ext>
                </a:extLst>
              </p:cNvPr>
              <p:cNvSpPr/>
              <p:nvPr/>
            </p:nvSpPr>
            <p:spPr>
              <a:xfrm>
                <a:off x="3447899" y="6570338"/>
                <a:ext cx="286636" cy="287058"/>
              </a:xfrm>
              <a:custGeom>
                <a:avLst/>
                <a:gdLst>
                  <a:gd name="connsiteX0" fmla="*/ 252321 w 286636"/>
                  <a:gd name="connsiteY0" fmla="*/ 0 h 287058"/>
                  <a:gd name="connsiteX1" fmla="*/ 148193 w 286636"/>
                  <a:gd name="connsiteY1" fmla="*/ 17810 h 287058"/>
                  <a:gd name="connsiteX2" fmla="*/ 29276 w 286636"/>
                  <a:gd name="connsiteY2" fmla="*/ 120438 h 287058"/>
                  <a:gd name="connsiteX3" fmla="*/ 0 w 286636"/>
                  <a:gd name="connsiteY3" fmla="*/ 238159 h 287058"/>
                  <a:gd name="connsiteX4" fmla="*/ 0 w 286636"/>
                  <a:gd name="connsiteY4" fmla="*/ 238763 h 287058"/>
                  <a:gd name="connsiteX5" fmla="*/ 0 w 286636"/>
                  <a:gd name="connsiteY5" fmla="*/ 239366 h 287058"/>
                  <a:gd name="connsiteX6" fmla="*/ 0 w 286636"/>
                  <a:gd name="connsiteY6" fmla="*/ 248422 h 287058"/>
                  <a:gd name="connsiteX7" fmla="*/ 31389 w 286636"/>
                  <a:gd name="connsiteY7" fmla="*/ 287058 h 287058"/>
                  <a:gd name="connsiteX8" fmla="*/ 40142 w 286636"/>
                  <a:gd name="connsiteY8" fmla="*/ 286756 h 287058"/>
                  <a:gd name="connsiteX9" fmla="*/ 161171 w 286636"/>
                  <a:gd name="connsiteY9" fmla="*/ 259288 h 287058"/>
                  <a:gd name="connsiteX10" fmla="*/ 240550 w 286636"/>
                  <a:gd name="connsiteY10" fmla="*/ 194089 h 287058"/>
                  <a:gd name="connsiteX11" fmla="*/ 286426 w 286636"/>
                  <a:gd name="connsiteY11" fmla="*/ 35015 h 287058"/>
                  <a:gd name="connsiteX12" fmla="*/ 280088 w 286636"/>
                  <a:gd name="connsiteY12" fmla="*/ 7546 h 287058"/>
                  <a:gd name="connsiteX13" fmla="*/ 252321 w 286636"/>
                  <a:gd name="connsiteY13" fmla="*/ 0 h 287058"/>
                  <a:gd name="connsiteX14" fmla="*/ 31087 w 286636"/>
                  <a:gd name="connsiteY14" fmla="*/ 274682 h 287058"/>
                  <a:gd name="connsiteX15" fmla="*/ 31087 w 286636"/>
                  <a:gd name="connsiteY15" fmla="*/ 274682 h 287058"/>
                  <a:gd name="connsiteX16" fmla="*/ 33502 w 286636"/>
                  <a:gd name="connsiteY16" fmla="*/ 274682 h 287058"/>
                  <a:gd name="connsiteX17" fmla="*/ 31087 w 286636"/>
                  <a:gd name="connsiteY17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36" h="287058">
                    <a:moveTo>
                      <a:pt x="252321" y="0"/>
                    </a:moveTo>
                    <a:cubicBezTo>
                      <a:pt x="217612" y="0"/>
                      <a:pt x="182601" y="6037"/>
                      <a:pt x="148193" y="17810"/>
                    </a:cubicBezTo>
                    <a:cubicBezTo>
                      <a:pt x="91451" y="37430"/>
                      <a:pt x="51611" y="71840"/>
                      <a:pt x="29276" y="120438"/>
                    </a:cubicBezTo>
                    <a:cubicBezTo>
                      <a:pt x="12978" y="155452"/>
                      <a:pt x="3622" y="194089"/>
                      <a:pt x="0" y="238159"/>
                    </a:cubicBezTo>
                    <a:lnTo>
                      <a:pt x="0" y="238763"/>
                    </a:lnTo>
                    <a:lnTo>
                      <a:pt x="0" y="239366"/>
                    </a:lnTo>
                    <a:lnTo>
                      <a:pt x="0" y="248422"/>
                    </a:lnTo>
                    <a:cubicBezTo>
                      <a:pt x="0" y="271060"/>
                      <a:pt x="2113" y="287058"/>
                      <a:pt x="31389" y="287058"/>
                    </a:cubicBezTo>
                    <a:cubicBezTo>
                      <a:pt x="33804" y="287058"/>
                      <a:pt x="36520" y="287058"/>
                      <a:pt x="40142" y="286756"/>
                    </a:cubicBezTo>
                    <a:cubicBezTo>
                      <a:pt x="86924" y="284341"/>
                      <a:pt x="126462" y="275286"/>
                      <a:pt x="161171" y="259288"/>
                    </a:cubicBezTo>
                    <a:cubicBezTo>
                      <a:pt x="195880" y="243290"/>
                      <a:pt x="221837" y="221859"/>
                      <a:pt x="240550" y="194089"/>
                    </a:cubicBezTo>
                    <a:cubicBezTo>
                      <a:pt x="268921" y="152132"/>
                      <a:pt x="283408" y="101421"/>
                      <a:pt x="286426" y="35015"/>
                    </a:cubicBezTo>
                    <a:cubicBezTo>
                      <a:pt x="287030" y="24751"/>
                      <a:pt x="286728" y="14791"/>
                      <a:pt x="280088" y="7546"/>
                    </a:cubicBezTo>
                    <a:cubicBezTo>
                      <a:pt x="273146" y="604"/>
                      <a:pt x="263488" y="0"/>
                      <a:pt x="252321" y="0"/>
                    </a:cubicBezTo>
                    <a:close/>
                    <a:moveTo>
                      <a:pt x="31087" y="274682"/>
                    </a:moveTo>
                    <a:cubicBezTo>
                      <a:pt x="31087" y="274682"/>
                      <a:pt x="31087" y="274682"/>
                      <a:pt x="31087" y="274682"/>
                    </a:cubicBezTo>
                    <a:cubicBezTo>
                      <a:pt x="31691" y="274682"/>
                      <a:pt x="32596" y="274682"/>
                      <a:pt x="33502" y="274682"/>
                    </a:cubicBezTo>
                    <a:cubicBezTo>
                      <a:pt x="32898" y="274682"/>
                      <a:pt x="31993" y="274682"/>
                      <a:pt x="3108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4" name="Freeform 1423">
                <a:extLst>
                  <a:ext uri="{FF2B5EF4-FFF2-40B4-BE49-F238E27FC236}">
                    <a16:creationId xmlns:a16="http://schemas.microsoft.com/office/drawing/2014/main" id="{AFDAACF4-FA30-5743-8661-3C5181866B2E}"/>
                  </a:ext>
                </a:extLst>
              </p:cNvPr>
              <p:cNvSpPr/>
              <p:nvPr/>
            </p:nvSpPr>
            <p:spPr>
              <a:xfrm>
                <a:off x="3138836" y="2812927"/>
                <a:ext cx="286553" cy="288868"/>
              </a:xfrm>
              <a:custGeom>
                <a:avLst/>
                <a:gdLst>
                  <a:gd name="connsiteX0" fmla="*/ 0 w 286553"/>
                  <a:gd name="connsiteY0" fmla="*/ 243894 h 288868"/>
                  <a:gd name="connsiteX1" fmla="*/ 0 w 286553"/>
                  <a:gd name="connsiteY1" fmla="*/ 244497 h 288868"/>
                  <a:gd name="connsiteX2" fmla="*/ 0 w 286553"/>
                  <a:gd name="connsiteY2" fmla="*/ 253251 h 288868"/>
                  <a:gd name="connsiteX3" fmla="*/ 28673 w 286553"/>
                  <a:gd name="connsiteY3" fmla="*/ 288869 h 288868"/>
                  <a:gd name="connsiteX4" fmla="*/ 38935 w 286553"/>
                  <a:gd name="connsiteY4" fmla="*/ 288265 h 288868"/>
                  <a:gd name="connsiteX5" fmla="*/ 47687 w 286553"/>
                  <a:gd name="connsiteY5" fmla="*/ 287360 h 288868"/>
                  <a:gd name="connsiteX6" fmla="*/ 75455 w 286553"/>
                  <a:gd name="connsiteY6" fmla="*/ 284341 h 288868"/>
                  <a:gd name="connsiteX7" fmla="*/ 274052 w 286553"/>
                  <a:gd name="connsiteY7" fmla="*/ 121645 h 288868"/>
                  <a:gd name="connsiteX8" fmla="*/ 286427 w 286553"/>
                  <a:gd name="connsiteY8" fmla="*/ 26261 h 288868"/>
                  <a:gd name="connsiteX9" fmla="*/ 263488 w 286553"/>
                  <a:gd name="connsiteY9" fmla="*/ 0 h 288868"/>
                  <a:gd name="connsiteX10" fmla="*/ 260772 w 286553"/>
                  <a:gd name="connsiteY10" fmla="*/ 0 h 288868"/>
                  <a:gd name="connsiteX11" fmla="*/ 135215 w 286553"/>
                  <a:gd name="connsiteY11" fmla="*/ 23846 h 288868"/>
                  <a:gd name="connsiteX12" fmla="*/ 27465 w 286553"/>
                  <a:gd name="connsiteY12" fmla="*/ 125569 h 288868"/>
                  <a:gd name="connsiteX13" fmla="*/ 302 w 286553"/>
                  <a:gd name="connsiteY13" fmla="*/ 243592 h 288868"/>
                  <a:gd name="connsiteX14" fmla="*/ 0 w 286553"/>
                  <a:gd name="connsiteY14" fmla="*/ 243894 h 288868"/>
                  <a:gd name="connsiteX15" fmla="*/ 263488 w 286553"/>
                  <a:gd name="connsiteY15" fmla="*/ 12074 h 288868"/>
                  <a:gd name="connsiteX16" fmla="*/ 263488 w 286553"/>
                  <a:gd name="connsiteY16" fmla="*/ 12074 h 288868"/>
                  <a:gd name="connsiteX17" fmla="*/ 261677 w 286553"/>
                  <a:gd name="connsiteY17" fmla="*/ 12074 h 288868"/>
                  <a:gd name="connsiteX18" fmla="*/ 263488 w 286553"/>
                  <a:gd name="connsiteY18" fmla="*/ 12074 h 288868"/>
                  <a:gd name="connsiteX19" fmla="*/ 29276 w 286553"/>
                  <a:gd name="connsiteY19" fmla="*/ 276795 h 288868"/>
                  <a:gd name="connsiteX20" fmla="*/ 28673 w 286553"/>
                  <a:gd name="connsiteY20" fmla="*/ 276795 h 288868"/>
                  <a:gd name="connsiteX21" fmla="*/ 27767 w 286553"/>
                  <a:gd name="connsiteY21" fmla="*/ 276795 h 288868"/>
                  <a:gd name="connsiteX22" fmla="*/ 29276 w 286553"/>
                  <a:gd name="connsiteY22" fmla="*/ 276795 h 2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53" h="288868">
                    <a:moveTo>
                      <a:pt x="0" y="243894"/>
                    </a:moveTo>
                    <a:lnTo>
                      <a:pt x="0" y="244497"/>
                    </a:lnTo>
                    <a:lnTo>
                      <a:pt x="0" y="253251"/>
                    </a:lnTo>
                    <a:cubicBezTo>
                      <a:pt x="0" y="265627"/>
                      <a:pt x="0" y="288869"/>
                      <a:pt x="28673" y="288869"/>
                    </a:cubicBezTo>
                    <a:cubicBezTo>
                      <a:pt x="31691" y="288869"/>
                      <a:pt x="34709" y="288567"/>
                      <a:pt x="38935" y="288265"/>
                    </a:cubicBezTo>
                    <a:cubicBezTo>
                      <a:pt x="41953" y="287964"/>
                      <a:pt x="44669" y="287662"/>
                      <a:pt x="47687" y="287360"/>
                    </a:cubicBezTo>
                    <a:cubicBezTo>
                      <a:pt x="56742" y="286454"/>
                      <a:pt x="66098" y="285549"/>
                      <a:pt x="75455" y="284341"/>
                    </a:cubicBezTo>
                    <a:cubicBezTo>
                      <a:pt x="187128" y="266834"/>
                      <a:pt x="248095" y="216727"/>
                      <a:pt x="274052" y="121645"/>
                    </a:cubicBezTo>
                    <a:cubicBezTo>
                      <a:pt x="283408" y="87536"/>
                      <a:pt x="287332" y="56446"/>
                      <a:pt x="286427" y="26261"/>
                    </a:cubicBezTo>
                    <a:cubicBezTo>
                      <a:pt x="286124" y="16300"/>
                      <a:pt x="282503" y="0"/>
                      <a:pt x="263488" y="0"/>
                    </a:cubicBezTo>
                    <a:cubicBezTo>
                      <a:pt x="262583" y="0"/>
                      <a:pt x="261677" y="0"/>
                      <a:pt x="260772" y="0"/>
                    </a:cubicBezTo>
                    <a:cubicBezTo>
                      <a:pt x="220328" y="2717"/>
                      <a:pt x="177168" y="6641"/>
                      <a:pt x="135215" y="23846"/>
                    </a:cubicBezTo>
                    <a:cubicBezTo>
                      <a:pt x="85113" y="44070"/>
                      <a:pt x="48593" y="78481"/>
                      <a:pt x="27465" y="125569"/>
                    </a:cubicBezTo>
                    <a:cubicBezTo>
                      <a:pt x="12676" y="158471"/>
                      <a:pt x="4226" y="195900"/>
                      <a:pt x="302" y="243592"/>
                    </a:cubicBezTo>
                    <a:lnTo>
                      <a:pt x="0" y="243894"/>
                    </a:lnTo>
                    <a:close/>
                    <a:moveTo>
                      <a:pt x="263488" y="12074"/>
                    </a:moveTo>
                    <a:cubicBezTo>
                      <a:pt x="263488" y="12074"/>
                      <a:pt x="263488" y="12074"/>
                      <a:pt x="263488" y="12074"/>
                    </a:cubicBezTo>
                    <a:cubicBezTo>
                      <a:pt x="262884" y="12074"/>
                      <a:pt x="262281" y="12074"/>
                      <a:pt x="261677" y="12074"/>
                    </a:cubicBezTo>
                    <a:cubicBezTo>
                      <a:pt x="262281" y="12074"/>
                      <a:pt x="262884" y="12074"/>
                      <a:pt x="263488" y="12074"/>
                    </a:cubicBezTo>
                    <a:close/>
                    <a:moveTo>
                      <a:pt x="29276" y="276795"/>
                    </a:moveTo>
                    <a:cubicBezTo>
                      <a:pt x="28975" y="276795"/>
                      <a:pt x="28673" y="276795"/>
                      <a:pt x="28673" y="276795"/>
                    </a:cubicBezTo>
                    <a:cubicBezTo>
                      <a:pt x="28371" y="276795"/>
                      <a:pt x="28069" y="276795"/>
                      <a:pt x="27767" y="276795"/>
                    </a:cubicBezTo>
                    <a:cubicBezTo>
                      <a:pt x="28371" y="276795"/>
                      <a:pt x="28975" y="276795"/>
                      <a:pt x="29276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5" name="Freeform 1424">
                <a:extLst>
                  <a:ext uri="{FF2B5EF4-FFF2-40B4-BE49-F238E27FC236}">
                    <a16:creationId xmlns:a16="http://schemas.microsoft.com/office/drawing/2014/main" id="{F5187D41-C842-764E-BFDE-FFD846928D81}"/>
                  </a:ext>
                </a:extLst>
              </p:cNvPr>
              <p:cNvSpPr/>
              <p:nvPr/>
            </p:nvSpPr>
            <p:spPr>
              <a:xfrm>
                <a:off x="2821667" y="6261245"/>
                <a:ext cx="286383" cy="286454"/>
              </a:xfrm>
              <a:custGeom>
                <a:avLst/>
                <a:gdLst>
                  <a:gd name="connsiteX0" fmla="*/ 254089 w 286383"/>
                  <a:gd name="connsiteY0" fmla="*/ 0 h 286454"/>
                  <a:gd name="connsiteX1" fmla="*/ 246544 w 286383"/>
                  <a:gd name="connsiteY1" fmla="*/ 301 h 286454"/>
                  <a:gd name="connsiteX2" fmla="*/ 145133 w 286383"/>
                  <a:gd name="connsiteY2" fmla="*/ 19620 h 286454"/>
                  <a:gd name="connsiteX3" fmla="*/ 39798 w 286383"/>
                  <a:gd name="connsiteY3" fmla="*/ 103534 h 286454"/>
                  <a:gd name="connsiteX4" fmla="*/ 260 w 286383"/>
                  <a:gd name="connsiteY4" fmla="*/ 254760 h 286454"/>
                  <a:gd name="connsiteX5" fmla="*/ 5390 w 286383"/>
                  <a:gd name="connsiteY5" fmla="*/ 278606 h 286454"/>
                  <a:gd name="connsiteX6" fmla="*/ 31951 w 286383"/>
                  <a:gd name="connsiteY6" fmla="*/ 286454 h 286454"/>
                  <a:gd name="connsiteX7" fmla="*/ 39194 w 286383"/>
                  <a:gd name="connsiteY7" fmla="*/ 286454 h 286454"/>
                  <a:gd name="connsiteX8" fmla="*/ 118573 w 286383"/>
                  <a:gd name="connsiteY8" fmla="*/ 274682 h 286454"/>
                  <a:gd name="connsiteX9" fmla="*/ 243526 w 286383"/>
                  <a:gd name="connsiteY9" fmla="*/ 191070 h 286454"/>
                  <a:gd name="connsiteX10" fmla="*/ 286384 w 286383"/>
                  <a:gd name="connsiteY10" fmla="*/ 52220 h 286454"/>
                  <a:gd name="connsiteX11" fmla="*/ 286384 w 286383"/>
                  <a:gd name="connsiteY11" fmla="*/ 51616 h 286454"/>
                  <a:gd name="connsiteX12" fmla="*/ 286384 w 286383"/>
                  <a:gd name="connsiteY12" fmla="*/ 51012 h 286454"/>
                  <a:gd name="connsiteX13" fmla="*/ 286384 w 286383"/>
                  <a:gd name="connsiteY13" fmla="*/ 37731 h 286454"/>
                  <a:gd name="connsiteX14" fmla="*/ 280650 w 286383"/>
                  <a:gd name="connsiteY14" fmla="*/ 9055 h 286454"/>
                  <a:gd name="connsiteX15" fmla="*/ 254089 w 286383"/>
                  <a:gd name="connsiteY15" fmla="*/ 0 h 286454"/>
                  <a:gd name="connsiteX16" fmla="*/ 39496 w 286383"/>
                  <a:gd name="connsiteY16" fmla="*/ 274380 h 286454"/>
                  <a:gd name="connsiteX17" fmla="*/ 32554 w 286383"/>
                  <a:gd name="connsiteY17" fmla="*/ 274380 h 286454"/>
                  <a:gd name="connsiteX18" fmla="*/ 41307 w 286383"/>
                  <a:gd name="connsiteY18" fmla="*/ 274380 h 286454"/>
                  <a:gd name="connsiteX19" fmla="*/ 39496 w 286383"/>
                  <a:gd name="connsiteY19" fmla="*/ 274380 h 286454"/>
                  <a:gd name="connsiteX20" fmla="*/ 251977 w 286383"/>
                  <a:gd name="connsiteY20" fmla="*/ 12074 h 286454"/>
                  <a:gd name="connsiteX21" fmla="*/ 253788 w 286383"/>
                  <a:gd name="connsiteY21" fmla="*/ 12074 h 286454"/>
                  <a:gd name="connsiteX22" fmla="*/ 254391 w 286383"/>
                  <a:gd name="connsiteY22" fmla="*/ 12074 h 286454"/>
                  <a:gd name="connsiteX23" fmla="*/ 251977 w 286383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83" h="286454">
                    <a:moveTo>
                      <a:pt x="254089" y="0"/>
                    </a:moveTo>
                    <a:cubicBezTo>
                      <a:pt x="251977" y="0"/>
                      <a:pt x="249562" y="0"/>
                      <a:pt x="246544" y="301"/>
                    </a:cubicBezTo>
                    <a:cubicBezTo>
                      <a:pt x="212438" y="1509"/>
                      <a:pt x="178333" y="8150"/>
                      <a:pt x="145133" y="19620"/>
                    </a:cubicBezTo>
                    <a:cubicBezTo>
                      <a:pt x="98653" y="35920"/>
                      <a:pt x="63340" y="64294"/>
                      <a:pt x="39798" y="103534"/>
                    </a:cubicBezTo>
                    <a:cubicBezTo>
                      <a:pt x="11125" y="151528"/>
                      <a:pt x="3881" y="204351"/>
                      <a:pt x="260" y="254760"/>
                    </a:cubicBezTo>
                    <a:cubicBezTo>
                      <a:pt x="-344" y="263212"/>
                      <a:pt x="-344" y="272267"/>
                      <a:pt x="5390" y="278606"/>
                    </a:cubicBezTo>
                    <a:cubicBezTo>
                      <a:pt x="12030" y="285850"/>
                      <a:pt x="22292" y="286153"/>
                      <a:pt x="31951" y="286454"/>
                    </a:cubicBezTo>
                    <a:cubicBezTo>
                      <a:pt x="34365" y="286454"/>
                      <a:pt x="36780" y="286454"/>
                      <a:pt x="39194" y="286454"/>
                    </a:cubicBezTo>
                    <a:cubicBezTo>
                      <a:pt x="63340" y="286454"/>
                      <a:pt x="88693" y="282832"/>
                      <a:pt x="118573" y="274682"/>
                    </a:cubicBezTo>
                    <a:cubicBezTo>
                      <a:pt x="177126" y="258684"/>
                      <a:pt x="216664" y="232121"/>
                      <a:pt x="243526" y="191070"/>
                    </a:cubicBezTo>
                    <a:cubicBezTo>
                      <a:pt x="267973" y="153339"/>
                      <a:pt x="281857" y="108062"/>
                      <a:pt x="286384" y="52220"/>
                    </a:cubicBezTo>
                    <a:lnTo>
                      <a:pt x="286384" y="51616"/>
                    </a:lnTo>
                    <a:lnTo>
                      <a:pt x="286384" y="51012"/>
                    </a:lnTo>
                    <a:lnTo>
                      <a:pt x="286384" y="37731"/>
                    </a:lnTo>
                    <a:cubicBezTo>
                      <a:pt x="286384" y="25657"/>
                      <a:pt x="285780" y="15998"/>
                      <a:pt x="280650" y="9055"/>
                    </a:cubicBezTo>
                    <a:cubicBezTo>
                      <a:pt x="273406" y="0"/>
                      <a:pt x="260729" y="0"/>
                      <a:pt x="254089" y="0"/>
                    </a:cubicBezTo>
                    <a:close/>
                    <a:moveTo>
                      <a:pt x="39496" y="274380"/>
                    </a:moveTo>
                    <a:cubicBezTo>
                      <a:pt x="37081" y="274380"/>
                      <a:pt x="34969" y="274380"/>
                      <a:pt x="32554" y="274380"/>
                    </a:cubicBezTo>
                    <a:cubicBezTo>
                      <a:pt x="35572" y="274380"/>
                      <a:pt x="38590" y="274380"/>
                      <a:pt x="41307" y="274380"/>
                    </a:cubicBezTo>
                    <a:cubicBezTo>
                      <a:pt x="40703" y="274380"/>
                      <a:pt x="40100" y="274380"/>
                      <a:pt x="39496" y="274380"/>
                    </a:cubicBezTo>
                    <a:close/>
                    <a:moveTo>
                      <a:pt x="251977" y="12074"/>
                    </a:moveTo>
                    <a:cubicBezTo>
                      <a:pt x="252580" y="12074"/>
                      <a:pt x="253184" y="12074"/>
                      <a:pt x="253788" y="12074"/>
                    </a:cubicBezTo>
                    <a:cubicBezTo>
                      <a:pt x="254089" y="12074"/>
                      <a:pt x="254089" y="12074"/>
                      <a:pt x="254391" y="12074"/>
                    </a:cubicBezTo>
                    <a:cubicBezTo>
                      <a:pt x="253788" y="12074"/>
                      <a:pt x="252882" y="12074"/>
                      <a:pt x="25197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6" name="Freeform 1425">
                <a:extLst>
                  <a:ext uri="{FF2B5EF4-FFF2-40B4-BE49-F238E27FC236}">
                    <a16:creationId xmlns:a16="http://schemas.microsoft.com/office/drawing/2014/main" id="{D4BCA5F8-B963-7C41-B58E-78DCA40E69FE}"/>
                  </a:ext>
                </a:extLst>
              </p:cNvPr>
              <p:cNvSpPr/>
              <p:nvPr/>
            </p:nvSpPr>
            <p:spPr>
              <a:xfrm>
                <a:off x="2512761" y="624524"/>
                <a:ext cx="289386" cy="289472"/>
              </a:xfrm>
              <a:custGeom>
                <a:avLst/>
                <a:gdLst>
                  <a:gd name="connsiteX0" fmla="*/ 265099 w 289386"/>
                  <a:gd name="connsiteY0" fmla="*/ 0 h 289472"/>
                  <a:gd name="connsiteX1" fmla="*/ 262685 w 289386"/>
                  <a:gd name="connsiteY1" fmla="*/ 0 h 289472"/>
                  <a:gd name="connsiteX2" fmla="*/ 246387 w 289386"/>
                  <a:gd name="connsiteY2" fmla="*/ 1509 h 289472"/>
                  <a:gd name="connsiteX3" fmla="*/ 231296 w 289386"/>
                  <a:gd name="connsiteY3" fmla="*/ 3018 h 289472"/>
                  <a:gd name="connsiteX4" fmla="*/ 137128 w 289386"/>
                  <a:gd name="connsiteY4" fmla="*/ 24148 h 289472"/>
                  <a:gd name="connsiteX5" fmla="*/ 58655 w 289386"/>
                  <a:gd name="connsiteY5" fmla="*/ 78783 h 289472"/>
                  <a:gd name="connsiteX6" fmla="*/ 102 w 289386"/>
                  <a:gd name="connsiteY6" fmla="*/ 262005 h 289472"/>
                  <a:gd name="connsiteX7" fmla="*/ 5535 w 289386"/>
                  <a:gd name="connsiteY7" fmla="*/ 282228 h 289472"/>
                  <a:gd name="connsiteX8" fmla="*/ 29379 w 289386"/>
                  <a:gd name="connsiteY8" fmla="*/ 289473 h 289472"/>
                  <a:gd name="connsiteX9" fmla="*/ 29982 w 289386"/>
                  <a:gd name="connsiteY9" fmla="*/ 289473 h 289472"/>
                  <a:gd name="connsiteX10" fmla="*/ 30586 w 289386"/>
                  <a:gd name="connsiteY10" fmla="*/ 289473 h 289472"/>
                  <a:gd name="connsiteX11" fmla="*/ 40546 w 289386"/>
                  <a:gd name="connsiteY11" fmla="*/ 288265 h 289472"/>
                  <a:gd name="connsiteX12" fmla="*/ 140146 w 289386"/>
                  <a:gd name="connsiteY12" fmla="*/ 269853 h 289472"/>
                  <a:gd name="connsiteX13" fmla="*/ 265401 w 289386"/>
                  <a:gd name="connsiteY13" fmla="*/ 151830 h 289472"/>
                  <a:gd name="connsiteX14" fmla="*/ 289245 w 289386"/>
                  <a:gd name="connsiteY14" fmla="*/ 26563 h 289472"/>
                  <a:gd name="connsiteX15" fmla="*/ 283510 w 289386"/>
                  <a:gd name="connsiteY15" fmla="*/ 7244 h 289472"/>
                  <a:gd name="connsiteX16" fmla="*/ 265099 w 289386"/>
                  <a:gd name="connsiteY16" fmla="*/ 0 h 289472"/>
                  <a:gd name="connsiteX17" fmla="*/ 263590 w 289386"/>
                  <a:gd name="connsiteY17" fmla="*/ 12074 h 289472"/>
                  <a:gd name="connsiteX18" fmla="*/ 265099 w 289386"/>
                  <a:gd name="connsiteY18" fmla="*/ 12074 h 289472"/>
                  <a:gd name="connsiteX19" fmla="*/ 266005 w 289386"/>
                  <a:gd name="connsiteY19" fmla="*/ 12074 h 289472"/>
                  <a:gd name="connsiteX20" fmla="*/ 263590 w 289386"/>
                  <a:gd name="connsiteY20" fmla="*/ 12074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9386" h="289472">
                    <a:moveTo>
                      <a:pt x="265099" y="0"/>
                    </a:moveTo>
                    <a:cubicBezTo>
                      <a:pt x="264194" y="0"/>
                      <a:pt x="263590" y="0"/>
                      <a:pt x="262685" y="0"/>
                    </a:cubicBezTo>
                    <a:cubicBezTo>
                      <a:pt x="257252" y="302"/>
                      <a:pt x="251517" y="906"/>
                      <a:pt x="246387" y="1509"/>
                    </a:cubicBezTo>
                    <a:cubicBezTo>
                      <a:pt x="241256" y="2113"/>
                      <a:pt x="236125" y="2717"/>
                      <a:pt x="231296" y="3018"/>
                    </a:cubicBezTo>
                    <a:cubicBezTo>
                      <a:pt x="199303" y="4830"/>
                      <a:pt x="167612" y="12074"/>
                      <a:pt x="137128" y="24148"/>
                    </a:cubicBezTo>
                    <a:cubicBezTo>
                      <a:pt x="104833" y="36826"/>
                      <a:pt x="78575" y="55238"/>
                      <a:pt x="58655" y="78783"/>
                    </a:cubicBezTo>
                    <a:cubicBezTo>
                      <a:pt x="12175" y="134323"/>
                      <a:pt x="4026" y="202540"/>
                      <a:pt x="102" y="262005"/>
                    </a:cubicBezTo>
                    <a:cubicBezTo>
                      <a:pt x="-200" y="267740"/>
                      <a:pt x="-200" y="276191"/>
                      <a:pt x="5535" y="282228"/>
                    </a:cubicBezTo>
                    <a:cubicBezTo>
                      <a:pt x="11873" y="288869"/>
                      <a:pt x="21229" y="289473"/>
                      <a:pt x="29379" y="289473"/>
                    </a:cubicBezTo>
                    <a:lnTo>
                      <a:pt x="29982" y="289473"/>
                    </a:lnTo>
                    <a:lnTo>
                      <a:pt x="30586" y="289473"/>
                    </a:lnTo>
                    <a:cubicBezTo>
                      <a:pt x="33906" y="289171"/>
                      <a:pt x="37226" y="288869"/>
                      <a:pt x="40546" y="288265"/>
                    </a:cubicBezTo>
                    <a:cubicBezTo>
                      <a:pt x="73444" y="284643"/>
                      <a:pt x="107248" y="281021"/>
                      <a:pt x="140146" y="269853"/>
                    </a:cubicBezTo>
                    <a:cubicBezTo>
                      <a:pt x="201416" y="248421"/>
                      <a:pt x="242161" y="209785"/>
                      <a:pt x="265401" y="151830"/>
                    </a:cubicBezTo>
                    <a:cubicBezTo>
                      <a:pt x="281699" y="110477"/>
                      <a:pt x="285623" y="67916"/>
                      <a:pt x="289245" y="26563"/>
                    </a:cubicBezTo>
                    <a:cubicBezTo>
                      <a:pt x="290150" y="16904"/>
                      <a:pt x="286529" y="10565"/>
                      <a:pt x="283510" y="7244"/>
                    </a:cubicBezTo>
                    <a:cubicBezTo>
                      <a:pt x="280492" y="3924"/>
                      <a:pt x="274758" y="0"/>
                      <a:pt x="265099" y="0"/>
                    </a:cubicBezTo>
                    <a:close/>
                    <a:moveTo>
                      <a:pt x="263590" y="12074"/>
                    </a:moveTo>
                    <a:cubicBezTo>
                      <a:pt x="264194" y="12074"/>
                      <a:pt x="264496" y="12074"/>
                      <a:pt x="265099" y="12074"/>
                    </a:cubicBezTo>
                    <a:cubicBezTo>
                      <a:pt x="265401" y="12074"/>
                      <a:pt x="265703" y="12074"/>
                      <a:pt x="266005" y="12074"/>
                    </a:cubicBezTo>
                    <a:cubicBezTo>
                      <a:pt x="265099" y="12074"/>
                      <a:pt x="264496" y="12074"/>
                      <a:pt x="26359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7" name="Freeform 1426">
                <a:extLst>
                  <a:ext uri="{FF2B5EF4-FFF2-40B4-BE49-F238E27FC236}">
                    <a16:creationId xmlns:a16="http://schemas.microsoft.com/office/drawing/2014/main" id="{CB48605E-EB5D-ED44-BB49-39C53B110DB2}"/>
                  </a:ext>
                </a:extLst>
              </p:cNvPr>
              <p:cNvSpPr/>
              <p:nvPr/>
            </p:nvSpPr>
            <p:spPr>
              <a:xfrm>
                <a:off x="4394344" y="3129868"/>
                <a:ext cx="285788" cy="286152"/>
              </a:xfrm>
              <a:custGeom>
                <a:avLst/>
                <a:gdLst>
                  <a:gd name="connsiteX0" fmla="*/ 180548 w 285788"/>
                  <a:gd name="connsiteY0" fmla="*/ 38335 h 286152"/>
                  <a:gd name="connsiteX1" fmla="*/ 31751 w 285788"/>
                  <a:gd name="connsiteY1" fmla="*/ 302 h 286152"/>
                  <a:gd name="connsiteX2" fmla="*/ 25413 w 285788"/>
                  <a:gd name="connsiteY2" fmla="*/ 0 h 286152"/>
                  <a:gd name="connsiteX3" fmla="*/ 60 w 285788"/>
                  <a:gd name="connsiteY3" fmla="*/ 30185 h 286152"/>
                  <a:gd name="connsiteX4" fmla="*/ 12133 w 285788"/>
                  <a:gd name="connsiteY4" fmla="*/ 121041 h 286152"/>
                  <a:gd name="connsiteX5" fmla="*/ 124108 w 285788"/>
                  <a:gd name="connsiteY5" fmla="*/ 260495 h 286152"/>
                  <a:gd name="connsiteX6" fmla="*/ 124108 w 285788"/>
                  <a:gd name="connsiteY6" fmla="*/ 260495 h 286152"/>
                  <a:gd name="connsiteX7" fmla="*/ 124108 w 285788"/>
                  <a:gd name="connsiteY7" fmla="*/ 260495 h 286152"/>
                  <a:gd name="connsiteX8" fmla="*/ 232159 w 285788"/>
                  <a:gd name="connsiteY8" fmla="*/ 286152 h 286152"/>
                  <a:gd name="connsiteX9" fmla="*/ 232461 w 285788"/>
                  <a:gd name="connsiteY9" fmla="*/ 286152 h 286152"/>
                  <a:gd name="connsiteX10" fmla="*/ 232763 w 285788"/>
                  <a:gd name="connsiteY10" fmla="*/ 286152 h 286152"/>
                  <a:gd name="connsiteX11" fmla="*/ 247552 w 285788"/>
                  <a:gd name="connsiteY11" fmla="*/ 286152 h 286152"/>
                  <a:gd name="connsiteX12" fmla="*/ 278941 w 285788"/>
                  <a:gd name="connsiteY12" fmla="*/ 278002 h 286152"/>
                  <a:gd name="connsiteX13" fmla="*/ 285581 w 285788"/>
                  <a:gd name="connsiteY13" fmla="*/ 246007 h 286152"/>
                  <a:gd name="connsiteX14" fmla="*/ 267774 w 285788"/>
                  <a:gd name="connsiteY14" fmla="*/ 149415 h 286152"/>
                  <a:gd name="connsiteX15" fmla="*/ 180548 w 285788"/>
                  <a:gd name="connsiteY15" fmla="*/ 38335 h 286152"/>
                  <a:gd name="connsiteX16" fmla="*/ 23300 w 285788"/>
                  <a:gd name="connsiteY16" fmla="*/ 12074 h 286152"/>
                  <a:gd name="connsiteX17" fmla="*/ 25413 w 285788"/>
                  <a:gd name="connsiteY17" fmla="*/ 12074 h 286152"/>
                  <a:gd name="connsiteX18" fmla="*/ 25413 w 285788"/>
                  <a:gd name="connsiteY18" fmla="*/ 12074 h 286152"/>
                  <a:gd name="connsiteX19" fmla="*/ 23300 w 285788"/>
                  <a:gd name="connsiteY19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788" h="286152">
                    <a:moveTo>
                      <a:pt x="180548" y="38335"/>
                    </a:moveTo>
                    <a:cubicBezTo>
                      <a:pt x="131653" y="10263"/>
                      <a:pt x="77929" y="3320"/>
                      <a:pt x="31751" y="302"/>
                    </a:cubicBezTo>
                    <a:cubicBezTo>
                      <a:pt x="29337" y="0"/>
                      <a:pt x="27224" y="0"/>
                      <a:pt x="25413" y="0"/>
                    </a:cubicBezTo>
                    <a:cubicBezTo>
                      <a:pt x="664" y="0"/>
                      <a:pt x="362" y="19620"/>
                      <a:pt x="60" y="30185"/>
                    </a:cubicBezTo>
                    <a:cubicBezTo>
                      <a:pt x="-544" y="57955"/>
                      <a:pt x="3380" y="87838"/>
                      <a:pt x="12133" y="121041"/>
                    </a:cubicBezTo>
                    <a:cubicBezTo>
                      <a:pt x="29940" y="188655"/>
                      <a:pt x="67668" y="235442"/>
                      <a:pt x="124108" y="260495"/>
                    </a:cubicBezTo>
                    <a:lnTo>
                      <a:pt x="124108" y="260495"/>
                    </a:lnTo>
                    <a:lnTo>
                      <a:pt x="124108" y="260495"/>
                    </a:lnTo>
                    <a:cubicBezTo>
                      <a:pt x="159421" y="275286"/>
                      <a:pt x="196846" y="284341"/>
                      <a:pt x="232159" y="286152"/>
                    </a:cubicBezTo>
                    <a:lnTo>
                      <a:pt x="232461" y="286152"/>
                    </a:lnTo>
                    <a:lnTo>
                      <a:pt x="232763" y="286152"/>
                    </a:lnTo>
                    <a:lnTo>
                      <a:pt x="247552" y="286152"/>
                    </a:lnTo>
                    <a:cubicBezTo>
                      <a:pt x="261436" y="285850"/>
                      <a:pt x="271698" y="285247"/>
                      <a:pt x="278941" y="278002"/>
                    </a:cubicBezTo>
                    <a:cubicBezTo>
                      <a:pt x="285883" y="270456"/>
                      <a:pt x="286185" y="260193"/>
                      <a:pt x="285581" y="246007"/>
                    </a:cubicBezTo>
                    <a:cubicBezTo>
                      <a:pt x="284374" y="213105"/>
                      <a:pt x="278338" y="180505"/>
                      <a:pt x="267774" y="149415"/>
                    </a:cubicBezTo>
                    <a:cubicBezTo>
                      <a:pt x="251476" y="99610"/>
                      <a:pt x="221897" y="62181"/>
                      <a:pt x="180548" y="38335"/>
                    </a:cubicBezTo>
                    <a:close/>
                    <a:moveTo>
                      <a:pt x="23300" y="12074"/>
                    </a:moveTo>
                    <a:cubicBezTo>
                      <a:pt x="23904" y="12074"/>
                      <a:pt x="24809" y="12074"/>
                      <a:pt x="25413" y="12074"/>
                    </a:cubicBezTo>
                    <a:cubicBezTo>
                      <a:pt x="25413" y="12074"/>
                      <a:pt x="25413" y="12074"/>
                      <a:pt x="25413" y="12074"/>
                    </a:cubicBezTo>
                    <a:cubicBezTo>
                      <a:pt x="24508" y="12074"/>
                      <a:pt x="23904" y="12074"/>
                      <a:pt x="2330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8" name="Freeform 1427">
                <a:extLst>
                  <a:ext uri="{FF2B5EF4-FFF2-40B4-BE49-F238E27FC236}">
                    <a16:creationId xmlns:a16="http://schemas.microsoft.com/office/drawing/2014/main" id="{62405A58-0B2A-D843-9409-1375BB75F104}"/>
                  </a:ext>
                </a:extLst>
              </p:cNvPr>
              <p:cNvSpPr/>
              <p:nvPr/>
            </p:nvSpPr>
            <p:spPr>
              <a:xfrm>
                <a:off x="4399018" y="5634607"/>
                <a:ext cx="286340" cy="287058"/>
              </a:xfrm>
              <a:custGeom>
                <a:avLst/>
                <a:gdLst>
                  <a:gd name="connsiteX0" fmla="*/ 257064 w 286340"/>
                  <a:gd name="connsiteY0" fmla="*/ 0 h 287058"/>
                  <a:gd name="connsiteX1" fmla="*/ 246198 w 286340"/>
                  <a:gd name="connsiteY1" fmla="*/ 604 h 287058"/>
                  <a:gd name="connsiteX2" fmla="*/ 134525 w 286340"/>
                  <a:gd name="connsiteY2" fmla="*/ 24450 h 287058"/>
                  <a:gd name="connsiteX3" fmla="*/ 27983 w 286340"/>
                  <a:gd name="connsiteY3" fmla="*/ 127380 h 287058"/>
                  <a:gd name="connsiteX4" fmla="*/ 216 w 286340"/>
                  <a:gd name="connsiteY4" fmla="*/ 254760 h 287058"/>
                  <a:gd name="connsiteX5" fmla="*/ 5950 w 286340"/>
                  <a:gd name="connsiteY5" fmla="*/ 278908 h 287058"/>
                  <a:gd name="connsiteX6" fmla="*/ 32510 w 286340"/>
                  <a:gd name="connsiteY6" fmla="*/ 287058 h 287058"/>
                  <a:gd name="connsiteX7" fmla="*/ 32510 w 286340"/>
                  <a:gd name="connsiteY7" fmla="*/ 287058 h 287058"/>
                  <a:gd name="connsiteX8" fmla="*/ 32510 w 286340"/>
                  <a:gd name="connsiteY8" fmla="*/ 287058 h 287058"/>
                  <a:gd name="connsiteX9" fmla="*/ 184024 w 286340"/>
                  <a:gd name="connsiteY9" fmla="*/ 249025 h 287058"/>
                  <a:gd name="connsiteX10" fmla="*/ 249820 w 286340"/>
                  <a:gd name="connsiteY10" fmla="*/ 182317 h 287058"/>
                  <a:gd name="connsiteX11" fmla="*/ 286341 w 286340"/>
                  <a:gd name="connsiteY11" fmla="*/ 53126 h 287058"/>
                  <a:gd name="connsiteX12" fmla="*/ 286341 w 286340"/>
                  <a:gd name="connsiteY12" fmla="*/ 52824 h 287058"/>
                  <a:gd name="connsiteX13" fmla="*/ 286341 w 286340"/>
                  <a:gd name="connsiteY13" fmla="*/ 52522 h 287058"/>
                  <a:gd name="connsiteX14" fmla="*/ 286341 w 286340"/>
                  <a:gd name="connsiteY14" fmla="*/ 39240 h 287058"/>
                  <a:gd name="connsiteX15" fmla="*/ 257064 w 286340"/>
                  <a:gd name="connsiteY15" fmla="*/ 0 h 287058"/>
                  <a:gd name="connsiteX16" fmla="*/ 255857 w 286340"/>
                  <a:gd name="connsiteY16" fmla="*/ 12074 h 287058"/>
                  <a:gd name="connsiteX17" fmla="*/ 257064 w 286340"/>
                  <a:gd name="connsiteY17" fmla="*/ 12074 h 287058"/>
                  <a:gd name="connsiteX18" fmla="*/ 257969 w 286340"/>
                  <a:gd name="connsiteY18" fmla="*/ 12074 h 287058"/>
                  <a:gd name="connsiteX19" fmla="*/ 255857 w 286340"/>
                  <a:gd name="connsiteY19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40" h="287058">
                    <a:moveTo>
                      <a:pt x="257064" y="0"/>
                    </a:moveTo>
                    <a:cubicBezTo>
                      <a:pt x="254046" y="0"/>
                      <a:pt x="250726" y="0"/>
                      <a:pt x="246198" y="604"/>
                    </a:cubicBezTo>
                    <a:cubicBezTo>
                      <a:pt x="201831" y="3924"/>
                      <a:pt x="166216" y="11470"/>
                      <a:pt x="134525" y="24450"/>
                    </a:cubicBezTo>
                    <a:cubicBezTo>
                      <a:pt x="85329" y="44674"/>
                      <a:pt x="49412" y="79386"/>
                      <a:pt x="27983" y="127380"/>
                    </a:cubicBezTo>
                    <a:cubicBezTo>
                      <a:pt x="8063" y="171752"/>
                      <a:pt x="2630" y="218840"/>
                      <a:pt x="216" y="254760"/>
                    </a:cubicBezTo>
                    <a:cubicBezTo>
                      <a:pt x="-388" y="263212"/>
                      <a:pt x="-86" y="272268"/>
                      <a:pt x="5950" y="278908"/>
                    </a:cubicBezTo>
                    <a:cubicBezTo>
                      <a:pt x="12590" y="286153"/>
                      <a:pt x="22852" y="287058"/>
                      <a:pt x="32510" y="287058"/>
                    </a:cubicBezTo>
                    <a:lnTo>
                      <a:pt x="32510" y="287058"/>
                    </a:lnTo>
                    <a:lnTo>
                      <a:pt x="32510" y="287058"/>
                    </a:lnTo>
                    <a:cubicBezTo>
                      <a:pt x="89856" y="287058"/>
                      <a:pt x="139656" y="274682"/>
                      <a:pt x="184024" y="249025"/>
                    </a:cubicBezTo>
                    <a:cubicBezTo>
                      <a:pt x="212093" y="232726"/>
                      <a:pt x="234427" y="210389"/>
                      <a:pt x="249820" y="182317"/>
                    </a:cubicBezTo>
                    <a:cubicBezTo>
                      <a:pt x="271551" y="143076"/>
                      <a:pt x="283926" y="99610"/>
                      <a:pt x="286341" y="53126"/>
                    </a:cubicBezTo>
                    <a:lnTo>
                      <a:pt x="286341" y="52824"/>
                    </a:lnTo>
                    <a:lnTo>
                      <a:pt x="286341" y="52522"/>
                    </a:lnTo>
                    <a:lnTo>
                      <a:pt x="286341" y="39240"/>
                    </a:lnTo>
                    <a:cubicBezTo>
                      <a:pt x="286341" y="20526"/>
                      <a:pt x="286038" y="0"/>
                      <a:pt x="257064" y="0"/>
                    </a:cubicBezTo>
                    <a:close/>
                    <a:moveTo>
                      <a:pt x="255857" y="12074"/>
                    </a:moveTo>
                    <a:cubicBezTo>
                      <a:pt x="256159" y="12074"/>
                      <a:pt x="256762" y="12074"/>
                      <a:pt x="257064" y="12074"/>
                    </a:cubicBezTo>
                    <a:cubicBezTo>
                      <a:pt x="257366" y="12074"/>
                      <a:pt x="257668" y="12074"/>
                      <a:pt x="257969" y="12074"/>
                    </a:cubicBezTo>
                    <a:cubicBezTo>
                      <a:pt x="257366" y="12074"/>
                      <a:pt x="256762" y="12074"/>
                      <a:pt x="25585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29" name="Freeform 1428">
                <a:extLst>
                  <a:ext uri="{FF2B5EF4-FFF2-40B4-BE49-F238E27FC236}">
                    <a16:creationId xmlns:a16="http://schemas.microsoft.com/office/drawing/2014/main" id="{E244B163-0157-8E4E-B65E-4E760EFD95F6}"/>
                  </a:ext>
                </a:extLst>
              </p:cNvPr>
              <p:cNvSpPr/>
              <p:nvPr/>
            </p:nvSpPr>
            <p:spPr>
              <a:xfrm>
                <a:off x="2507656" y="1252067"/>
                <a:ext cx="286602" cy="286454"/>
              </a:xfrm>
              <a:custGeom>
                <a:avLst/>
                <a:gdLst>
                  <a:gd name="connsiteX0" fmla="*/ 279260 w 286602"/>
                  <a:gd name="connsiteY0" fmla="*/ 186844 h 286454"/>
                  <a:gd name="connsiteX1" fmla="*/ 225234 w 286602"/>
                  <a:gd name="connsiteY1" fmla="*/ 73953 h 286454"/>
                  <a:gd name="connsiteX2" fmla="*/ 29051 w 286602"/>
                  <a:gd name="connsiteY2" fmla="*/ 0 h 286454"/>
                  <a:gd name="connsiteX3" fmla="*/ 25430 w 286602"/>
                  <a:gd name="connsiteY3" fmla="*/ 0 h 286454"/>
                  <a:gd name="connsiteX4" fmla="*/ 6415 w 286602"/>
                  <a:gd name="connsiteY4" fmla="*/ 6339 h 286454"/>
                  <a:gd name="connsiteX5" fmla="*/ 77 w 286602"/>
                  <a:gd name="connsiteY5" fmla="*/ 30487 h 286454"/>
                  <a:gd name="connsiteX6" fmla="*/ 33277 w 286602"/>
                  <a:gd name="connsiteY6" fmla="*/ 173563 h 286454"/>
                  <a:gd name="connsiteX7" fmla="*/ 120804 w 286602"/>
                  <a:gd name="connsiteY7" fmla="*/ 257477 h 286454"/>
                  <a:gd name="connsiteX8" fmla="*/ 241834 w 286602"/>
                  <a:gd name="connsiteY8" fmla="*/ 286454 h 286454"/>
                  <a:gd name="connsiteX9" fmla="*/ 250587 w 286602"/>
                  <a:gd name="connsiteY9" fmla="*/ 286454 h 286454"/>
                  <a:gd name="connsiteX10" fmla="*/ 279260 w 286602"/>
                  <a:gd name="connsiteY10" fmla="*/ 278003 h 286454"/>
                  <a:gd name="connsiteX11" fmla="*/ 286201 w 286602"/>
                  <a:gd name="connsiteY11" fmla="*/ 238460 h 286454"/>
                  <a:gd name="connsiteX12" fmla="*/ 279260 w 286602"/>
                  <a:gd name="connsiteY12" fmla="*/ 186844 h 286454"/>
                  <a:gd name="connsiteX13" fmla="*/ 24222 w 286602"/>
                  <a:gd name="connsiteY13" fmla="*/ 12074 h 286454"/>
                  <a:gd name="connsiteX14" fmla="*/ 25128 w 286602"/>
                  <a:gd name="connsiteY14" fmla="*/ 12074 h 286454"/>
                  <a:gd name="connsiteX15" fmla="*/ 25430 w 286602"/>
                  <a:gd name="connsiteY15" fmla="*/ 12074 h 286454"/>
                  <a:gd name="connsiteX16" fmla="*/ 24222 w 286602"/>
                  <a:gd name="connsiteY16" fmla="*/ 12074 h 286454"/>
                  <a:gd name="connsiteX17" fmla="*/ 250587 w 286602"/>
                  <a:gd name="connsiteY17" fmla="*/ 274682 h 286454"/>
                  <a:gd name="connsiteX18" fmla="*/ 250587 w 286602"/>
                  <a:gd name="connsiteY18" fmla="*/ 274682 h 286454"/>
                  <a:gd name="connsiteX19" fmla="*/ 250587 w 286602"/>
                  <a:gd name="connsiteY19" fmla="*/ 274682 h 286454"/>
                  <a:gd name="connsiteX20" fmla="*/ 250587 w 286602"/>
                  <a:gd name="connsiteY20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02" h="286454">
                    <a:moveTo>
                      <a:pt x="279260" y="186844"/>
                    </a:moveTo>
                    <a:cubicBezTo>
                      <a:pt x="271714" y="153037"/>
                      <a:pt x="258736" y="109571"/>
                      <a:pt x="225234" y="73953"/>
                    </a:cubicBezTo>
                    <a:cubicBezTo>
                      <a:pt x="169095" y="13583"/>
                      <a:pt x="94546" y="2717"/>
                      <a:pt x="29051" y="0"/>
                    </a:cubicBezTo>
                    <a:cubicBezTo>
                      <a:pt x="27844" y="0"/>
                      <a:pt x="26637" y="0"/>
                      <a:pt x="25430" y="0"/>
                    </a:cubicBezTo>
                    <a:cubicBezTo>
                      <a:pt x="19393" y="0"/>
                      <a:pt x="12149" y="604"/>
                      <a:pt x="6415" y="6339"/>
                    </a:cubicBezTo>
                    <a:cubicBezTo>
                      <a:pt x="77" y="12678"/>
                      <a:pt x="-225" y="21733"/>
                      <a:pt x="77" y="30487"/>
                    </a:cubicBezTo>
                    <a:cubicBezTo>
                      <a:pt x="680" y="83914"/>
                      <a:pt x="11546" y="130700"/>
                      <a:pt x="33277" y="173563"/>
                    </a:cubicBezTo>
                    <a:cubicBezTo>
                      <a:pt x="52291" y="211294"/>
                      <a:pt x="81568" y="239366"/>
                      <a:pt x="120804" y="257477"/>
                    </a:cubicBezTo>
                    <a:cubicBezTo>
                      <a:pt x="160041" y="275286"/>
                      <a:pt x="200485" y="285247"/>
                      <a:pt x="241834" y="286454"/>
                    </a:cubicBezTo>
                    <a:cubicBezTo>
                      <a:pt x="245456" y="286454"/>
                      <a:pt x="248172" y="286454"/>
                      <a:pt x="250587" y="286454"/>
                    </a:cubicBezTo>
                    <a:cubicBezTo>
                      <a:pt x="261150" y="286454"/>
                      <a:pt x="272016" y="285851"/>
                      <a:pt x="279260" y="278003"/>
                    </a:cubicBezTo>
                    <a:cubicBezTo>
                      <a:pt x="287107" y="269551"/>
                      <a:pt x="287107" y="257477"/>
                      <a:pt x="286201" y="238460"/>
                    </a:cubicBezTo>
                    <a:cubicBezTo>
                      <a:pt x="286805" y="221859"/>
                      <a:pt x="283183" y="204050"/>
                      <a:pt x="279260" y="186844"/>
                    </a:cubicBezTo>
                    <a:close/>
                    <a:moveTo>
                      <a:pt x="24222" y="12074"/>
                    </a:moveTo>
                    <a:cubicBezTo>
                      <a:pt x="24524" y="12074"/>
                      <a:pt x="24826" y="12074"/>
                      <a:pt x="25128" y="12074"/>
                    </a:cubicBezTo>
                    <a:cubicBezTo>
                      <a:pt x="25128" y="12074"/>
                      <a:pt x="25430" y="12074"/>
                      <a:pt x="25430" y="12074"/>
                    </a:cubicBezTo>
                    <a:cubicBezTo>
                      <a:pt x="25128" y="12074"/>
                      <a:pt x="24826" y="12074"/>
                      <a:pt x="24222" y="12074"/>
                    </a:cubicBezTo>
                    <a:close/>
                    <a:moveTo>
                      <a:pt x="250587" y="274682"/>
                    </a:moveTo>
                    <a:cubicBezTo>
                      <a:pt x="250285" y="274682"/>
                      <a:pt x="250285" y="274682"/>
                      <a:pt x="250587" y="274682"/>
                    </a:cubicBezTo>
                    <a:cubicBezTo>
                      <a:pt x="250587" y="274682"/>
                      <a:pt x="250587" y="274682"/>
                      <a:pt x="250587" y="274682"/>
                    </a:cubicBezTo>
                    <a:cubicBezTo>
                      <a:pt x="250587" y="274682"/>
                      <a:pt x="250587" y="274682"/>
                      <a:pt x="25058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0" name="Freeform 1429">
                <a:extLst>
                  <a:ext uri="{FF2B5EF4-FFF2-40B4-BE49-F238E27FC236}">
                    <a16:creationId xmlns:a16="http://schemas.microsoft.com/office/drawing/2014/main" id="{F897EA2A-4A09-6447-8EFA-1252008F22DF}"/>
                  </a:ext>
                </a:extLst>
              </p:cNvPr>
              <p:cNvSpPr/>
              <p:nvPr/>
            </p:nvSpPr>
            <p:spPr>
              <a:xfrm>
                <a:off x="2507460" y="5007969"/>
                <a:ext cx="287206" cy="288869"/>
              </a:xfrm>
              <a:custGeom>
                <a:avLst/>
                <a:gdLst>
                  <a:gd name="connsiteX0" fmla="*/ 190721 w 287206"/>
                  <a:gd name="connsiteY0" fmla="*/ 281021 h 288869"/>
                  <a:gd name="connsiteX1" fmla="*/ 226335 w 287206"/>
                  <a:gd name="connsiteY1" fmla="*/ 285851 h 288869"/>
                  <a:gd name="connsiteX2" fmla="*/ 243237 w 287206"/>
                  <a:gd name="connsiteY2" fmla="*/ 287662 h 288869"/>
                  <a:gd name="connsiteX3" fmla="*/ 259837 w 287206"/>
                  <a:gd name="connsiteY3" fmla="*/ 288869 h 288869"/>
                  <a:gd name="connsiteX4" fmla="*/ 280059 w 287206"/>
                  <a:gd name="connsiteY4" fmla="*/ 281927 h 288869"/>
                  <a:gd name="connsiteX5" fmla="*/ 287001 w 287206"/>
                  <a:gd name="connsiteY5" fmla="*/ 247214 h 288869"/>
                  <a:gd name="connsiteX6" fmla="*/ 268590 w 287206"/>
                  <a:gd name="connsiteY6" fmla="*/ 148208 h 288869"/>
                  <a:gd name="connsiteX7" fmla="*/ 167179 w 287206"/>
                  <a:gd name="connsiteY7" fmla="*/ 31392 h 288869"/>
                  <a:gd name="connsiteX8" fmla="*/ 28945 w 287206"/>
                  <a:gd name="connsiteY8" fmla="*/ 0 h 288869"/>
                  <a:gd name="connsiteX9" fmla="*/ 25625 w 287206"/>
                  <a:gd name="connsiteY9" fmla="*/ 0 h 288869"/>
                  <a:gd name="connsiteX10" fmla="*/ 273 w 287206"/>
                  <a:gd name="connsiteY10" fmla="*/ 26261 h 288869"/>
                  <a:gd name="connsiteX11" fmla="*/ 5102 w 287206"/>
                  <a:gd name="connsiteY11" fmla="*/ 85423 h 288869"/>
                  <a:gd name="connsiteX12" fmla="*/ 190721 w 287206"/>
                  <a:gd name="connsiteY12" fmla="*/ 281021 h 288869"/>
                  <a:gd name="connsiteX13" fmla="*/ 261044 w 287206"/>
                  <a:gd name="connsiteY13" fmla="*/ 276795 h 288869"/>
                  <a:gd name="connsiteX14" fmla="*/ 259837 w 287206"/>
                  <a:gd name="connsiteY14" fmla="*/ 276795 h 288869"/>
                  <a:gd name="connsiteX15" fmla="*/ 258932 w 287206"/>
                  <a:gd name="connsiteY15" fmla="*/ 276795 h 288869"/>
                  <a:gd name="connsiteX16" fmla="*/ 261044 w 287206"/>
                  <a:gd name="connsiteY16" fmla="*/ 276795 h 288869"/>
                  <a:gd name="connsiteX17" fmla="*/ 25625 w 287206"/>
                  <a:gd name="connsiteY17" fmla="*/ 11772 h 288869"/>
                  <a:gd name="connsiteX18" fmla="*/ 27738 w 287206"/>
                  <a:gd name="connsiteY18" fmla="*/ 11772 h 288869"/>
                  <a:gd name="connsiteX19" fmla="*/ 24720 w 287206"/>
                  <a:gd name="connsiteY19" fmla="*/ 11772 h 288869"/>
                  <a:gd name="connsiteX20" fmla="*/ 25625 w 287206"/>
                  <a:gd name="connsiteY20" fmla="*/ 11772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06" h="288869">
                    <a:moveTo>
                      <a:pt x="190721" y="281021"/>
                    </a:moveTo>
                    <a:cubicBezTo>
                      <a:pt x="202793" y="283436"/>
                      <a:pt x="214866" y="284643"/>
                      <a:pt x="226335" y="285851"/>
                    </a:cubicBezTo>
                    <a:cubicBezTo>
                      <a:pt x="231768" y="286454"/>
                      <a:pt x="237503" y="287058"/>
                      <a:pt x="243237" y="287662"/>
                    </a:cubicBezTo>
                    <a:cubicBezTo>
                      <a:pt x="248972" y="288265"/>
                      <a:pt x="254706" y="288869"/>
                      <a:pt x="259837" y="288869"/>
                    </a:cubicBezTo>
                    <a:cubicBezTo>
                      <a:pt x="265572" y="288869"/>
                      <a:pt x="274023" y="288265"/>
                      <a:pt x="280059" y="281927"/>
                    </a:cubicBezTo>
                    <a:cubicBezTo>
                      <a:pt x="287303" y="274380"/>
                      <a:pt x="287604" y="262608"/>
                      <a:pt x="287001" y="247214"/>
                    </a:cubicBezTo>
                    <a:cubicBezTo>
                      <a:pt x="285492" y="212501"/>
                      <a:pt x="279455" y="180204"/>
                      <a:pt x="268590" y="148208"/>
                    </a:cubicBezTo>
                    <a:cubicBezTo>
                      <a:pt x="250179" y="93875"/>
                      <a:pt x="216979" y="55842"/>
                      <a:pt x="167179" y="31392"/>
                    </a:cubicBezTo>
                    <a:cubicBezTo>
                      <a:pt x="123717" y="10263"/>
                      <a:pt x="79047" y="4528"/>
                      <a:pt x="28945" y="0"/>
                    </a:cubicBezTo>
                    <a:cubicBezTo>
                      <a:pt x="27738" y="0"/>
                      <a:pt x="26833" y="0"/>
                      <a:pt x="25625" y="0"/>
                    </a:cubicBezTo>
                    <a:cubicBezTo>
                      <a:pt x="20193" y="0"/>
                      <a:pt x="1782" y="1811"/>
                      <a:pt x="273" y="26261"/>
                    </a:cubicBezTo>
                    <a:cubicBezTo>
                      <a:pt x="-935" y="46485"/>
                      <a:pt x="2084" y="66407"/>
                      <a:pt x="5102" y="85423"/>
                    </a:cubicBezTo>
                    <a:cubicBezTo>
                      <a:pt x="24720" y="199824"/>
                      <a:pt x="80255" y="258382"/>
                      <a:pt x="190721" y="281021"/>
                    </a:cubicBezTo>
                    <a:close/>
                    <a:moveTo>
                      <a:pt x="261044" y="276795"/>
                    </a:moveTo>
                    <a:cubicBezTo>
                      <a:pt x="260742" y="276795"/>
                      <a:pt x="260139" y="276795"/>
                      <a:pt x="259837" y="276795"/>
                    </a:cubicBezTo>
                    <a:cubicBezTo>
                      <a:pt x="259535" y="276795"/>
                      <a:pt x="259233" y="276795"/>
                      <a:pt x="258932" y="276795"/>
                    </a:cubicBezTo>
                    <a:cubicBezTo>
                      <a:pt x="259535" y="276795"/>
                      <a:pt x="260441" y="276795"/>
                      <a:pt x="261044" y="276795"/>
                    </a:cubicBezTo>
                    <a:close/>
                    <a:moveTo>
                      <a:pt x="25625" y="11772"/>
                    </a:moveTo>
                    <a:cubicBezTo>
                      <a:pt x="26229" y="11772"/>
                      <a:pt x="27135" y="11772"/>
                      <a:pt x="27738" y="11772"/>
                    </a:cubicBezTo>
                    <a:cubicBezTo>
                      <a:pt x="26531" y="11772"/>
                      <a:pt x="25625" y="11772"/>
                      <a:pt x="24720" y="11772"/>
                    </a:cubicBezTo>
                    <a:cubicBezTo>
                      <a:pt x="25022" y="11772"/>
                      <a:pt x="25323" y="11772"/>
                      <a:pt x="25625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1" name="Freeform 1430">
                <a:extLst>
                  <a:ext uri="{FF2B5EF4-FFF2-40B4-BE49-F238E27FC236}">
                    <a16:creationId xmlns:a16="http://schemas.microsoft.com/office/drawing/2014/main" id="{C96F3933-945B-E548-9F68-499292E6F101}"/>
                  </a:ext>
                </a:extLst>
              </p:cNvPr>
              <p:cNvSpPr/>
              <p:nvPr/>
            </p:nvSpPr>
            <p:spPr>
              <a:xfrm>
                <a:off x="5025088" y="625430"/>
                <a:ext cx="286544" cy="289170"/>
              </a:xfrm>
              <a:custGeom>
                <a:avLst/>
                <a:gdLst>
                  <a:gd name="connsiteX0" fmla="*/ 137446 w 286544"/>
                  <a:gd name="connsiteY0" fmla="*/ 18715 h 289170"/>
                  <a:gd name="connsiteX1" fmla="*/ 58068 w 286544"/>
                  <a:gd name="connsiteY1" fmla="*/ 3018 h 289170"/>
                  <a:gd name="connsiteX2" fmla="*/ 46599 w 286544"/>
                  <a:gd name="connsiteY2" fmla="*/ 1509 h 289170"/>
                  <a:gd name="connsiteX3" fmla="*/ 29093 w 286544"/>
                  <a:gd name="connsiteY3" fmla="*/ 0 h 289170"/>
                  <a:gd name="connsiteX4" fmla="*/ 7060 w 286544"/>
                  <a:gd name="connsiteY4" fmla="*/ 7546 h 289170"/>
                  <a:gd name="connsiteX5" fmla="*/ 118 w 286544"/>
                  <a:gd name="connsiteY5" fmla="*/ 40146 h 289170"/>
                  <a:gd name="connsiteX6" fmla="*/ 118 w 286544"/>
                  <a:gd name="connsiteY6" fmla="*/ 45579 h 289170"/>
                  <a:gd name="connsiteX7" fmla="*/ 118 w 286544"/>
                  <a:gd name="connsiteY7" fmla="*/ 45579 h 289170"/>
                  <a:gd name="connsiteX8" fmla="*/ 118 w 286544"/>
                  <a:gd name="connsiteY8" fmla="*/ 45579 h 289170"/>
                  <a:gd name="connsiteX9" fmla="*/ 20642 w 286544"/>
                  <a:gd name="connsiteY9" fmla="*/ 146698 h 289170"/>
                  <a:gd name="connsiteX10" fmla="*/ 134126 w 286544"/>
                  <a:gd name="connsiteY10" fmla="*/ 264419 h 289170"/>
                  <a:gd name="connsiteX11" fmla="*/ 257268 w 286544"/>
                  <a:gd name="connsiteY11" fmla="*/ 288869 h 289170"/>
                  <a:gd name="connsiteX12" fmla="*/ 262399 w 286544"/>
                  <a:gd name="connsiteY12" fmla="*/ 289171 h 289170"/>
                  <a:gd name="connsiteX13" fmla="*/ 281716 w 286544"/>
                  <a:gd name="connsiteY13" fmla="*/ 280417 h 289170"/>
                  <a:gd name="connsiteX14" fmla="*/ 286545 w 286544"/>
                  <a:gd name="connsiteY14" fmla="*/ 260797 h 289170"/>
                  <a:gd name="connsiteX15" fmla="*/ 266021 w 286544"/>
                  <a:gd name="connsiteY15" fmla="*/ 143076 h 289170"/>
                  <a:gd name="connsiteX16" fmla="*/ 137446 w 286544"/>
                  <a:gd name="connsiteY16" fmla="*/ 18715 h 289170"/>
                  <a:gd name="connsiteX17" fmla="*/ 29093 w 286544"/>
                  <a:gd name="connsiteY17" fmla="*/ 11772 h 289170"/>
                  <a:gd name="connsiteX18" fmla="*/ 29093 w 286544"/>
                  <a:gd name="connsiteY18" fmla="*/ 11772 h 289170"/>
                  <a:gd name="connsiteX19" fmla="*/ 29696 w 286544"/>
                  <a:gd name="connsiteY19" fmla="*/ 11772 h 289170"/>
                  <a:gd name="connsiteX20" fmla="*/ 29093 w 286544"/>
                  <a:gd name="connsiteY20" fmla="*/ 11772 h 289170"/>
                  <a:gd name="connsiteX21" fmla="*/ 262399 w 286544"/>
                  <a:gd name="connsiteY21" fmla="*/ 277097 h 289170"/>
                  <a:gd name="connsiteX22" fmla="*/ 261192 w 286544"/>
                  <a:gd name="connsiteY22" fmla="*/ 277097 h 289170"/>
                  <a:gd name="connsiteX23" fmla="*/ 262399 w 286544"/>
                  <a:gd name="connsiteY23" fmla="*/ 277097 h 289170"/>
                  <a:gd name="connsiteX24" fmla="*/ 262399 w 286544"/>
                  <a:gd name="connsiteY24" fmla="*/ 277097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44" h="289170">
                    <a:moveTo>
                      <a:pt x="137446" y="18715"/>
                    </a:moveTo>
                    <a:cubicBezTo>
                      <a:pt x="111188" y="10263"/>
                      <a:pt x="84326" y="6641"/>
                      <a:pt x="58068" y="3018"/>
                    </a:cubicBezTo>
                    <a:cubicBezTo>
                      <a:pt x="54144" y="2415"/>
                      <a:pt x="50522" y="2113"/>
                      <a:pt x="46599" y="1509"/>
                    </a:cubicBezTo>
                    <a:cubicBezTo>
                      <a:pt x="39657" y="604"/>
                      <a:pt x="33922" y="0"/>
                      <a:pt x="29093" y="0"/>
                    </a:cubicBezTo>
                    <a:cubicBezTo>
                      <a:pt x="22755" y="0"/>
                      <a:pt x="13700" y="906"/>
                      <a:pt x="7060" y="7546"/>
                    </a:cubicBezTo>
                    <a:cubicBezTo>
                      <a:pt x="-485" y="15394"/>
                      <a:pt x="-183" y="26261"/>
                      <a:pt x="118" y="40146"/>
                    </a:cubicBezTo>
                    <a:cubicBezTo>
                      <a:pt x="118" y="41957"/>
                      <a:pt x="118" y="43768"/>
                      <a:pt x="118" y="45579"/>
                    </a:cubicBezTo>
                    <a:lnTo>
                      <a:pt x="118" y="45579"/>
                    </a:lnTo>
                    <a:lnTo>
                      <a:pt x="118" y="45579"/>
                    </a:lnTo>
                    <a:cubicBezTo>
                      <a:pt x="1627" y="80895"/>
                      <a:pt x="8569" y="115004"/>
                      <a:pt x="20642" y="146698"/>
                    </a:cubicBezTo>
                    <a:cubicBezTo>
                      <a:pt x="41166" y="201635"/>
                      <a:pt x="79497" y="241177"/>
                      <a:pt x="134126" y="264419"/>
                    </a:cubicBezTo>
                    <a:cubicBezTo>
                      <a:pt x="175174" y="281625"/>
                      <a:pt x="218937" y="285549"/>
                      <a:pt x="257268" y="288869"/>
                    </a:cubicBezTo>
                    <a:cubicBezTo>
                      <a:pt x="259079" y="289171"/>
                      <a:pt x="260890" y="289171"/>
                      <a:pt x="262399" y="289171"/>
                    </a:cubicBezTo>
                    <a:cubicBezTo>
                      <a:pt x="271152" y="289171"/>
                      <a:pt x="277490" y="286152"/>
                      <a:pt x="281716" y="280417"/>
                    </a:cubicBezTo>
                    <a:cubicBezTo>
                      <a:pt x="285941" y="274682"/>
                      <a:pt x="286545" y="267136"/>
                      <a:pt x="286545" y="260797"/>
                    </a:cubicBezTo>
                    <a:cubicBezTo>
                      <a:pt x="286545" y="219142"/>
                      <a:pt x="279603" y="179600"/>
                      <a:pt x="266021" y="143076"/>
                    </a:cubicBezTo>
                    <a:cubicBezTo>
                      <a:pt x="243083" y="80895"/>
                      <a:pt x="199923" y="38938"/>
                      <a:pt x="137446" y="18715"/>
                    </a:cubicBezTo>
                    <a:close/>
                    <a:moveTo>
                      <a:pt x="29093" y="11772"/>
                    </a:moveTo>
                    <a:cubicBezTo>
                      <a:pt x="29093" y="11772"/>
                      <a:pt x="29093" y="11772"/>
                      <a:pt x="29093" y="11772"/>
                    </a:cubicBezTo>
                    <a:cubicBezTo>
                      <a:pt x="29395" y="11772"/>
                      <a:pt x="29696" y="11772"/>
                      <a:pt x="29696" y="11772"/>
                    </a:cubicBezTo>
                    <a:cubicBezTo>
                      <a:pt x="29395" y="11772"/>
                      <a:pt x="29395" y="11772"/>
                      <a:pt x="29093" y="11772"/>
                    </a:cubicBezTo>
                    <a:close/>
                    <a:moveTo>
                      <a:pt x="262399" y="277097"/>
                    </a:moveTo>
                    <a:cubicBezTo>
                      <a:pt x="262097" y="277097"/>
                      <a:pt x="261494" y="277097"/>
                      <a:pt x="261192" y="277097"/>
                    </a:cubicBezTo>
                    <a:cubicBezTo>
                      <a:pt x="261796" y="277097"/>
                      <a:pt x="262097" y="277097"/>
                      <a:pt x="262399" y="277097"/>
                    </a:cubicBezTo>
                    <a:cubicBezTo>
                      <a:pt x="262701" y="277097"/>
                      <a:pt x="262701" y="277097"/>
                      <a:pt x="262399" y="27709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2" name="Freeform 1431">
                <a:extLst>
                  <a:ext uri="{FF2B5EF4-FFF2-40B4-BE49-F238E27FC236}">
                    <a16:creationId xmlns:a16="http://schemas.microsoft.com/office/drawing/2014/main" id="{F7F9952F-6DD9-9549-B257-FAC1FCACD118}"/>
                  </a:ext>
                </a:extLst>
              </p:cNvPr>
              <p:cNvSpPr/>
              <p:nvPr/>
            </p:nvSpPr>
            <p:spPr>
              <a:xfrm>
                <a:off x="2512490" y="4382841"/>
                <a:ext cx="289327" cy="286756"/>
              </a:xfrm>
              <a:custGeom>
                <a:avLst/>
                <a:gdLst>
                  <a:gd name="connsiteX0" fmla="*/ 261749 w 289327"/>
                  <a:gd name="connsiteY0" fmla="*/ 302 h 286756"/>
                  <a:gd name="connsiteX1" fmla="*/ 261749 w 289327"/>
                  <a:gd name="connsiteY1" fmla="*/ 302 h 286756"/>
                  <a:gd name="connsiteX2" fmla="*/ 261749 w 289327"/>
                  <a:gd name="connsiteY2" fmla="*/ 302 h 286756"/>
                  <a:gd name="connsiteX3" fmla="*/ 251487 w 289327"/>
                  <a:gd name="connsiteY3" fmla="*/ 0 h 286756"/>
                  <a:gd name="connsiteX4" fmla="*/ 191123 w 289327"/>
                  <a:gd name="connsiteY4" fmla="*/ 6339 h 286756"/>
                  <a:gd name="connsiteX5" fmla="*/ 71905 w 289327"/>
                  <a:gd name="connsiteY5" fmla="*/ 63388 h 286756"/>
                  <a:gd name="connsiteX6" fmla="*/ 72 w 289327"/>
                  <a:gd name="connsiteY6" fmla="*/ 260495 h 286756"/>
                  <a:gd name="connsiteX7" fmla="*/ 5806 w 289327"/>
                  <a:gd name="connsiteY7" fmla="*/ 278606 h 286756"/>
                  <a:gd name="connsiteX8" fmla="*/ 23915 w 289327"/>
                  <a:gd name="connsiteY8" fmla="*/ 286454 h 286756"/>
                  <a:gd name="connsiteX9" fmla="*/ 38403 w 289327"/>
                  <a:gd name="connsiteY9" fmla="*/ 286756 h 286756"/>
                  <a:gd name="connsiteX10" fmla="*/ 38705 w 289327"/>
                  <a:gd name="connsiteY10" fmla="*/ 286756 h 286756"/>
                  <a:gd name="connsiteX11" fmla="*/ 39006 w 289327"/>
                  <a:gd name="connsiteY11" fmla="*/ 286756 h 286756"/>
                  <a:gd name="connsiteX12" fmla="*/ 144643 w 289327"/>
                  <a:gd name="connsiteY12" fmla="*/ 267136 h 286756"/>
                  <a:gd name="connsiteX13" fmla="*/ 269294 w 289327"/>
                  <a:gd name="connsiteY13" fmla="*/ 141869 h 286756"/>
                  <a:gd name="connsiteX14" fmla="*/ 289215 w 289327"/>
                  <a:gd name="connsiteY14" fmla="*/ 27468 h 286756"/>
                  <a:gd name="connsiteX15" fmla="*/ 283782 w 289327"/>
                  <a:gd name="connsiteY15" fmla="*/ 8754 h 286756"/>
                  <a:gd name="connsiteX16" fmla="*/ 261749 w 289327"/>
                  <a:gd name="connsiteY16" fmla="*/ 302 h 286756"/>
                  <a:gd name="connsiteX17" fmla="*/ 243942 w 289327"/>
                  <a:gd name="connsiteY17" fmla="*/ 12376 h 286756"/>
                  <a:gd name="connsiteX18" fmla="*/ 251487 w 289327"/>
                  <a:gd name="connsiteY18" fmla="*/ 12376 h 286756"/>
                  <a:gd name="connsiteX19" fmla="*/ 252091 w 289327"/>
                  <a:gd name="connsiteY19" fmla="*/ 12376 h 286756"/>
                  <a:gd name="connsiteX20" fmla="*/ 243942 w 289327"/>
                  <a:gd name="connsiteY20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9327" h="286756">
                    <a:moveTo>
                      <a:pt x="261749" y="302"/>
                    </a:moveTo>
                    <a:lnTo>
                      <a:pt x="261749" y="302"/>
                    </a:lnTo>
                    <a:lnTo>
                      <a:pt x="261749" y="302"/>
                    </a:lnTo>
                    <a:cubicBezTo>
                      <a:pt x="258127" y="302"/>
                      <a:pt x="254807" y="0"/>
                      <a:pt x="251487" y="0"/>
                    </a:cubicBezTo>
                    <a:cubicBezTo>
                      <a:pt x="232171" y="0"/>
                      <a:pt x="212552" y="2113"/>
                      <a:pt x="191123" y="6339"/>
                    </a:cubicBezTo>
                    <a:cubicBezTo>
                      <a:pt x="139210" y="17205"/>
                      <a:pt x="101181" y="35316"/>
                      <a:pt x="71905" y="63388"/>
                    </a:cubicBezTo>
                    <a:cubicBezTo>
                      <a:pt x="14257" y="118325"/>
                      <a:pt x="4901" y="190768"/>
                      <a:pt x="72" y="260495"/>
                    </a:cubicBezTo>
                    <a:cubicBezTo>
                      <a:pt x="-532" y="269551"/>
                      <a:pt x="2788" y="275286"/>
                      <a:pt x="5806" y="278606"/>
                    </a:cubicBezTo>
                    <a:cubicBezTo>
                      <a:pt x="8824" y="281927"/>
                      <a:pt x="14257" y="286153"/>
                      <a:pt x="23915" y="286454"/>
                    </a:cubicBezTo>
                    <a:cubicBezTo>
                      <a:pt x="29046" y="286756"/>
                      <a:pt x="33875" y="286756"/>
                      <a:pt x="38403" y="286756"/>
                    </a:cubicBezTo>
                    <a:lnTo>
                      <a:pt x="38705" y="286756"/>
                    </a:lnTo>
                    <a:lnTo>
                      <a:pt x="39006" y="286756"/>
                    </a:lnTo>
                    <a:cubicBezTo>
                      <a:pt x="68585" y="284945"/>
                      <a:pt x="106916" y="281021"/>
                      <a:pt x="144643" y="267136"/>
                    </a:cubicBezTo>
                    <a:cubicBezTo>
                      <a:pt x="206214" y="243894"/>
                      <a:pt x="248167" y="201937"/>
                      <a:pt x="269294" y="141869"/>
                    </a:cubicBezTo>
                    <a:cubicBezTo>
                      <a:pt x="282273" y="105043"/>
                      <a:pt x="286196" y="66708"/>
                      <a:pt x="289215" y="27468"/>
                    </a:cubicBezTo>
                    <a:cubicBezTo>
                      <a:pt x="289818" y="19922"/>
                      <a:pt x="288007" y="13583"/>
                      <a:pt x="283782" y="8754"/>
                    </a:cubicBezTo>
                    <a:cubicBezTo>
                      <a:pt x="277142" y="1207"/>
                      <a:pt x="266880" y="604"/>
                      <a:pt x="261749" y="302"/>
                    </a:cubicBezTo>
                    <a:close/>
                    <a:moveTo>
                      <a:pt x="243942" y="12376"/>
                    </a:moveTo>
                    <a:cubicBezTo>
                      <a:pt x="246356" y="12376"/>
                      <a:pt x="248771" y="12376"/>
                      <a:pt x="251487" y="12376"/>
                    </a:cubicBezTo>
                    <a:cubicBezTo>
                      <a:pt x="251789" y="12376"/>
                      <a:pt x="251789" y="12376"/>
                      <a:pt x="252091" y="12376"/>
                    </a:cubicBezTo>
                    <a:cubicBezTo>
                      <a:pt x="249374" y="12074"/>
                      <a:pt x="246658" y="12376"/>
                      <a:pt x="243942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3" name="Freeform 1432">
                <a:extLst>
                  <a:ext uri="{FF2B5EF4-FFF2-40B4-BE49-F238E27FC236}">
                    <a16:creationId xmlns:a16="http://schemas.microsoft.com/office/drawing/2014/main" id="{2FACCA32-E013-6347-A43D-56C78DED43FC}"/>
                  </a:ext>
                </a:extLst>
              </p:cNvPr>
              <p:cNvSpPr/>
              <p:nvPr/>
            </p:nvSpPr>
            <p:spPr>
              <a:xfrm>
                <a:off x="2821713" y="5007969"/>
                <a:ext cx="286941" cy="289171"/>
              </a:xfrm>
              <a:custGeom>
                <a:avLst/>
                <a:gdLst>
                  <a:gd name="connsiteX0" fmla="*/ 176475 w 286941"/>
                  <a:gd name="connsiteY0" fmla="*/ 278002 h 289171"/>
                  <a:gd name="connsiteX1" fmla="*/ 235028 w 286941"/>
                  <a:gd name="connsiteY1" fmla="*/ 287058 h 289171"/>
                  <a:gd name="connsiteX2" fmla="*/ 240763 w 286941"/>
                  <a:gd name="connsiteY2" fmla="*/ 287662 h 289171"/>
                  <a:gd name="connsiteX3" fmla="*/ 259778 w 286941"/>
                  <a:gd name="connsiteY3" fmla="*/ 289171 h 289171"/>
                  <a:gd name="connsiteX4" fmla="*/ 283621 w 286941"/>
                  <a:gd name="connsiteY4" fmla="*/ 275890 h 289171"/>
                  <a:gd name="connsiteX5" fmla="*/ 286640 w 286941"/>
                  <a:gd name="connsiteY5" fmla="*/ 248422 h 289171"/>
                  <a:gd name="connsiteX6" fmla="*/ 286941 w 286941"/>
                  <a:gd name="connsiteY6" fmla="*/ 240271 h 289171"/>
                  <a:gd name="connsiteX7" fmla="*/ 286941 w 286941"/>
                  <a:gd name="connsiteY7" fmla="*/ 240271 h 289171"/>
                  <a:gd name="connsiteX8" fmla="*/ 286941 w 286941"/>
                  <a:gd name="connsiteY8" fmla="*/ 240271 h 289171"/>
                  <a:gd name="connsiteX9" fmla="*/ 264607 w 286941"/>
                  <a:gd name="connsiteY9" fmla="*/ 136738 h 289171"/>
                  <a:gd name="connsiteX10" fmla="*/ 160781 w 286941"/>
                  <a:gd name="connsiteY10" fmla="*/ 27770 h 289171"/>
                  <a:gd name="connsiteX11" fmla="*/ 30998 w 286941"/>
                  <a:gd name="connsiteY11" fmla="*/ 302 h 289171"/>
                  <a:gd name="connsiteX12" fmla="*/ 25264 w 286941"/>
                  <a:gd name="connsiteY12" fmla="*/ 0 h 289171"/>
                  <a:gd name="connsiteX13" fmla="*/ 6249 w 286941"/>
                  <a:gd name="connsiteY13" fmla="*/ 6943 h 289171"/>
                  <a:gd name="connsiteX14" fmla="*/ 213 w 286941"/>
                  <a:gd name="connsiteY14" fmla="*/ 31392 h 289171"/>
                  <a:gd name="connsiteX15" fmla="*/ 10173 w 286941"/>
                  <a:gd name="connsiteY15" fmla="*/ 109873 h 289171"/>
                  <a:gd name="connsiteX16" fmla="*/ 176475 w 286941"/>
                  <a:gd name="connsiteY16" fmla="*/ 278002 h 289171"/>
                  <a:gd name="connsiteX17" fmla="*/ 259778 w 286941"/>
                  <a:gd name="connsiteY17" fmla="*/ 277097 h 289171"/>
                  <a:gd name="connsiteX18" fmla="*/ 259778 w 286941"/>
                  <a:gd name="connsiteY18" fmla="*/ 277097 h 289171"/>
                  <a:gd name="connsiteX19" fmla="*/ 259174 w 286941"/>
                  <a:gd name="connsiteY19" fmla="*/ 277097 h 289171"/>
                  <a:gd name="connsiteX20" fmla="*/ 259778 w 286941"/>
                  <a:gd name="connsiteY20" fmla="*/ 277097 h 289171"/>
                  <a:gd name="connsiteX21" fmla="*/ 24962 w 286941"/>
                  <a:gd name="connsiteY21" fmla="*/ 11772 h 289171"/>
                  <a:gd name="connsiteX22" fmla="*/ 26471 w 286941"/>
                  <a:gd name="connsiteY22" fmla="*/ 11772 h 289171"/>
                  <a:gd name="connsiteX23" fmla="*/ 24962 w 286941"/>
                  <a:gd name="connsiteY23" fmla="*/ 11772 h 289171"/>
                  <a:gd name="connsiteX24" fmla="*/ 24962 w 286941"/>
                  <a:gd name="connsiteY24" fmla="*/ 11772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41" h="289171">
                    <a:moveTo>
                      <a:pt x="176475" y="278002"/>
                    </a:moveTo>
                    <a:cubicBezTo>
                      <a:pt x="196094" y="282530"/>
                      <a:pt x="215712" y="284643"/>
                      <a:pt x="235028" y="287058"/>
                    </a:cubicBezTo>
                    <a:lnTo>
                      <a:pt x="240763" y="287662"/>
                    </a:lnTo>
                    <a:cubicBezTo>
                      <a:pt x="248610" y="288567"/>
                      <a:pt x="254647" y="289171"/>
                      <a:pt x="259778" y="289171"/>
                    </a:cubicBezTo>
                    <a:cubicBezTo>
                      <a:pt x="264305" y="289171"/>
                      <a:pt x="277887" y="289171"/>
                      <a:pt x="283621" y="275890"/>
                    </a:cubicBezTo>
                    <a:cubicBezTo>
                      <a:pt x="286337" y="269249"/>
                      <a:pt x="286640" y="261099"/>
                      <a:pt x="286640" y="248422"/>
                    </a:cubicBezTo>
                    <a:cubicBezTo>
                      <a:pt x="286941" y="246007"/>
                      <a:pt x="286941" y="243894"/>
                      <a:pt x="286941" y="240271"/>
                    </a:cubicBezTo>
                    <a:lnTo>
                      <a:pt x="286941" y="240271"/>
                    </a:lnTo>
                    <a:lnTo>
                      <a:pt x="286941" y="240271"/>
                    </a:lnTo>
                    <a:cubicBezTo>
                      <a:pt x="286337" y="207974"/>
                      <a:pt x="278792" y="173261"/>
                      <a:pt x="264607" y="136738"/>
                    </a:cubicBezTo>
                    <a:cubicBezTo>
                      <a:pt x="245592" y="87234"/>
                      <a:pt x="210883" y="50409"/>
                      <a:pt x="160781" y="27770"/>
                    </a:cubicBezTo>
                    <a:cubicBezTo>
                      <a:pt x="119733" y="8754"/>
                      <a:pt x="75970" y="3924"/>
                      <a:pt x="30998" y="302"/>
                    </a:cubicBezTo>
                    <a:cubicBezTo>
                      <a:pt x="28886" y="0"/>
                      <a:pt x="27075" y="0"/>
                      <a:pt x="25264" y="0"/>
                    </a:cubicBezTo>
                    <a:cubicBezTo>
                      <a:pt x="19831" y="0"/>
                      <a:pt x="11984" y="604"/>
                      <a:pt x="6249" y="6943"/>
                    </a:cubicBezTo>
                    <a:cubicBezTo>
                      <a:pt x="-89" y="13583"/>
                      <a:pt x="-391" y="22639"/>
                      <a:pt x="213" y="31392"/>
                    </a:cubicBezTo>
                    <a:cubicBezTo>
                      <a:pt x="1722" y="54635"/>
                      <a:pt x="3835" y="82103"/>
                      <a:pt x="10173" y="109873"/>
                    </a:cubicBezTo>
                    <a:cubicBezTo>
                      <a:pt x="30697" y="201031"/>
                      <a:pt x="86835" y="257779"/>
                      <a:pt x="176475" y="278002"/>
                    </a:cubicBezTo>
                    <a:close/>
                    <a:moveTo>
                      <a:pt x="259778" y="277097"/>
                    </a:moveTo>
                    <a:cubicBezTo>
                      <a:pt x="259476" y="277097"/>
                      <a:pt x="259476" y="277097"/>
                      <a:pt x="259778" y="277097"/>
                    </a:cubicBezTo>
                    <a:cubicBezTo>
                      <a:pt x="259476" y="277097"/>
                      <a:pt x="259476" y="277097"/>
                      <a:pt x="259174" y="277097"/>
                    </a:cubicBezTo>
                    <a:cubicBezTo>
                      <a:pt x="259476" y="277097"/>
                      <a:pt x="259476" y="277097"/>
                      <a:pt x="259778" y="277097"/>
                    </a:cubicBezTo>
                    <a:close/>
                    <a:moveTo>
                      <a:pt x="24962" y="11772"/>
                    </a:moveTo>
                    <a:cubicBezTo>
                      <a:pt x="25264" y="11772"/>
                      <a:pt x="25868" y="11772"/>
                      <a:pt x="26471" y="11772"/>
                    </a:cubicBezTo>
                    <a:cubicBezTo>
                      <a:pt x="25868" y="11772"/>
                      <a:pt x="25264" y="11772"/>
                      <a:pt x="24962" y="11772"/>
                    </a:cubicBezTo>
                    <a:cubicBezTo>
                      <a:pt x="24962" y="11772"/>
                      <a:pt x="24962" y="11772"/>
                      <a:pt x="2496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4" name="Freeform 1433">
                <a:extLst>
                  <a:ext uri="{FF2B5EF4-FFF2-40B4-BE49-F238E27FC236}">
                    <a16:creationId xmlns:a16="http://schemas.microsoft.com/office/drawing/2014/main" id="{2DC0551C-8188-6149-A215-57424DC02355}"/>
                  </a:ext>
                </a:extLst>
              </p:cNvPr>
              <p:cNvSpPr/>
              <p:nvPr/>
            </p:nvSpPr>
            <p:spPr>
              <a:xfrm>
                <a:off x="3138934" y="933617"/>
                <a:ext cx="286087" cy="286756"/>
              </a:xfrm>
              <a:custGeom>
                <a:avLst/>
                <a:gdLst>
                  <a:gd name="connsiteX0" fmla="*/ 279387 w 286087"/>
                  <a:gd name="connsiteY0" fmla="*/ 6641 h 286756"/>
                  <a:gd name="connsiteX1" fmla="*/ 259768 w 286087"/>
                  <a:gd name="connsiteY1" fmla="*/ 0 h 286756"/>
                  <a:gd name="connsiteX2" fmla="*/ 252223 w 286087"/>
                  <a:gd name="connsiteY2" fmla="*/ 302 h 286756"/>
                  <a:gd name="connsiteX3" fmla="*/ 158357 w 286087"/>
                  <a:gd name="connsiteY3" fmla="*/ 15998 h 286756"/>
                  <a:gd name="connsiteX4" fmla="*/ 19520 w 286087"/>
                  <a:gd name="connsiteY4" fmla="*/ 145189 h 286756"/>
                  <a:gd name="connsiteX5" fmla="*/ 505 w 286087"/>
                  <a:gd name="connsiteY5" fmla="*/ 239366 h 286756"/>
                  <a:gd name="connsiteX6" fmla="*/ 7146 w 286087"/>
                  <a:gd name="connsiteY6" fmla="*/ 277701 h 286756"/>
                  <a:gd name="connsiteX7" fmla="*/ 43364 w 286087"/>
                  <a:gd name="connsiteY7" fmla="*/ 286756 h 286756"/>
                  <a:gd name="connsiteX8" fmla="*/ 57851 w 286087"/>
                  <a:gd name="connsiteY8" fmla="*/ 286454 h 286756"/>
                  <a:gd name="connsiteX9" fmla="*/ 165903 w 286087"/>
                  <a:gd name="connsiteY9" fmla="*/ 258382 h 286756"/>
                  <a:gd name="connsiteX10" fmla="*/ 239547 w 286087"/>
                  <a:gd name="connsiteY10" fmla="*/ 196805 h 286756"/>
                  <a:gd name="connsiteX11" fmla="*/ 286026 w 286087"/>
                  <a:gd name="connsiteY11" fmla="*/ 30789 h 286756"/>
                  <a:gd name="connsiteX12" fmla="*/ 279387 w 286087"/>
                  <a:gd name="connsiteY12" fmla="*/ 6641 h 286756"/>
                  <a:gd name="connsiteX13" fmla="*/ 43666 w 286087"/>
                  <a:gd name="connsiteY13" fmla="*/ 274682 h 286756"/>
                  <a:gd name="connsiteX14" fmla="*/ 43062 w 286087"/>
                  <a:gd name="connsiteY14" fmla="*/ 274682 h 286756"/>
                  <a:gd name="connsiteX15" fmla="*/ 44873 w 286087"/>
                  <a:gd name="connsiteY15" fmla="*/ 274682 h 286756"/>
                  <a:gd name="connsiteX16" fmla="*/ 43666 w 286087"/>
                  <a:gd name="connsiteY16" fmla="*/ 274682 h 286756"/>
                  <a:gd name="connsiteX17" fmla="*/ 259467 w 286087"/>
                  <a:gd name="connsiteY17" fmla="*/ 12074 h 286756"/>
                  <a:gd name="connsiteX18" fmla="*/ 259467 w 286087"/>
                  <a:gd name="connsiteY18" fmla="*/ 12074 h 286756"/>
                  <a:gd name="connsiteX19" fmla="*/ 260976 w 286087"/>
                  <a:gd name="connsiteY19" fmla="*/ 12074 h 286756"/>
                  <a:gd name="connsiteX20" fmla="*/ 259467 w 286087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87" h="286756">
                    <a:moveTo>
                      <a:pt x="279387" y="6641"/>
                    </a:moveTo>
                    <a:cubicBezTo>
                      <a:pt x="273350" y="604"/>
                      <a:pt x="265503" y="0"/>
                      <a:pt x="259768" y="0"/>
                    </a:cubicBezTo>
                    <a:cubicBezTo>
                      <a:pt x="257656" y="0"/>
                      <a:pt x="255241" y="0"/>
                      <a:pt x="252223" y="302"/>
                    </a:cubicBezTo>
                    <a:cubicBezTo>
                      <a:pt x="221739" y="3018"/>
                      <a:pt x="189444" y="6339"/>
                      <a:pt x="158357" y="15998"/>
                    </a:cubicBezTo>
                    <a:cubicBezTo>
                      <a:pt x="89240" y="36524"/>
                      <a:pt x="42458" y="79990"/>
                      <a:pt x="19520" y="145189"/>
                    </a:cubicBezTo>
                    <a:cubicBezTo>
                      <a:pt x="8655" y="175978"/>
                      <a:pt x="2316" y="207672"/>
                      <a:pt x="505" y="239366"/>
                    </a:cubicBezTo>
                    <a:cubicBezTo>
                      <a:pt x="-400" y="255968"/>
                      <a:pt x="-1004" y="268645"/>
                      <a:pt x="7146" y="277701"/>
                    </a:cubicBezTo>
                    <a:cubicBezTo>
                      <a:pt x="15295" y="286153"/>
                      <a:pt x="27669" y="286756"/>
                      <a:pt x="43364" y="286756"/>
                    </a:cubicBezTo>
                    <a:cubicBezTo>
                      <a:pt x="47891" y="286756"/>
                      <a:pt x="53022" y="286756"/>
                      <a:pt x="57851" y="286454"/>
                    </a:cubicBezTo>
                    <a:cubicBezTo>
                      <a:pt x="90750" y="285549"/>
                      <a:pt x="129986" y="275286"/>
                      <a:pt x="165903" y="258382"/>
                    </a:cubicBezTo>
                    <a:cubicBezTo>
                      <a:pt x="197594" y="243290"/>
                      <a:pt x="222343" y="222462"/>
                      <a:pt x="239547" y="196805"/>
                    </a:cubicBezTo>
                    <a:cubicBezTo>
                      <a:pt x="270030" y="151528"/>
                      <a:pt x="285121" y="97195"/>
                      <a:pt x="286026" y="30789"/>
                    </a:cubicBezTo>
                    <a:cubicBezTo>
                      <a:pt x="286329" y="22337"/>
                      <a:pt x="285725" y="13281"/>
                      <a:pt x="279387" y="6641"/>
                    </a:cubicBezTo>
                    <a:close/>
                    <a:moveTo>
                      <a:pt x="43666" y="274682"/>
                    </a:moveTo>
                    <a:cubicBezTo>
                      <a:pt x="43364" y="274682"/>
                      <a:pt x="43364" y="274682"/>
                      <a:pt x="43062" y="274682"/>
                    </a:cubicBezTo>
                    <a:cubicBezTo>
                      <a:pt x="43666" y="274682"/>
                      <a:pt x="44269" y="274682"/>
                      <a:pt x="44873" y="274682"/>
                    </a:cubicBezTo>
                    <a:cubicBezTo>
                      <a:pt x="44571" y="274682"/>
                      <a:pt x="43968" y="274682"/>
                      <a:pt x="43666" y="274682"/>
                    </a:cubicBezTo>
                    <a:close/>
                    <a:moveTo>
                      <a:pt x="259467" y="12074"/>
                    </a:moveTo>
                    <a:cubicBezTo>
                      <a:pt x="259467" y="12074"/>
                      <a:pt x="259768" y="12074"/>
                      <a:pt x="259467" y="12074"/>
                    </a:cubicBezTo>
                    <a:cubicBezTo>
                      <a:pt x="260070" y="12074"/>
                      <a:pt x="260674" y="12074"/>
                      <a:pt x="260976" y="12074"/>
                    </a:cubicBezTo>
                    <a:cubicBezTo>
                      <a:pt x="260674" y="12074"/>
                      <a:pt x="260070" y="12074"/>
                      <a:pt x="25946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5" name="Freeform 1434">
                <a:extLst>
                  <a:ext uri="{FF2B5EF4-FFF2-40B4-BE49-F238E27FC236}">
                    <a16:creationId xmlns:a16="http://schemas.microsoft.com/office/drawing/2014/main" id="{28D80041-1BE1-774B-8F76-3ED695150E0D}"/>
                  </a:ext>
                </a:extLst>
              </p:cNvPr>
              <p:cNvSpPr/>
              <p:nvPr/>
            </p:nvSpPr>
            <p:spPr>
              <a:xfrm>
                <a:off x="1567149" y="309696"/>
                <a:ext cx="286615" cy="287058"/>
              </a:xfrm>
              <a:custGeom>
                <a:avLst/>
                <a:gdLst>
                  <a:gd name="connsiteX0" fmla="*/ 26071 w 286615"/>
                  <a:gd name="connsiteY0" fmla="*/ 157565 h 287058"/>
                  <a:gd name="connsiteX1" fmla="*/ 120541 w 286615"/>
                  <a:gd name="connsiteY1" fmla="*/ 256873 h 287058"/>
                  <a:gd name="connsiteX2" fmla="*/ 248210 w 286615"/>
                  <a:gd name="connsiteY2" fmla="*/ 286756 h 287058"/>
                  <a:gd name="connsiteX3" fmla="*/ 256963 w 286615"/>
                  <a:gd name="connsiteY3" fmla="*/ 287058 h 287058"/>
                  <a:gd name="connsiteX4" fmla="*/ 279298 w 286615"/>
                  <a:gd name="connsiteY4" fmla="*/ 279814 h 287058"/>
                  <a:gd name="connsiteX5" fmla="*/ 286541 w 286615"/>
                  <a:gd name="connsiteY5" fmla="*/ 248723 h 287058"/>
                  <a:gd name="connsiteX6" fmla="*/ 266320 w 286615"/>
                  <a:gd name="connsiteY6" fmla="*/ 140661 h 287058"/>
                  <a:gd name="connsiteX7" fmla="*/ 159174 w 286615"/>
                  <a:gd name="connsiteY7" fmla="*/ 25657 h 287058"/>
                  <a:gd name="connsiteX8" fmla="*/ 49613 w 286615"/>
                  <a:gd name="connsiteY8" fmla="*/ 0 h 287058"/>
                  <a:gd name="connsiteX9" fmla="*/ 49311 w 286615"/>
                  <a:gd name="connsiteY9" fmla="*/ 0 h 287058"/>
                  <a:gd name="connsiteX10" fmla="*/ 49010 w 286615"/>
                  <a:gd name="connsiteY10" fmla="*/ 0 h 287058"/>
                  <a:gd name="connsiteX11" fmla="*/ 37239 w 286615"/>
                  <a:gd name="connsiteY11" fmla="*/ 0 h 287058"/>
                  <a:gd name="connsiteX12" fmla="*/ 37239 w 286615"/>
                  <a:gd name="connsiteY12" fmla="*/ 0 h 287058"/>
                  <a:gd name="connsiteX13" fmla="*/ 37239 w 286615"/>
                  <a:gd name="connsiteY13" fmla="*/ 0 h 287058"/>
                  <a:gd name="connsiteX14" fmla="*/ 6453 w 286615"/>
                  <a:gd name="connsiteY14" fmla="*/ 8150 h 287058"/>
                  <a:gd name="connsiteX15" fmla="*/ 417 w 286615"/>
                  <a:gd name="connsiteY15" fmla="*/ 38938 h 287058"/>
                  <a:gd name="connsiteX16" fmla="*/ 26071 w 286615"/>
                  <a:gd name="connsiteY16" fmla="*/ 157565 h 287058"/>
                  <a:gd name="connsiteX17" fmla="*/ 259981 w 286615"/>
                  <a:gd name="connsiteY17" fmla="*/ 274984 h 287058"/>
                  <a:gd name="connsiteX18" fmla="*/ 256963 w 286615"/>
                  <a:gd name="connsiteY18" fmla="*/ 274984 h 287058"/>
                  <a:gd name="connsiteX19" fmla="*/ 256963 w 286615"/>
                  <a:gd name="connsiteY19" fmla="*/ 274984 h 287058"/>
                  <a:gd name="connsiteX20" fmla="*/ 259981 w 286615"/>
                  <a:gd name="connsiteY20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15" h="287058">
                    <a:moveTo>
                      <a:pt x="26071" y="157565"/>
                    </a:moveTo>
                    <a:cubicBezTo>
                      <a:pt x="45388" y="202540"/>
                      <a:pt x="77079" y="235744"/>
                      <a:pt x="120541" y="256873"/>
                    </a:cubicBezTo>
                    <a:cubicBezTo>
                      <a:pt x="155250" y="273777"/>
                      <a:pt x="194788" y="282832"/>
                      <a:pt x="248210" y="286756"/>
                    </a:cubicBezTo>
                    <a:cubicBezTo>
                      <a:pt x="251832" y="287058"/>
                      <a:pt x="254549" y="287058"/>
                      <a:pt x="256963" y="287058"/>
                    </a:cubicBezTo>
                    <a:cubicBezTo>
                      <a:pt x="263905" y="287058"/>
                      <a:pt x="272959" y="286152"/>
                      <a:pt x="279298" y="279814"/>
                    </a:cubicBezTo>
                    <a:cubicBezTo>
                      <a:pt x="286541" y="272267"/>
                      <a:pt x="286843" y="261401"/>
                      <a:pt x="286541" y="248723"/>
                    </a:cubicBezTo>
                    <a:cubicBezTo>
                      <a:pt x="285938" y="213105"/>
                      <a:pt x="278996" y="176581"/>
                      <a:pt x="266320" y="140661"/>
                    </a:cubicBezTo>
                    <a:cubicBezTo>
                      <a:pt x="246701" y="86329"/>
                      <a:pt x="210785" y="47692"/>
                      <a:pt x="159174" y="25657"/>
                    </a:cubicBezTo>
                    <a:cubicBezTo>
                      <a:pt x="125370" y="10867"/>
                      <a:pt x="88548" y="2415"/>
                      <a:pt x="49613" y="0"/>
                    </a:cubicBezTo>
                    <a:lnTo>
                      <a:pt x="49311" y="0"/>
                    </a:lnTo>
                    <a:lnTo>
                      <a:pt x="49010" y="0"/>
                    </a:lnTo>
                    <a:lnTo>
                      <a:pt x="37239" y="0"/>
                    </a:lnTo>
                    <a:lnTo>
                      <a:pt x="37239" y="0"/>
                    </a:lnTo>
                    <a:lnTo>
                      <a:pt x="37239" y="0"/>
                    </a:lnTo>
                    <a:cubicBezTo>
                      <a:pt x="25166" y="302"/>
                      <a:pt x="13697" y="302"/>
                      <a:pt x="6453" y="8150"/>
                    </a:cubicBezTo>
                    <a:cubicBezTo>
                      <a:pt x="-489" y="15696"/>
                      <a:pt x="-489" y="25959"/>
                      <a:pt x="417" y="38938"/>
                    </a:cubicBezTo>
                    <a:cubicBezTo>
                      <a:pt x="2529" y="83310"/>
                      <a:pt x="10980" y="121947"/>
                      <a:pt x="26071" y="157565"/>
                    </a:cubicBezTo>
                    <a:close/>
                    <a:moveTo>
                      <a:pt x="259981" y="274984"/>
                    </a:moveTo>
                    <a:cubicBezTo>
                      <a:pt x="259076" y="274984"/>
                      <a:pt x="258170" y="274984"/>
                      <a:pt x="256963" y="274984"/>
                    </a:cubicBezTo>
                    <a:cubicBezTo>
                      <a:pt x="256963" y="274984"/>
                      <a:pt x="256963" y="274984"/>
                      <a:pt x="256963" y="274984"/>
                    </a:cubicBezTo>
                    <a:cubicBezTo>
                      <a:pt x="257868" y="274984"/>
                      <a:pt x="259076" y="274984"/>
                      <a:pt x="259981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6" name="Freeform 1435">
                <a:extLst>
                  <a:ext uri="{FF2B5EF4-FFF2-40B4-BE49-F238E27FC236}">
                    <a16:creationId xmlns:a16="http://schemas.microsoft.com/office/drawing/2014/main" id="{890F121E-1FE7-A64D-BFE3-C3317C68B3FD}"/>
                  </a:ext>
                </a:extLst>
              </p:cNvPr>
              <p:cNvSpPr/>
              <p:nvPr/>
            </p:nvSpPr>
            <p:spPr>
              <a:xfrm>
                <a:off x="3770544" y="6260943"/>
                <a:ext cx="286340" cy="286454"/>
              </a:xfrm>
              <a:custGeom>
                <a:avLst/>
                <a:gdLst>
                  <a:gd name="connsiteX0" fmla="*/ 255339 w 286340"/>
                  <a:gd name="connsiteY0" fmla="*/ 0 h 286454"/>
                  <a:gd name="connsiteX1" fmla="*/ 252925 w 286340"/>
                  <a:gd name="connsiteY1" fmla="*/ 0 h 286454"/>
                  <a:gd name="connsiteX2" fmla="*/ 120426 w 286340"/>
                  <a:gd name="connsiteY2" fmla="*/ 29279 h 286454"/>
                  <a:gd name="connsiteX3" fmla="*/ 28069 w 286340"/>
                  <a:gd name="connsiteY3" fmla="*/ 121343 h 286454"/>
                  <a:gd name="connsiteX4" fmla="*/ 0 w 286340"/>
                  <a:gd name="connsiteY4" fmla="*/ 236650 h 286454"/>
                  <a:gd name="connsiteX5" fmla="*/ 0 w 286340"/>
                  <a:gd name="connsiteY5" fmla="*/ 236951 h 286454"/>
                  <a:gd name="connsiteX6" fmla="*/ 0 w 286340"/>
                  <a:gd name="connsiteY6" fmla="*/ 237253 h 286454"/>
                  <a:gd name="connsiteX7" fmla="*/ 0 w 286340"/>
                  <a:gd name="connsiteY7" fmla="*/ 249327 h 286454"/>
                  <a:gd name="connsiteX8" fmla="*/ 0 w 286340"/>
                  <a:gd name="connsiteY8" fmla="*/ 249327 h 286454"/>
                  <a:gd name="connsiteX9" fmla="*/ 0 w 286340"/>
                  <a:gd name="connsiteY9" fmla="*/ 249327 h 286454"/>
                  <a:gd name="connsiteX10" fmla="*/ 5433 w 286340"/>
                  <a:gd name="connsiteY10" fmla="*/ 277097 h 286454"/>
                  <a:gd name="connsiteX11" fmla="*/ 31993 w 286340"/>
                  <a:gd name="connsiteY11" fmla="*/ 286455 h 286454"/>
                  <a:gd name="connsiteX12" fmla="*/ 38633 w 286340"/>
                  <a:gd name="connsiteY12" fmla="*/ 286455 h 286454"/>
                  <a:gd name="connsiteX13" fmla="*/ 161775 w 286340"/>
                  <a:gd name="connsiteY13" fmla="*/ 258684 h 286454"/>
                  <a:gd name="connsiteX14" fmla="*/ 244474 w 286340"/>
                  <a:gd name="connsiteY14" fmla="*/ 186543 h 286454"/>
                  <a:gd name="connsiteX15" fmla="*/ 286125 w 286340"/>
                  <a:gd name="connsiteY15" fmla="*/ 31091 h 286454"/>
                  <a:gd name="connsiteX16" fmla="*/ 280390 w 286340"/>
                  <a:gd name="connsiteY16" fmla="*/ 7546 h 286454"/>
                  <a:gd name="connsiteX17" fmla="*/ 255339 w 286340"/>
                  <a:gd name="connsiteY17" fmla="*/ 0 h 286454"/>
                  <a:gd name="connsiteX18" fmla="*/ 31993 w 286340"/>
                  <a:gd name="connsiteY18" fmla="*/ 274682 h 286454"/>
                  <a:gd name="connsiteX19" fmla="*/ 31088 w 286340"/>
                  <a:gd name="connsiteY19" fmla="*/ 274682 h 286454"/>
                  <a:gd name="connsiteX20" fmla="*/ 33502 w 286340"/>
                  <a:gd name="connsiteY20" fmla="*/ 274682 h 286454"/>
                  <a:gd name="connsiteX21" fmla="*/ 31993 w 286340"/>
                  <a:gd name="connsiteY21" fmla="*/ 274682 h 286454"/>
                  <a:gd name="connsiteX22" fmla="*/ 253226 w 286340"/>
                  <a:gd name="connsiteY22" fmla="*/ 12074 h 286454"/>
                  <a:gd name="connsiteX23" fmla="*/ 255339 w 286340"/>
                  <a:gd name="connsiteY23" fmla="*/ 12074 h 286454"/>
                  <a:gd name="connsiteX24" fmla="*/ 255943 w 286340"/>
                  <a:gd name="connsiteY24" fmla="*/ 12074 h 286454"/>
                  <a:gd name="connsiteX25" fmla="*/ 253226 w 286340"/>
                  <a:gd name="connsiteY25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40" h="286454">
                    <a:moveTo>
                      <a:pt x="255339" y="0"/>
                    </a:moveTo>
                    <a:cubicBezTo>
                      <a:pt x="254434" y="0"/>
                      <a:pt x="253830" y="0"/>
                      <a:pt x="252925" y="0"/>
                    </a:cubicBezTo>
                    <a:cubicBezTo>
                      <a:pt x="205539" y="604"/>
                      <a:pt x="160870" y="10565"/>
                      <a:pt x="120426" y="29279"/>
                    </a:cubicBezTo>
                    <a:cubicBezTo>
                      <a:pt x="78473" y="48899"/>
                      <a:pt x="47386" y="79688"/>
                      <a:pt x="28069" y="121343"/>
                    </a:cubicBezTo>
                    <a:cubicBezTo>
                      <a:pt x="12375" y="155151"/>
                      <a:pt x="3018" y="193787"/>
                      <a:pt x="0" y="236650"/>
                    </a:cubicBezTo>
                    <a:lnTo>
                      <a:pt x="0" y="236951"/>
                    </a:lnTo>
                    <a:lnTo>
                      <a:pt x="0" y="237253"/>
                    </a:ln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62307"/>
                      <a:pt x="604" y="270457"/>
                      <a:pt x="5433" y="277097"/>
                    </a:cubicBezTo>
                    <a:cubicBezTo>
                      <a:pt x="11771" y="285850"/>
                      <a:pt x="22033" y="286455"/>
                      <a:pt x="31993" y="286455"/>
                    </a:cubicBezTo>
                    <a:cubicBezTo>
                      <a:pt x="34106" y="286455"/>
                      <a:pt x="36218" y="286455"/>
                      <a:pt x="38633" y="286455"/>
                    </a:cubicBezTo>
                    <a:cubicBezTo>
                      <a:pt x="81189" y="285549"/>
                      <a:pt x="122539" y="276191"/>
                      <a:pt x="161775" y="258684"/>
                    </a:cubicBezTo>
                    <a:cubicBezTo>
                      <a:pt x="196485" y="243592"/>
                      <a:pt x="223648" y="219746"/>
                      <a:pt x="244474" y="186543"/>
                    </a:cubicBezTo>
                    <a:cubicBezTo>
                      <a:pt x="274958" y="137643"/>
                      <a:pt x="282503" y="83008"/>
                      <a:pt x="286125" y="31091"/>
                    </a:cubicBezTo>
                    <a:cubicBezTo>
                      <a:pt x="286728" y="23242"/>
                      <a:pt x="286427" y="14187"/>
                      <a:pt x="280390" y="7546"/>
                    </a:cubicBezTo>
                    <a:cubicBezTo>
                      <a:pt x="274354" y="906"/>
                      <a:pt x="264696" y="0"/>
                      <a:pt x="255339" y="0"/>
                    </a:cubicBezTo>
                    <a:close/>
                    <a:moveTo>
                      <a:pt x="31993" y="274682"/>
                    </a:moveTo>
                    <a:cubicBezTo>
                      <a:pt x="31691" y="274682"/>
                      <a:pt x="31389" y="274682"/>
                      <a:pt x="31088" y="274682"/>
                    </a:cubicBezTo>
                    <a:cubicBezTo>
                      <a:pt x="31691" y="274682"/>
                      <a:pt x="32597" y="274682"/>
                      <a:pt x="33502" y="274682"/>
                    </a:cubicBezTo>
                    <a:cubicBezTo>
                      <a:pt x="32898" y="274682"/>
                      <a:pt x="32597" y="274682"/>
                      <a:pt x="31993" y="274682"/>
                    </a:cubicBezTo>
                    <a:close/>
                    <a:moveTo>
                      <a:pt x="253226" y="12074"/>
                    </a:moveTo>
                    <a:cubicBezTo>
                      <a:pt x="254132" y="12074"/>
                      <a:pt x="254736" y="12074"/>
                      <a:pt x="255339" y="12074"/>
                    </a:cubicBezTo>
                    <a:cubicBezTo>
                      <a:pt x="255641" y="12074"/>
                      <a:pt x="255641" y="12074"/>
                      <a:pt x="255943" y="12074"/>
                    </a:cubicBezTo>
                    <a:cubicBezTo>
                      <a:pt x="255037" y="12074"/>
                      <a:pt x="254132" y="12074"/>
                      <a:pt x="25322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7" name="Freeform 1436">
                <a:extLst>
                  <a:ext uri="{FF2B5EF4-FFF2-40B4-BE49-F238E27FC236}">
                    <a16:creationId xmlns:a16="http://schemas.microsoft.com/office/drawing/2014/main" id="{EC5A9B6C-0F6A-E948-BA24-5CA7262AB291}"/>
                  </a:ext>
                </a:extLst>
              </p:cNvPr>
              <p:cNvSpPr/>
              <p:nvPr/>
            </p:nvSpPr>
            <p:spPr>
              <a:xfrm>
                <a:off x="3762525" y="6570640"/>
                <a:ext cx="286686" cy="287359"/>
              </a:xfrm>
              <a:custGeom>
                <a:avLst/>
                <a:gdLst>
                  <a:gd name="connsiteX0" fmla="*/ 286598 w 286686"/>
                  <a:gd name="connsiteY0" fmla="*/ 233631 h 287359"/>
                  <a:gd name="connsiteX1" fmla="*/ 286598 w 286686"/>
                  <a:gd name="connsiteY1" fmla="*/ 233631 h 287359"/>
                  <a:gd name="connsiteX2" fmla="*/ 260944 w 286686"/>
                  <a:gd name="connsiteY2" fmla="*/ 125569 h 287359"/>
                  <a:gd name="connsiteX3" fmla="*/ 200278 w 286686"/>
                  <a:gd name="connsiteY3" fmla="*/ 48296 h 287359"/>
                  <a:gd name="connsiteX4" fmla="*/ 30052 w 286686"/>
                  <a:gd name="connsiteY4" fmla="*/ 0 h 287359"/>
                  <a:gd name="connsiteX5" fmla="*/ 6208 w 286686"/>
                  <a:gd name="connsiteY5" fmla="*/ 7848 h 287359"/>
                  <a:gd name="connsiteX6" fmla="*/ 473 w 286686"/>
                  <a:gd name="connsiteY6" fmla="*/ 35316 h 287359"/>
                  <a:gd name="connsiteX7" fmla="*/ 26128 w 286686"/>
                  <a:gd name="connsiteY7" fmla="*/ 156358 h 287359"/>
                  <a:gd name="connsiteX8" fmla="*/ 143838 w 286686"/>
                  <a:gd name="connsiteY8" fmla="*/ 266834 h 287359"/>
                  <a:gd name="connsiteX9" fmla="*/ 239816 w 286686"/>
                  <a:gd name="connsiteY9" fmla="*/ 286454 h 287359"/>
                  <a:gd name="connsiteX10" fmla="*/ 254605 w 286686"/>
                  <a:gd name="connsiteY10" fmla="*/ 287360 h 287359"/>
                  <a:gd name="connsiteX11" fmla="*/ 278449 w 286686"/>
                  <a:gd name="connsiteY11" fmla="*/ 279511 h 287359"/>
                  <a:gd name="connsiteX12" fmla="*/ 286598 w 286686"/>
                  <a:gd name="connsiteY12" fmla="*/ 233631 h 287359"/>
                  <a:gd name="connsiteX13" fmla="*/ 286598 w 286686"/>
                  <a:gd name="connsiteY13" fmla="*/ 233631 h 287359"/>
                  <a:gd name="connsiteX14" fmla="*/ 254304 w 286686"/>
                  <a:gd name="connsiteY14" fmla="*/ 274984 h 287359"/>
                  <a:gd name="connsiteX15" fmla="*/ 254304 w 286686"/>
                  <a:gd name="connsiteY15" fmla="*/ 274984 h 287359"/>
                  <a:gd name="connsiteX16" fmla="*/ 254605 w 286686"/>
                  <a:gd name="connsiteY16" fmla="*/ 274984 h 287359"/>
                  <a:gd name="connsiteX17" fmla="*/ 254304 w 286686"/>
                  <a:gd name="connsiteY17" fmla="*/ 27498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86" h="287359">
                    <a:moveTo>
                      <a:pt x="286598" y="233631"/>
                    </a:moveTo>
                    <a:lnTo>
                      <a:pt x="286598" y="233631"/>
                    </a:lnTo>
                    <a:cubicBezTo>
                      <a:pt x="285089" y="207068"/>
                      <a:pt x="279354" y="167224"/>
                      <a:pt x="260944" y="125569"/>
                    </a:cubicBezTo>
                    <a:cubicBezTo>
                      <a:pt x="245551" y="91762"/>
                      <a:pt x="225631" y="66407"/>
                      <a:pt x="200278" y="48296"/>
                    </a:cubicBezTo>
                    <a:cubicBezTo>
                      <a:pt x="154099" y="15696"/>
                      <a:pt x="98263" y="0"/>
                      <a:pt x="30052" y="0"/>
                    </a:cubicBezTo>
                    <a:cubicBezTo>
                      <a:pt x="21299" y="0"/>
                      <a:pt x="12546" y="906"/>
                      <a:pt x="6208" y="7848"/>
                    </a:cubicBezTo>
                    <a:cubicBezTo>
                      <a:pt x="-734" y="15394"/>
                      <a:pt x="-432" y="25959"/>
                      <a:pt x="473" y="35316"/>
                    </a:cubicBezTo>
                    <a:cubicBezTo>
                      <a:pt x="4397" y="81197"/>
                      <a:pt x="10132" y="119532"/>
                      <a:pt x="26128" y="156358"/>
                    </a:cubicBezTo>
                    <a:cubicBezTo>
                      <a:pt x="49067" y="209181"/>
                      <a:pt x="88605" y="246308"/>
                      <a:pt x="143838" y="266834"/>
                    </a:cubicBezTo>
                    <a:cubicBezTo>
                      <a:pt x="177641" y="279511"/>
                      <a:pt x="212954" y="284039"/>
                      <a:pt x="239816" y="286454"/>
                    </a:cubicBezTo>
                    <a:cubicBezTo>
                      <a:pt x="246456" y="287058"/>
                      <a:pt x="250983" y="287360"/>
                      <a:pt x="254605" y="287360"/>
                    </a:cubicBezTo>
                    <a:cubicBezTo>
                      <a:pt x="262151" y="287360"/>
                      <a:pt x="271507" y="286454"/>
                      <a:pt x="278449" y="279511"/>
                    </a:cubicBezTo>
                    <a:cubicBezTo>
                      <a:pt x="286900" y="270155"/>
                      <a:pt x="286900" y="255968"/>
                      <a:pt x="286598" y="233631"/>
                    </a:cubicBezTo>
                    <a:lnTo>
                      <a:pt x="286598" y="233631"/>
                    </a:lnTo>
                    <a:close/>
                    <a:moveTo>
                      <a:pt x="254304" y="274984"/>
                    </a:moveTo>
                    <a:cubicBezTo>
                      <a:pt x="254304" y="274984"/>
                      <a:pt x="254002" y="274984"/>
                      <a:pt x="254304" y="274984"/>
                    </a:cubicBezTo>
                    <a:cubicBezTo>
                      <a:pt x="254304" y="274984"/>
                      <a:pt x="254304" y="274984"/>
                      <a:pt x="254605" y="274984"/>
                    </a:cubicBezTo>
                    <a:cubicBezTo>
                      <a:pt x="254605" y="274984"/>
                      <a:pt x="254304" y="274984"/>
                      <a:pt x="25430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8" name="Freeform 1437">
                <a:extLst>
                  <a:ext uri="{FF2B5EF4-FFF2-40B4-BE49-F238E27FC236}">
                    <a16:creationId xmlns:a16="http://schemas.microsoft.com/office/drawing/2014/main" id="{2BB2D9E2-BD4F-2144-B6AD-9EDD4BE72C37}"/>
                  </a:ext>
                </a:extLst>
              </p:cNvPr>
              <p:cNvSpPr/>
              <p:nvPr/>
            </p:nvSpPr>
            <p:spPr>
              <a:xfrm>
                <a:off x="1566885" y="3438961"/>
                <a:ext cx="286275" cy="286454"/>
              </a:xfrm>
              <a:custGeom>
                <a:avLst/>
                <a:gdLst>
                  <a:gd name="connsiteX0" fmla="*/ 227045 w 286275"/>
                  <a:gd name="connsiteY0" fmla="*/ 75462 h 286454"/>
                  <a:gd name="connsiteX1" fmla="*/ 28750 w 286275"/>
                  <a:gd name="connsiteY1" fmla="*/ 0 h 286454"/>
                  <a:gd name="connsiteX2" fmla="*/ 25430 w 286275"/>
                  <a:gd name="connsiteY2" fmla="*/ 0 h 286454"/>
                  <a:gd name="connsiteX3" fmla="*/ 6415 w 286275"/>
                  <a:gd name="connsiteY3" fmla="*/ 6641 h 286454"/>
                  <a:gd name="connsiteX4" fmla="*/ 77 w 286275"/>
                  <a:gd name="connsiteY4" fmla="*/ 31090 h 286454"/>
                  <a:gd name="connsiteX5" fmla="*/ 33277 w 286275"/>
                  <a:gd name="connsiteY5" fmla="*/ 174166 h 286454"/>
                  <a:gd name="connsiteX6" fmla="*/ 125030 w 286275"/>
                  <a:gd name="connsiteY6" fmla="*/ 260193 h 286454"/>
                  <a:gd name="connsiteX7" fmla="*/ 237910 w 286275"/>
                  <a:gd name="connsiteY7" fmla="*/ 286454 h 286454"/>
                  <a:gd name="connsiteX8" fmla="*/ 238212 w 286275"/>
                  <a:gd name="connsiteY8" fmla="*/ 286454 h 286454"/>
                  <a:gd name="connsiteX9" fmla="*/ 238514 w 286275"/>
                  <a:gd name="connsiteY9" fmla="*/ 286454 h 286454"/>
                  <a:gd name="connsiteX10" fmla="*/ 248776 w 286275"/>
                  <a:gd name="connsiteY10" fmla="*/ 286454 h 286454"/>
                  <a:gd name="connsiteX11" fmla="*/ 248776 w 286275"/>
                  <a:gd name="connsiteY11" fmla="*/ 286454 h 286454"/>
                  <a:gd name="connsiteX12" fmla="*/ 248776 w 286275"/>
                  <a:gd name="connsiteY12" fmla="*/ 286454 h 286454"/>
                  <a:gd name="connsiteX13" fmla="*/ 278958 w 286275"/>
                  <a:gd name="connsiteY13" fmla="*/ 278304 h 286454"/>
                  <a:gd name="connsiteX14" fmla="*/ 286202 w 286275"/>
                  <a:gd name="connsiteY14" fmla="*/ 247516 h 286454"/>
                  <a:gd name="connsiteX15" fmla="*/ 266885 w 286275"/>
                  <a:gd name="connsiteY15" fmla="*/ 145793 h 286454"/>
                  <a:gd name="connsiteX16" fmla="*/ 227045 w 286275"/>
                  <a:gd name="connsiteY16" fmla="*/ 75462 h 286454"/>
                  <a:gd name="connsiteX17" fmla="*/ 24222 w 286275"/>
                  <a:gd name="connsiteY17" fmla="*/ 12074 h 286454"/>
                  <a:gd name="connsiteX18" fmla="*/ 25430 w 286275"/>
                  <a:gd name="connsiteY18" fmla="*/ 12074 h 286454"/>
                  <a:gd name="connsiteX19" fmla="*/ 25731 w 286275"/>
                  <a:gd name="connsiteY19" fmla="*/ 12074 h 286454"/>
                  <a:gd name="connsiteX20" fmla="*/ 24222 w 286275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75" h="286454">
                    <a:moveTo>
                      <a:pt x="227045" y="75462"/>
                    </a:moveTo>
                    <a:cubicBezTo>
                      <a:pt x="171208" y="14790"/>
                      <a:pt x="98772" y="3320"/>
                      <a:pt x="28750" y="0"/>
                    </a:cubicBezTo>
                    <a:cubicBezTo>
                      <a:pt x="27542" y="0"/>
                      <a:pt x="26335" y="0"/>
                      <a:pt x="25430" y="0"/>
                    </a:cubicBezTo>
                    <a:cubicBezTo>
                      <a:pt x="19393" y="0"/>
                      <a:pt x="11848" y="604"/>
                      <a:pt x="6415" y="6641"/>
                    </a:cubicBezTo>
                    <a:cubicBezTo>
                      <a:pt x="77" y="13281"/>
                      <a:pt x="-225" y="22639"/>
                      <a:pt x="77" y="31090"/>
                    </a:cubicBezTo>
                    <a:cubicBezTo>
                      <a:pt x="1888" y="87838"/>
                      <a:pt x="12451" y="133417"/>
                      <a:pt x="33277" y="174166"/>
                    </a:cubicBezTo>
                    <a:cubicBezTo>
                      <a:pt x="53499" y="213105"/>
                      <a:pt x="84284" y="242082"/>
                      <a:pt x="125030" y="260193"/>
                    </a:cubicBezTo>
                    <a:cubicBezTo>
                      <a:pt x="159135" y="275286"/>
                      <a:pt x="197165" y="284341"/>
                      <a:pt x="237910" y="286454"/>
                    </a:cubicBezTo>
                    <a:lnTo>
                      <a:pt x="238212" y="286454"/>
                    </a:lnTo>
                    <a:lnTo>
                      <a:pt x="238514" y="286454"/>
                    </a:lnTo>
                    <a:lnTo>
                      <a:pt x="248776" y="286454"/>
                    </a:lnTo>
                    <a:lnTo>
                      <a:pt x="248776" y="286454"/>
                    </a:lnTo>
                    <a:lnTo>
                      <a:pt x="248776" y="286454"/>
                    </a:lnTo>
                    <a:cubicBezTo>
                      <a:pt x="261452" y="286152"/>
                      <a:pt x="271714" y="285549"/>
                      <a:pt x="278958" y="278304"/>
                    </a:cubicBezTo>
                    <a:cubicBezTo>
                      <a:pt x="286202" y="270758"/>
                      <a:pt x="286503" y="259892"/>
                      <a:pt x="286202" y="247516"/>
                    </a:cubicBezTo>
                    <a:cubicBezTo>
                      <a:pt x="285296" y="210087"/>
                      <a:pt x="278958" y="176581"/>
                      <a:pt x="266885" y="145793"/>
                    </a:cubicBezTo>
                    <a:cubicBezTo>
                      <a:pt x="259641" y="124965"/>
                      <a:pt x="248172" y="98403"/>
                      <a:pt x="227045" y="75462"/>
                    </a:cubicBezTo>
                    <a:close/>
                    <a:moveTo>
                      <a:pt x="24222" y="12074"/>
                    </a:moveTo>
                    <a:cubicBezTo>
                      <a:pt x="24524" y="12074"/>
                      <a:pt x="25128" y="12074"/>
                      <a:pt x="25430" y="12074"/>
                    </a:cubicBezTo>
                    <a:cubicBezTo>
                      <a:pt x="25430" y="12074"/>
                      <a:pt x="25430" y="12074"/>
                      <a:pt x="25731" y="12074"/>
                    </a:cubicBezTo>
                    <a:cubicBezTo>
                      <a:pt x="25128" y="12074"/>
                      <a:pt x="24826" y="12074"/>
                      <a:pt x="242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39" name="Freeform 1438">
                <a:extLst>
                  <a:ext uri="{FF2B5EF4-FFF2-40B4-BE49-F238E27FC236}">
                    <a16:creationId xmlns:a16="http://schemas.microsoft.com/office/drawing/2014/main" id="{B61F3CE7-49A5-D74C-BE97-6348E309AAEF}"/>
                  </a:ext>
                </a:extLst>
              </p:cNvPr>
              <p:cNvSpPr/>
              <p:nvPr/>
            </p:nvSpPr>
            <p:spPr>
              <a:xfrm>
                <a:off x="5025409" y="5944002"/>
                <a:ext cx="286286" cy="286454"/>
              </a:xfrm>
              <a:custGeom>
                <a:avLst/>
                <a:gdLst>
                  <a:gd name="connsiteX0" fmla="*/ 256947 w 286286"/>
                  <a:gd name="connsiteY0" fmla="*/ 0 h 286454"/>
                  <a:gd name="connsiteX1" fmla="*/ 256947 w 286286"/>
                  <a:gd name="connsiteY1" fmla="*/ 0 h 286454"/>
                  <a:gd name="connsiteX2" fmla="*/ 256947 w 286286"/>
                  <a:gd name="connsiteY2" fmla="*/ 0 h 286454"/>
                  <a:gd name="connsiteX3" fmla="*/ 115696 w 286286"/>
                  <a:gd name="connsiteY3" fmla="*/ 31694 h 286454"/>
                  <a:gd name="connsiteX4" fmla="*/ 37525 w 286286"/>
                  <a:gd name="connsiteY4" fmla="*/ 105345 h 286454"/>
                  <a:gd name="connsiteX5" fmla="*/ 401 w 286286"/>
                  <a:gd name="connsiteY5" fmla="*/ 242988 h 286454"/>
                  <a:gd name="connsiteX6" fmla="*/ 7343 w 286286"/>
                  <a:gd name="connsiteY6" fmla="*/ 278304 h 286454"/>
                  <a:gd name="connsiteX7" fmla="*/ 33903 w 286286"/>
                  <a:gd name="connsiteY7" fmla="*/ 286455 h 286454"/>
                  <a:gd name="connsiteX8" fmla="*/ 41448 w 286286"/>
                  <a:gd name="connsiteY8" fmla="*/ 286153 h 286454"/>
                  <a:gd name="connsiteX9" fmla="*/ 42957 w 286286"/>
                  <a:gd name="connsiteY9" fmla="*/ 286153 h 286454"/>
                  <a:gd name="connsiteX10" fmla="*/ 44466 w 286286"/>
                  <a:gd name="connsiteY10" fmla="*/ 286153 h 286454"/>
                  <a:gd name="connsiteX11" fmla="*/ 47787 w 286286"/>
                  <a:gd name="connsiteY11" fmla="*/ 286153 h 286454"/>
                  <a:gd name="connsiteX12" fmla="*/ 52314 w 286286"/>
                  <a:gd name="connsiteY12" fmla="*/ 286153 h 286454"/>
                  <a:gd name="connsiteX13" fmla="*/ 92456 w 286286"/>
                  <a:gd name="connsiteY13" fmla="*/ 280418 h 286454"/>
                  <a:gd name="connsiteX14" fmla="*/ 96078 w 286286"/>
                  <a:gd name="connsiteY14" fmla="*/ 279814 h 286454"/>
                  <a:gd name="connsiteX15" fmla="*/ 209863 w 286286"/>
                  <a:gd name="connsiteY15" fmla="*/ 227594 h 286454"/>
                  <a:gd name="connsiteX16" fmla="*/ 286224 w 286286"/>
                  <a:gd name="connsiteY16" fmla="*/ 29883 h 286454"/>
                  <a:gd name="connsiteX17" fmla="*/ 280187 w 286286"/>
                  <a:gd name="connsiteY17" fmla="*/ 7244 h 286454"/>
                  <a:gd name="connsiteX18" fmla="*/ 256947 w 286286"/>
                  <a:gd name="connsiteY18" fmla="*/ 0 h 286454"/>
                  <a:gd name="connsiteX19" fmla="*/ 33903 w 286286"/>
                  <a:gd name="connsiteY19" fmla="*/ 274381 h 286454"/>
                  <a:gd name="connsiteX20" fmla="*/ 33601 w 286286"/>
                  <a:gd name="connsiteY20" fmla="*/ 274381 h 286454"/>
                  <a:gd name="connsiteX21" fmla="*/ 36619 w 286286"/>
                  <a:gd name="connsiteY21" fmla="*/ 274381 h 286454"/>
                  <a:gd name="connsiteX22" fmla="*/ 33903 w 286286"/>
                  <a:gd name="connsiteY22" fmla="*/ 274381 h 286454"/>
                  <a:gd name="connsiteX23" fmla="*/ 43259 w 286286"/>
                  <a:gd name="connsiteY23" fmla="*/ 274381 h 286454"/>
                  <a:gd name="connsiteX24" fmla="*/ 43259 w 286286"/>
                  <a:gd name="connsiteY24" fmla="*/ 274381 h 286454"/>
                  <a:gd name="connsiteX25" fmla="*/ 43259 w 286286"/>
                  <a:gd name="connsiteY25" fmla="*/ 274381 h 286454"/>
                  <a:gd name="connsiteX26" fmla="*/ 43259 w 286286"/>
                  <a:gd name="connsiteY26" fmla="*/ 274381 h 286454"/>
                  <a:gd name="connsiteX27" fmla="*/ 52616 w 286286"/>
                  <a:gd name="connsiteY27" fmla="*/ 274381 h 286454"/>
                  <a:gd name="connsiteX28" fmla="*/ 48390 w 286286"/>
                  <a:gd name="connsiteY28" fmla="*/ 274381 h 286454"/>
                  <a:gd name="connsiteX29" fmla="*/ 52917 w 286286"/>
                  <a:gd name="connsiteY29" fmla="*/ 274381 h 286454"/>
                  <a:gd name="connsiteX30" fmla="*/ 52616 w 286286"/>
                  <a:gd name="connsiteY30" fmla="*/ 274381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6286" h="286454">
                    <a:moveTo>
                      <a:pt x="256947" y="0"/>
                    </a:moveTo>
                    <a:lnTo>
                      <a:pt x="256947" y="0"/>
                    </a:lnTo>
                    <a:lnTo>
                      <a:pt x="256947" y="0"/>
                    </a:lnTo>
                    <a:cubicBezTo>
                      <a:pt x="203827" y="302"/>
                      <a:pt x="157649" y="10867"/>
                      <a:pt x="115696" y="31694"/>
                    </a:cubicBezTo>
                    <a:cubicBezTo>
                      <a:pt x="81892" y="48598"/>
                      <a:pt x="55634" y="73349"/>
                      <a:pt x="37525" y="105345"/>
                    </a:cubicBezTo>
                    <a:cubicBezTo>
                      <a:pt x="15190" y="144586"/>
                      <a:pt x="3117" y="189561"/>
                      <a:pt x="401" y="242988"/>
                    </a:cubicBezTo>
                    <a:cubicBezTo>
                      <a:pt x="-504" y="257779"/>
                      <a:pt x="-504" y="269853"/>
                      <a:pt x="7343" y="278304"/>
                    </a:cubicBezTo>
                    <a:cubicBezTo>
                      <a:pt x="14284" y="285549"/>
                      <a:pt x="24245" y="286455"/>
                      <a:pt x="33903" y="286455"/>
                    </a:cubicBezTo>
                    <a:cubicBezTo>
                      <a:pt x="36016" y="286455"/>
                      <a:pt x="38430" y="286455"/>
                      <a:pt x="41448" y="286153"/>
                    </a:cubicBezTo>
                    <a:cubicBezTo>
                      <a:pt x="42052" y="286153"/>
                      <a:pt x="42354" y="286153"/>
                      <a:pt x="42957" y="286153"/>
                    </a:cubicBezTo>
                    <a:cubicBezTo>
                      <a:pt x="43259" y="286153"/>
                      <a:pt x="43863" y="286153"/>
                      <a:pt x="44466" y="286153"/>
                    </a:cubicBezTo>
                    <a:cubicBezTo>
                      <a:pt x="45070" y="286153"/>
                      <a:pt x="46278" y="286153"/>
                      <a:pt x="47787" y="286153"/>
                    </a:cubicBezTo>
                    <a:cubicBezTo>
                      <a:pt x="49296" y="286153"/>
                      <a:pt x="50805" y="286153"/>
                      <a:pt x="52314" y="286153"/>
                    </a:cubicBezTo>
                    <a:cubicBezTo>
                      <a:pt x="64688" y="286153"/>
                      <a:pt x="78874" y="283134"/>
                      <a:pt x="92456" y="280418"/>
                    </a:cubicBezTo>
                    <a:lnTo>
                      <a:pt x="96078" y="279814"/>
                    </a:lnTo>
                    <a:cubicBezTo>
                      <a:pt x="145274" y="269551"/>
                      <a:pt x="181492" y="252949"/>
                      <a:pt x="209863" y="227594"/>
                    </a:cubicBezTo>
                    <a:cubicBezTo>
                      <a:pt x="271736" y="171752"/>
                      <a:pt x="283206" y="96290"/>
                      <a:pt x="286224" y="29883"/>
                    </a:cubicBezTo>
                    <a:cubicBezTo>
                      <a:pt x="286526" y="21733"/>
                      <a:pt x="285922" y="13281"/>
                      <a:pt x="280187" y="7244"/>
                    </a:cubicBezTo>
                    <a:cubicBezTo>
                      <a:pt x="274151" y="604"/>
                      <a:pt x="265097" y="0"/>
                      <a:pt x="256947" y="0"/>
                    </a:cubicBezTo>
                    <a:close/>
                    <a:moveTo>
                      <a:pt x="33903" y="274381"/>
                    </a:moveTo>
                    <a:cubicBezTo>
                      <a:pt x="33601" y="274381"/>
                      <a:pt x="33601" y="274381"/>
                      <a:pt x="33601" y="274381"/>
                    </a:cubicBezTo>
                    <a:cubicBezTo>
                      <a:pt x="34507" y="274381"/>
                      <a:pt x="35412" y="274381"/>
                      <a:pt x="36619" y="274381"/>
                    </a:cubicBezTo>
                    <a:cubicBezTo>
                      <a:pt x="35714" y="274381"/>
                      <a:pt x="34808" y="274381"/>
                      <a:pt x="33903" y="274381"/>
                    </a:cubicBezTo>
                    <a:close/>
                    <a:moveTo>
                      <a:pt x="43259" y="274381"/>
                    </a:moveTo>
                    <a:cubicBezTo>
                      <a:pt x="43259" y="274381"/>
                      <a:pt x="43259" y="274381"/>
                      <a:pt x="43259" y="274381"/>
                    </a:cubicBezTo>
                    <a:cubicBezTo>
                      <a:pt x="43259" y="274381"/>
                      <a:pt x="43259" y="274381"/>
                      <a:pt x="43259" y="274381"/>
                    </a:cubicBezTo>
                    <a:cubicBezTo>
                      <a:pt x="43259" y="274381"/>
                      <a:pt x="43259" y="274381"/>
                      <a:pt x="43259" y="274381"/>
                    </a:cubicBezTo>
                    <a:close/>
                    <a:moveTo>
                      <a:pt x="52616" y="274381"/>
                    </a:moveTo>
                    <a:cubicBezTo>
                      <a:pt x="51107" y="274381"/>
                      <a:pt x="49899" y="274381"/>
                      <a:pt x="48390" y="274381"/>
                    </a:cubicBezTo>
                    <a:cubicBezTo>
                      <a:pt x="49899" y="274381"/>
                      <a:pt x="51408" y="274381"/>
                      <a:pt x="52917" y="274381"/>
                    </a:cubicBezTo>
                    <a:cubicBezTo>
                      <a:pt x="52917" y="274381"/>
                      <a:pt x="52616" y="274381"/>
                      <a:pt x="52616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0" name="Freeform 1439">
                <a:extLst>
                  <a:ext uri="{FF2B5EF4-FFF2-40B4-BE49-F238E27FC236}">
                    <a16:creationId xmlns:a16="http://schemas.microsoft.com/office/drawing/2014/main" id="{F58E5CA4-33C3-674A-A6BF-DFEEA7A3A458}"/>
                  </a:ext>
                </a:extLst>
              </p:cNvPr>
              <p:cNvSpPr/>
              <p:nvPr/>
            </p:nvSpPr>
            <p:spPr>
              <a:xfrm>
                <a:off x="3769913" y="1878705"/>
                <a:ext cx="287410" cy="286454"/>
              </a:xfrm>
              <a:custGeom>
                <a:avLst/>
                <a:gdLst>
                  <a:gd name="connsiteX0" fmla="*/ 284341 w 287410"/>
                  <a:gd name="connsiteY0" fmla="*/ 226386 h 286454"/>
                  <a:gd name="connsiteX1" fmla="*/ 273476 w 287410"/>
                  <a:gd name="connsiteY1" fmla="*/ 165715 h 286454"/>
                  <a:gd name="connsiteX2" fmla="*/ 223072 w 287410"/>
                  <a:gd name="connsiteY2" fmla="*/ 71236 h 286454"/>
                  <a:gd name="connsiteX3" fmla="*/ 30209 w 287410"/>
                  <a:gd name="connsiteY3" fmla="*/ 0 h 286454"/>
                  <a:gd name="connsiteX4" fmla="*/ 28097 w 287410"/>
                  <a:gd name="connsiteY4" fmla="*/ 0 h 286454"/>
                  <a:gd name="connsiteX5" fmla="*/ 329 w 287410"/>
                  <a:gd name="connsiteY5" fmla="*/ 27770 h 286454"/>
                  <a:gd name="connsiteX6" fmla="*/ 6667 w 287410"/>
                  <a:gd name="connsiteY6" fmla="*/ 98704 h 286454"/>
                  <a:gd name="connsiteX7" fmla="*/ 99930 w 287410"/>
                  <a:gd name="connsiteY7" fmla="*/ 246610 h 286454"/>
                  <a:gd name="connsiteX8" fmla="*/ 235447 w 287410"/>
                  <a:gd name="connsiteY8" fmla="*/ 286454 h 286454"/>
                  <a:gd name="connsiteX9" fmla="*/ 235748 w 287410"/>
                  <a:gd name="connsiteY9" fmla="*/ 286454 h 286454"/>
                  <a:gd name="connsiteX10" fmla="*/ 236050 w 287410"/>
                  <a:gd name="connsiteY10" fmla="*/ 286454 h 286454"/>
                  <a:gd name="connsiteX11" fmla="*/ 246010 w 287410"/>
                  <a:gd name="connsiteY11" fmla="*/ 286454 h 286454"/>
                  <a:gd name="connsiteX12" fmla="*/ 281323 w 287410"/>
                  <a:gd name="connsiteY12" fmla="*/ 276795 h 286454"/>
                  <a:gd name="connsiteX13" fmla="*/ 286152 w 287410"/>
                  <a:gd name="connsiteY13" fmla="*/ 241177 h 286454"/>
                  <a:gd name="connsiteX14" fmla="*/ 284341 w 287410"/>
                  <a:gd name="connsiteY14" fmla="*/ 226386 h 286454"/>
                  <a:gd name="connsiteX15" fmla="*/ 27191 w 287410"/>
                  <a:gd name="connsiteY15" fmla="*/ 12074 h 286454"/>
                  <a:gd name="connsiteX16" fmla="*/ 28399 w 287410"/>
                  <a:gd name="connsiteY16" fmla="*/ 12074 h 286454"/>
                  <a:gd name="connsiteX17" fmla="*/ 29908 w 287410"/>
                  <a:gd name="connsiteY17" fmla="*/ 12074 h 286454"/>
                  <a:gd name="connsiteX18" fmla="*/ 27191 w 287410"/>
                  <a:gd name="connsiteY18" fmla="*/ 12074 h 286454"/>
                  <a:gd name="connsiteX19" fmla="*/ 246312 w 287410"/>
                  <a:gd name="connsiteY19" fmla="*/ 274380 h 286454"/>
                  <a:gd name="connsiteX20" fmla="*/ 246010 w 287410"/>
                  <a:gd name="connsiteY20" fmla="*/ 274380 h 286454"/>
                  <a:gd name="connsiteX21" fmla="*/ 246312 w 287410"/>
                  <a:gd name="connsiteY21" fmla="*/ 274380 h 286454"/>
                  <a:gd name="connsiteX22" fmla="*/ 246312 w 287410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410" h="286454">
                    <a:moveTo>
                      <a:pt x="284341" y="226386"/>
                    </a:moveTo>
                    <a:cubicBezTo>
                      <a:pt x="281927" y="206464"/>
                      <a:pt x="279210" y="185637"/>
                      <a:pt x="273476" y="165715"/>
                    </a:cubicBezTo>
                    <a:cubicBezTo>
                      <a:pt x="265025" y="137039"/>
                      <a:pt x="251745" y="100817"/>
                      <a:pt x="223072" y="71236"/>
                    </a:cubicBezTo>
                    <a:cubicBezTo>
                      <a:pt x="166934" y="13583"/>
                      <a:pt x="94195" y="2717"/>
                      <a:pt x="30209" y="0"/>
                    </a:cubicBezTo>
                    <a:cubicBezTo>
                      <a:pt x="29606" y="0"/>
                      <a:pt x="29002" y="0"/>
                      <a:pt x="28097" y="0"/>
                    </a:cubicBezTo>
                    <a:cubicBezTo>
                      <a:pt x="11799" y="0"/>
                      <a:pt x="1235" y="10565"/>
                      <a:pt x="329" y="27770"/>
                    </a:cubicBezTo>
                    <a:cubicBezTo>
                      <a:pt x="-878" y="50409"/>
                      <a:pt x="1235" y="73651"/>
                      <a:pt x="6667" y="98704"/>
                    </a:cubicBezTo>
                    <a:cubicBezTo>
                      <a:pt x="21457" y="169337"/>
                      <a:pt x="51035" y="216425"/>
                      <a:pt x="99930" y="246610"/>
                    </a:cubicBezTo>
                    <a:cubicBezTo>
                      <a:pt x="136450" y="268947"/>
                      <a:pt x="180817" y="281926"/>
                      <a:pt x="235447" y="286454"/>
                    </a:cubicBezTo>
                    <a:lnTo>
                      <a:pt x="235748" y="286454"/>
                    </a:lnTo>
                    <a:lnTo>
                      <a:pt x="236050" y="286454"/>
                    </a:lnTo>
                    <a:cubicBezTo>
                      <a:pt x="239974" y="286454"/>
                      <a:pt x="243294" y="286454"/>
                      <a:pt x="246010" y="286454"/>
                    </a:cubicBezTo>
                    <a:cubicBezTo>
                      <a:pt x="260196" y="286454"/>
                      <a:pt x="273476" y="285850"/>
                      <a:pt x="281323" y="276795"/>
                    </a:cubicBezTo>
                    <a:cubicBezTo>
                      <a:pt x="288868" y="268042"/>
                      <a:pt x="287963" y="255968"/>
                      <a:pt x="286152" y="241177"/>
                    </a:cubicBezTo>
                    <a:cubicBezTo>
                      <a:pt x="285548" y="236045"/>
                      <a:pt x="284945" y="231216"/>
                      <a:pt x="284341" y="226386"/>
                    </a:cubicBezTo>
                    <a:close/>
                    <a:moveTo>
                      <a:pt x="27191" y="12074"/>
                    </a:moveTo>
                    <a:cubicBezTo>
                      <a:pt x="27493" y="12074"/>
                      <a:pt x="28097" y="12074"/>
                      <a:pt x="28399" y="12074"/>
                    </a:cubicBezTo>
                    <a:cubicBezTo>
                      <a:pt x="29002" y="12074"/>
                      <a:pt x="29304" y="12074"/>
                      <a:pt x="29908" y="12074"/>
                    </a:cubicBezTo>
                    <a:cubicBezTo>
                      <a:pt x="29002" y="12074"/>
                      <a:pt x="28097" y="12074"/>
                      <a:pt x="27191" y="12074"/>
                    </a:cubicBezTo>
                    <a:close/>
                    <a:moveTo>
                      <a:pt x="246312" y="274380"/>
                    </a:moveTo>
                    <a:cubicBezTo>
                      <a:pt x="246312" y="274380"/>
                      <a:pt x="246010" y="274380"/>
                      <a:pt x="246010" y="274380"/>
                    </a:cubicBezTo>
                    <a:cubicBezTo>
                      <a:pt x="246010" y="274380"/>
                      <a:pt x="246312" y="274380"/>
                      <a:pt x="246312" y="274380"/>
                    </a:cubicBezTo>
                    <a:cubicBezTo>
                      <a:pt x="246312" y="274380"/>
                      <a:pt x="246312" y="274380"/>
                      <a:pt x="24631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1" name="Freeform 1440">
                <a:extLst>
                  <a:ext uri="{FF2B5EF4-FFF2-40B4-BE49-F238E27FC236}">
                    <a16:creationId xmlns:a16="http://schemas.microsoft.com/office/drawing/2014/main" id="{771D81F4-C930-7047-9EB9-649608328448}"/>
                  </a:ext>
                </a:extLst>
              </p:cNvPr>
              <p:cNvSpPr/>
              <p:nvPr/>
            </p:nvSpPr>
            <p:spPr>
              <a:xfrm>
                <a:off x="3770544" y="4383143"/>
                <a:ext cx="286645" cy="286756"/>
              </a:xfrm>
              <a:custGeom>
                <a:avLst/>
                <a:gdLst>
                  <a:gd name="connsiteX0" fmla="*/ 257754 w 286645"/>
                  <a:gd name="connsiteY0" fmla="*/ 302 h 286756"/>
                  <a:gd name="connsiteX1" fmla="*/ 245983 w 286645"/>
                  <a:gd name="connsiteY1" fmla="*/ 0 h 286756"/>
                  <a:gd name="connsiteX2" fmla="*/ 186826 w 286645"/>
                  <a:gd name="connsiteY2" fmla="*/ 6943 h 286756"/>
                  <a:gd name="connsiteX3" fmla="*/ 92960 w 286645"/>
                  <a:gd name="connsiteY3" fmla="*/ 44372 h 286756"/>
                  <a:gd name="connsiteX4" fmla="*/ 26862 w 286645"/>
                  <a:gd name="connsiteY4" fmla="*/ 123456 h 286756"/>
                  <a:gd name="connsiteX5" fmla="*/ 0 w 286645"/>
                  <a:gd name="connsiteY5" fmla="*/ 233329 h 286756"/>
                  <a:gd name="connsiteX6" fmla="*/ 0 w 286645"/>
                  <a:gd name="connsiteY6" fmla="*/ 233631 h 286756"/>
                  <a:gd name="connsiteX7" fmla="*/ 0 w 286645"/>
                  <a:gd name="connsiteY7" fmla="*/ 233933 h 286756"/>
                  <a:gd name="connsiteX8" fmla="*/ 0 w 286645"/>
                  <a:gd name="connsiteY8" fmla="*/ 246912 h 286756"/>
                  <a:gd name="connsiteX9" fmla="*/ 4527 w 286645"/>
                  <a:gd name="connsiteY9" fmla="*/ 275588 h 286756"/>
                  <a:gd name="connsiteX10" fmla="*/ 30484 w 286645"/>
                  <a:gd name="connsiteY10" fmla="*/ 286756 h 286756"/>
                  <a:gd name="connsiteX11" fmla="*/ 41048 w 286645"/>
                  <a:gd name="connsiteY11" fmla="*/ 286454 h 286756"/>
                  <a:gd name="connsiteX12" fmla="*/ 166001 w 286645"/>
                  <a:gd name="connsiteY12" fmla="*/ 256270 h 286756"/>
                  <a:gd name="connsiteX13" fmla="*/ 239343 w 286645"/>
                  <a:gd name="connsiteY13" fmla="*/ 194089 h 286756"/>
                  <a:gd name="connsiteX14" fmla="*/ 286427 w 286645"/>
                  <a:gd name="connsiteY14" fmla="*/ 30789 h 286756"/>
                  <a:gd name="connsiteX15" fmla="*/ 280994 w 286645"/>
                  <a:gd name="connsiteY15" fmla="*/ 8452 h 286756"/>
                  <a:gd name="connsiteX16" fmla="*/ 257754 w 286645"/>
                  <a:gd name="connsiteY16" fmla="*/ 302 h 286756"/>
                  <a:gd name="connsiteX17" fmla="*/ 30484 w 286645"/>
                  <a:gd name="connsiteY17" fmla="*/ 274984 h 286756"/>
                  <a:gd name="connsiteX18" fmla="*/ 28673 w 286645"/>
                  <a:gd name="connsiteY18" fmla="*/ 274984 h 286756"/>
                  <a:gd name="connsiteX19" fmla="*/ 31088 w 286645"/>
                  <a:gd name="connsiteY19" fmla="*/ 274984 h 286756"/>
                  <a:gd name="connsiteX20" fmla="*/ 30484 w 286645"/>
                  <a:gd name="connsiteY20" fmla="*/ 274984 h 286756"/>
                  <a:gd name="connsiteX21" fmla="*/ 241758 w 286645"/>
                  <a:gd name="connsiteY21" fmla="*/ 12074 h 286756"/>
                  <a:gd name="connsiteX22" fmla="*/ 245983 w 286645"/>
                  <a:gd name="connsiteY22" fmla="*/ 12074 h 286756"/>
                  <a:gd name="connsiteX23" fmla="*/ 246888 w 286645"/>
                  <a:gd name="connsiteY23" fmla="*/ 12074 h 286756"/>
                  <a:gd name="connsiteX24" fmla="*/ 241758 w 286645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645" h="286756">
                    <a:moveTo>
                      <a:pt x="257754" y="302"/>
                    </a:moveTo>
                    <a:cubicBezTo>
                      <a:pt x="253830" y="0"/>
                      <a:pt x="249906" y="0"/>
                      <a:pt x="245983" y="0"/>
                    </a:cubicBezTo>
                    <a:cubicBezTo>
                      <a:pt x="227572" y="0"/>
                      <a:pt x="208255" y="2113"/>
                      <a:pt x="186826" y="6943"/>
                    </a:cubicBezTo>
                    <a:cubicBezTo>
                      <a:pt x="149099" y="15092"/>
                      <a:pt x="118313" y="27166"/>
                      <a:pt x="92960" y="44372"/>
                    </a:cubicBezTo>
                    <a:cubicBezTo>
                      <a:pt x="63986" y="63992"/>
                      <a:pt x="41651" y="90555"/>
                      <a:pt x="26862" y="123456"/>
                    </a:cubicBezTo>
                    <a:cubicBezTo>
                      <a:pt x="11469" y="157263"/>
                      <a:pt x="2113" y="195296"/>
                      <a:pt x="0" y="233329"/>
                    </a:cubicBezTo>
                    <a:lnTo>
                      <a:pt x="0" y="233631"/>
                    </a:lnTo>
                    <a:lnTo>
                      <a:pt x="0" y="233933"/>
                    </a:lnTo>
                    <a:lnTo>
                      <a:pt x="0" y="246912"/>
                    </a:lnTo>
                    <a:cubicBezTo>
                      <a:pt x="0" y="259590"/>
                      <a:pt x="302" y="268645"/>
                      <a:pt x="4527" y="275588"/>
                    </a:cubicBezTo>
                    <a:cubicBezTo>
                      <a:pt x="11168" y="286756"/>
                      <a:pt x="24448" y="286756"/>
                      <a:pt x="30484" y="286756"/>
                    </a:cubicBezTo>
                    <a:cubicBezTo>
                      <a:pt x="33200" y="286756"/>
                      <a:pt x="36520" y="286756"/>
                      <a:pt x="41048" y="286454"/>
                    </a:cubicBezTo>
                    <a:cubicBezTo>
                      <a:pt x="88433" y="283738"/>
                      <a:pt x="129481" y="273777"/>
                      <a:pt x="166001" y="256270"/>
                    </a:cubicBezTo>
                    <a:cubicBezTo>
                      <a:pt x="196485" y="241781"/>
                      <a:pt x="221234" y="220953"/>
                      <a:pt x="239343" y="194089"/>
                    </a:cubicBezTo>
                    <a:cubicBezTo>
                      <a:pt x="275259" y="141265"/>
                      <a:pt x="283408" y="81801"/>
                      <a:pt x="286427" y="30789"/>
                    </a:cubicBezTo>
                    <a:cubicBezTo>
                      <a:pt x="287030" y="23243"/>
                      <a:pt x="286728" y="14791"/>
                      <a:pt x="280994" y="8452"/>
                    </a:cubicBezTo>
                    <a:cubicBezTo>
                      <a:pt x="274656" y="1811"/>
                      <a:pt x="265903" y="906"/>
                      <a:pt x="257754" y="302"/>
                    </a:cubicBezTo>
                    <a:close/>
                    <a:moveTo>
                      <a:pt x="30484" y="274984"/>
                    </a:moveTo>
                    <a:cubicBezTo>
                      <a:pt x="29880" y="274984"/>
                      <a:pt x="29277" y="274984"/>
                      <a:pt x="28673" y="274984"/>
                    </a:cubicBezTo>
                    <a:cubicBezTo>
                      <a:pt x="29578" y="274984"/>
                      <a:pt x="30182" y="274984"/>
                      <a:pt x="31088" y="274984"/>
                    </a:cubicBezTo>
                    <a:cubicBezTo>
                      <a:pt x="31088" y="274984"/>
                      <a:pt x="30786" y="274984"/>
                      <a:pt x="30484" y="274984"/>
                    </a:cubicBezTo>
                    <a:close/>
                    <a:moveTo>
                      <a:pt x="241758" y="12074"/>
                    </a:moveTo>
                    <a:cubicBezTo>
                      <a:pt x="243267" y="12074"/>
                      <a:pt x="244776" y="12074"/>
                      <a:pt x="245983" y="12074"/>
                    </a:cubicBezTo>
                    <a:cubicBezTo>
                      <a:pt x="246285" y="12074"/>
                      <a:pt x="246587" y="12074"/>
                      <a:pt x="246888" y="12074"/>
                    </a:cubicBezTo>
                    <a:cubicBezTo>
                      <a:pt x="245379" y="12074"/>
                      <a:pt x="243568" y="12074"/>
                      <a:pt x="24175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2" name="Freeform 1441">
                <a:extLst>
                  <a:ext uri="{FF2B5EF4-FFF2-40B4-BE49-F238E27FC236}">
                    <a16:creationId xmlns:a16="http://schemas.microsoft.com/office/drawing/2014/main" id="{1EBB9527-3F18-6A40-836E-608010F1B995}"/>
                  </a:ext>
                </a:extLst>
              </p:cNvPr>
              <p:cNvSpPr/>
              <p:nvPr/>
            </p:nvSpPr>
            <p:spPr>
              <a:xfrm>
                <a:off x="3769440" y="3438357"/>
                <a:ext cx="287400" cy="287057"/>
              </a:xfrm>
              <a:custGeom>
                <a:avLst/>
                <a:gdLst>
                  <a:gd name="connsiteX0" fmla="*/ 41246 w 287400"/>
                  <a:gd name="connsiteY0" fmla="*/ 287058 h 287057"/>
                  <a:gd name="connsiteX1" fmla="*/ 55129 w 287400"/>
                  <a:gd name="connsiteY1" fmla="*/ 286756 h 287057"/>
                  <a:gd name="connsiteX2" fmla="*/ 55129 w 287400"/>
                  <a:gd name="connsiteY2" fmla="*/ 286756 h 287057"/>
                  <a:gd name="connsiteX3" fmla="*/ 55129 w 287400"/>
                  <a:gd name="connsiteY3" fmla="*/ 286756 h 287057"/>
                  <a:gd name="connsiteX4" fmla="*/ 154428 w 287400"/>
                  <a:gd name="connsiteY4" fmla="*/ 262910 h 287057"/>
                  <a:gd name="connsiteX5" fmla="*/ 263989 w 287400"/>
                  <a:gd name="connsiteY5" fmla="*/ 150623 h 287057"/>
                  <a:gd name="connsiteX6" fmla="*/ 286927 w 287400"/>
                  <a:gd name="connsiteY6" fmla="*/ 36222 h 287057"/>
                  <a:gd name="connsiteX7" fmla="*/ 281192 w 287400"/>
                  <a:gd name="connsiteY7" fmla="*/ 7848 h 287057"/>
                  <a:gd name="connsiteX8" fmla="*/ 257348 w 287400"/>
                  <a:gd name="connsiteY8" fmla="*/ 0 h 287057"/>
                  <a:gd name="connsiteX9" fmla="*/ 251312 w 287400"/>
                  <a:gd name="connsiteY9" fmla="*/ 0 h 287057"/>
                  <a:gd name="connsiteX10" fmla="*/ 106439 w 287400"/>
                  <a:gd name="connsiteY10" fmla="*/ 37128 h 287057"/>
                  <a:gd name="connsiteX11" fmla="*/ 55733 w 287400"/>
                  <a:gd name="connsiteY11" fmla="*/ 78782 h 287057"/>
                  <a:gd name="connsiteX12" fmla="*/ 199 w 287400"/>
                  <a:gd name="connsiteY12" fmla="*/ 239668 h 287057"/>
                  <a:gd name="connsiteX13" fmla="*/ 199 w 287400"/>
                  <a:gd name="connsiteY13" fmla="*/ 239668 h 287057"/>
                  <a:gd name="connsiteX14" fmla="*/ 199 w 287400"/>
                  <a:gd name="connsiteY14" fmla="*/ 239668 h 287057"/>
                  <a:gd name="connsiteX15" fmla="*/ 8046 w 287400"/>
                  <a:gd name="connsiteY15" fmla="*/ 277701 h 287057"/>
                  <a:gd name="connsiteX16" fmla="*/ 41246 w 287400"/>
                  <a:gd name="connsiteY16" fmla="*/ 287058 h 287057"/>
                  <a:gd name="connsiteX17" fmla="*/ 257650 w 287400"/>
                  <a:gd name="connsiteY17" fmla="*/ 12376 h 287057"/>
                  <a:gd name="connsiteX18" fmla="*/ 258556 w 287400"/>
                  <a:gd name="connsiteY18" fmla="*/ 12376 h 287057"/>
                  <a:gd name="connsiteX19" fmla="*/ 256443 w 287400"/>
                  <a:gd name="connsiteY19" fmla="*/ 12376 h 287057"/>
                  <a:gd name="connsiteX20" fmla="*/ 257650 w 287400"/>
                  <a:gd name="connsiteY20" fmla="*/ 12376 h 287057"/>
                  <a:gd name="connsiteX21" fmla="*/ 41246 w 287400"/>
                  <a:gd name="connsiteY21" fmla="*/ 274984 h 287057"/>
                  <a:gd name="connsiteX22" fmla="*/ 41246 w 287400"/>
                  <a:gd name="connsiteY22" fmla="*/ 274984 h 287057"/>
                  <a:gd name="connsiteX23" fmla="*/ 41246 w 287400"/>
                  <a:gd name="connsiteY23" fmla="*/ 274984 h 287057"/>
                  <a:gd name="connsiteX24" fmla="*/ 41246 w 287400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400" h="287057">
                    <a:moveTo>
                      <a:pt x="41246" y="287058"/>
                    </a:moveTo>
                    <a:cubicBezTo>
                      <a:pt x="44868" y="287058"/>
                      <a:pt x="49093" y="287058"/>
                      <a:pt x="55129" y="286756"/>
                    </a:cubicBezTo>
                    <a:lnTo>
                      <a:pt x="55129" y="286756"/>
                    </a:lnTo>
                    <a:lnTo>
                      <a:pt x="55129" y="286756"/>
                    </a:lnTo>
                    <a:cubicBezTo>
                      <a:pt x="84406" y="285549"/>
                      <a:pt x="120624" y="276795"/>
                      <a:pt x="154428" y="262910"/>
                    </a:cubicBezTo>
                    <a:cubicBezTo>
                      <a:pt x="206039" y="241479"/>
                      <a:pt x="242861" y="203748"/>
                      <a:pt x="263989" y="150623"/>
                    </a:cubicBezTo>
                    <a:cubicBezTo>
                      <a:pt x="279080" y="112891"/>
                      <a:pt x="283909" y="73349"/>
                      <a:pt x="286927" y="36222"/>
                    </a:cubicBezTo>
                    <a:cubicBezTo>
                      <a:pt x="287832" y="25959"/>
                      <a:pt x="288134" y="15394"/>
                      <a:pt x="281192" y="7848"/>
                    </a:cubicBezTo>
                    <a:cubicBezTo>
                      <a:pt x="274854" y="906"/>
                      <a:pt x="265799" y="0"/>
                      <a:pt x="257348" y="0"/>
                    </a:cubicBezTo>
                    <a:cubicBezTo>
                      <a:pt x="255538" y="0"/>
                      <a:pt x="253425" y="0"/>
                      <a:pt x="251312" y="0"/>
                    </a:cubicBezTo>
                    <a:cubicBezTo>
                      <a:pt x="194872" y="2415"/>
                      <a:pt x="147486" y="14489"/>
                      <a:pt x="106439" y="37128"/>
                    </a:cubicBezTo>
                    <a:cubicBezTo>
                      <a:pt x="85010" y="48900"/>
                      <a:pt x="68711" y="62785"/>
                      <a:pt x="55733" y="78782"/>
                    </a:cubicBezTo>
                    <a:cubicBezTo>
                      <a:pt x="21628" y="121041"/>
                      <a:pt x="3518" y="173865"/>
                      <a:pt x="199" y="239668"/>
                    </a:cubicBezTo>
                    <a:lnTo>
                      <a:pt x="199" y="239668"/>
                    </a:lnTo>
                    <a:lnTo>
                      <a:pt x="199" y="239668"/>
                    </a:lnTo>
                    <a:cubicBezTo>
                      <a:pt x="-405" y="257175"/>
                      <a:pt x="-103" y="269249"/>
                      <a:pt x="8046" y="277701"/>
                    </a:cubicBezTo>
                    <a:cubicBezTo>
                      <a:pt x="16497" y="286454"/>
                      <a:pt x="28570" y="287058"/>
                      <a:pt x="41246" y="287058"/>
                    </a:cubicBezTo>
                    <a:close/>
                    <a:moveTo>
                      <a:pt x="257650" y="12376"/>
                    </a:moveTo>
                    <a:cubicBezTo>
                      <a:pt x="257952" y="12376"/>
                      <a:pt x="258254" y="12376"/>
                      <a:pt x="258556" y="12376"/>
                    </a:cubicBezTo>
                    <a:cubicBezTo>
                      <a:pt x="257952" y="12376"/>
                      <a:pt x="257348" y="12376"/>
                      <a:pt x="256443" y="12376"/>
                    </a:cubicBezTo>
                    <a:cubicBezTo>
                      <a:pt x="257047" y="12376"/>
                      <a:pt x="257348" y="12376"/>
                      <a:pt x="257650" y="12376"/>
                    </a:cubicBezTo>
                    <a:close/>
                    <a:moveTo>
                      <a:pt x="41246" y="274984"/>
                    </a:moveTo>
                    <a:cubicBezTo>
                      <a:pt x="41246" y="274984"/>
                      <a:pt x="41246" y="274984"/>
                      <a:pt x="41246" y="274984"/>
                    </a:cubicBezTo>
                    <a:cubicBezTo>
                      <a:pt x="41246" y="274984"/>
                      <a:pt x="41246" y="274984"/>
                      <a:pt x="41246" y="274984"/>
                    </a:cubicBezTo>
                    <a:cubicBezTo>
                      <a:pt x="41246" y="274984"/>
                      <a:pt x="41246" y="274984"/>
                      <a:pt x="41246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3" name="Freeform 1442">
                <a:extLst>
                  <a:ext uri="{FF2B5EF4-FFF2-40B4-BE49-F238E27FC236}">
                    <a16:creationId xmlns:a16="http://schemas.microsoft.com/office/drawing/2014/main" id="{A250DE0A-8540-504F-9266-AA36490A1BC0}"/>
                  </a:ext>
                </a:extLst>
              </p:cNvPr>
              <p:cNvSpPr/>
              <p:nvPr/>
            </p:nvSpPr>
            <p:spPr>
              <a:xfrm>
                <a:off x="4394353" y="6261245"/>
                <a:ext cx="286714" cy="286454"/>
              </a:xfrm>
              <a:custGeom>
                <a:avLst/>
                <a:gdLst>
                  <a:gd name="connsiteX0" fmla="*/ 254485 w 286714"/>
                  <a:gd name="connsiteY0" fmla="*/ 0 h 286454"/>
                  <a:gd name="connsiteX1" fmla="*/ 246336 w 286714"/>
                  <a:gd name="connsiteY1" fmla="*/ 301 h 286454"/>
                  <a:gd name="connsiteX2" fmla="*/ 147037 w 286714"/>
                  <a:gd name="connsiteY2" fmla="*/ 18412 h 286454"/>
                  <a:gd name="connsiteX3" fmla="*/ 57397 w 286714"/>
                  <a:gd name="connsiteY3" fmla="*/ 77273 h 286454"/>
                  <a:gd name="connsiteX4" fmla="*/ 51 w 286714"/>
                  <a:gd name="connsiteY4" fmla="*/ 258382 h 286454"/>
                  <a:gd name="connsiteX5" fmla="*/ 6088 w 286714"/>
                  <a:gd name="connsiteY5" fmla="*/ 279511 h 286454"/>
                  <a:gd name="connsiteX6" fmla="*/ 31139 w 286714"/>
                  <a:gd name="connsiteY6" fmla="*/ 286454 h 286454"/>
                  <a:gd name="connsiteX7" fmla="*/ 31139 w 286714"/>
                  <a:gd name="connsiteY7" fmla="*/ 286454 h 286454"/>
                  <a:gd name="connsiteX8" fmla="*/ 31139 w 286714"/>
                  <a:gd name="connsiteY8" fmla="*/ 286454 h 286454"/>
                  <a:gd name="connsiteX9" fmla="*/ 161525 w 286714"/>
                  <a:gd name="connsiteY9" fmla="*/ 258684 h 286454"/>
                  <a:gd name="connsiteX10" fmla="*/ 257503 w 286714"/>
                  <a:gd name="connsiteY10" fmla="*/ 164205 h 286454"/>
                  <a:gd name="connsiteX11" fmla="*/ 286176 w 286714"/>
                  <a:gd name="connsiteY11" fmla="*/ 46183 h 286454"/>
                  <a:gd name="connsiteX12" fmla="*/ 286176 w 286714"/>
                  <a:gd name="connsiteY12" fmla="*/ 45579 h 286454"/>
                  <a:gd name="connsiteX13" fmla="*/ 286176 w 286714"/>
                  <a:gd name="connsiteY13" fmla="*/ 44975 h 286454"/>
                  <a:gd name="connsiteX14" fmla="*/ 286176 w 286714"/>
                  <a:gd name="connsiteY14" fmla="*/ 43768 h 286454"/>
                  <a:gd name="connsiteX15" fmla="*/ 286478 w 286714"/>
                  <a:gd name="connsiteY15" fmla="*/ 40750 h 286454"/>
                  <a:gd name="connsiteX16" fmla="*/ 279536 w 286714"/>
                  <a:gd name="connsiteY16" fmla="*/ 7546 h 286454"/>
                  <a:gd name="connsiteX17" fmla="*/ 254485 w 286714"/>
                  <a:gd name="connsiteY17" fmla="*/ 0 h 286454"/>
                  <a:gd name="connsiteX18" fmla="*/ 252372 w 286714"/>
                  <a:gd name="connsiteY18" fmla="*/ 12074 h 286454"/>
                  <a:gd name="connsiteX19" fmla="*/ 254485 w 286714"/>
                  <a:gd name="connsiteY19" fmla="*/ 12074 h 286454"/>
                  <a:gd name="connsiteX20" fmla="*/ 255089 w 286714"/>
                  <a:gd name="connsiteY20" fmla="*/ 12074 h 286454"/>
                  <a:gd name="connsiteX21" fmla="*/ 252372 w 286714"/>
                  <a:gd name="connsiteY21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14" h="286454">
                    <a:moveTo>
                      <a:pt x="254485" y="0"/>
                    </a:moveTo>
                    <a:cubicBezTo>
                      <a:pt x="252070" y="0"/>
                      <a:pt x="249354" y="0"/>
                      <a:pt x="246336" y="301"/>
                    </a:cubicBezTo>
                    <a:cubicBezTo>
                      <a:pt x="207099" y="2113"/>
                      <a:pt x="175710" y="7848"/>
                      <a:pt x="147037" y="18412"/>
                    </a:cubicBezTo>
                    <a:cubicBezTo>
                      <a:pt x="118968" y="28977"/>
                      <a:pt x="83655" y="44975"/>
                      <a:pt x="57397" y="77273"/>
                    </a:cubicBezTo>
                    <a:cubicBezTo>
                      <a:pt x="19670" y="123456"/>
                      <a:pt x="1560" y="181109"/>
                      <a:pt x="51" y="258382"/>
                    </a:cubicBezTo>
                    <a:cubicBezTo>
                      <a:pt x="-250" y="265928"/>
                      <a:pt x="655" y="273474"/>
                      <a:pt x="6088" y="279511"/>
                    </a:cubicBezTo>
                    <a:cubicBezTo>
                      <a:pt x="12426" y="285850"/>
                      <a:pt x="21480" y="286454"/>
                      <a:pt x="31139" y="286454"/>
                    </a:cubicBezTo>
                    <a:lnTo>
                      <a:pt x="31139" y="286454"/>
                    </a:lnTo>
                    <a:lnTo>
                      <a:pt x="31139" y="286454"/>
                    </a:lnTo>
                    <a:cubicBezTo>
                      <a:pt x="78826" y="285850"/>
                      <a:pt x="122590" y="276493"/>
                      <a:pt x="161525" y="258684"/>
                    </a:cubicBezTo>
                    <a:cubicBezTo>
                      <a:pt x="204383" y="239366"/>
                      <a:pt x="236678" y="207672"/>
                      <a:pt x="257503" y="164205"/>
                    </a:cubicBezTo>
                    <a:cubicBezTo>
                      <a:pt x="277121" y="122852"/>
                      <a:pt x="283158" y="79386"/>
                      <a:pt x="286176" y="46183"/>
                    </a:cubicBezTo>
                    <a:lnTo>
                      <a:pt x="286176" y="45579"/>
                    </a:lnTo>
                    <a:lnTo>
                      <a:pt x="286176" y="44975"/>
                    </a:lnTo>
                    <a:cubicBezTo>
                      <a:pt x="286176" y="44674"/>
                      <a:pt x="286176" y="44372"/>
                      <a:pt x="286176" y="43768"/>
                    </a:cubicBezTo>
                    <a:cubicBezTo>
                      <a:pt x="286176" y="42862"/>
                      <a:pt x="286478" y="41957"/>
                      <a:pt x="286478" y="40750"/>
                    </a:cubicBezTo>
                    <a:cubicBezTo>
                      <a:pt x="287081" y="26864"/>
                      <a:pt x="287081" y="15394"/>
                      <a:pt x="279536" y="7546"/>
                    </a:cubicBezTo>
                    <a:cubicBezTo>
                      <a:pt x="272896" y="1207"/>
                      <a:pt x="263539" y="0"/>
                      <a:pt x="254485" y="0"/>
                    </a:cubicBezTo>
                    <a:close/>
                    <a:moveTo>
                      <a:pt x="252372" y="12074"/>
                    </a:moveTo>
                    <a:cubicBezTo>
                      <a:pt x="252976" y="12074"/>
                      <a:pt x="253881" y="12074"/>
                      <a:pt x="254485" y="12074"/>
                    </a:cubicBezTo>
                    <a:cubicBezTo>
                      <a:pt x="254787" y="12074"/>
                      <a:pt x="254787" y="12074"/>
                      <a:pt x="255089" y="12074"/>
                    </a:cubicBezTo>
                    <a:cubicBezTo>
                      <a:pt x="254183" y="12074"/>
                      <a:pt x="253278" y="12074"/>
                      <a:pt x="25237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4" name="Freeform 1443">
                <a:extLst>
                  <a:ext uri="{FF2B5EF4-FFF2-40B4-BE49-F238E27FC236}">
                    <a16:creationId xmlns:a16="http://schemas.microsoft.com/office/drawing/2014/main" id="{AA8B1DD6-1FA6-B041-9695-97F0BDCB2491}"/>
                  </a:ext>
                </a:extLst>
              </p:cNvPr>
              <p:cNvSpPr/>
              <p:nvPr/>
            </p:nvSpPr>
            <p:spPr>
              <a:xfrm>
                <a:off x="4708049" y="5634607"/>
                <a:ext cx="286673" cy="286756"/>
              </a:xfrm>
              <a:custGeom>
                <a:avLst/>
                <a:gdLst>
                  <a:gd name="connsiteX0" fmla="*/ 186771 w 286673"/>
                  <a:gd name="connsiteY0" fmla="*/ 40750 h 286756"/>
                  <a:gd name="connsiteX1" fmla="*/ 33448 w 286673"/>
                  <a:gd name="connsiteY1" fmla="*/ 0 h 286756"/>
                  <a:gd name="connsiteX2" fmla="*/ 28015 w 286673"/>
                  <a:gd name="connsiteY2" fmla="*/ 0 h 286756"/>
                  <a:gd name="connsiteX3" fmla="*/ 6284 w 286673"/>
                  <a:gd name="connsiteY3" fmla="*/ 7244 h 286756"/>
                  <a:gd name="connsiteX4" fmla="*/ 247 w 286673"/>
                  <a:gd name="connsiteY4" fmla="*/ 35920 h 286756"/>
                  <a:gd name="connsiteX5" fmla="*/ 26807 w 286673"/>
                  <a:gd name="connsiteY5" fmla="*/ 159074 h 286756"/>
                  <a:gd name="connsiteX6" fmla="*/ 111015 w 286673"/>
                  <a:gd name="connsiteY6" fmla="*/ 252346 h 286756"/>
                  <a:gd name="connsiteX7" fmla="*/ 249550 w 286673"/>
                  <a:gd name="connsiteY7" fmla="*/ 286756 h 286756"/>
                  <a:gd name="connsiteX8" fmla="*/ 252266 w 286673"/>
                  <a:gd name="connsiteY8" fmla="*/ 286756 h 286756"/>
                  <a:gd name="connsiteX9" fmla="*/ 279732 w 286673"/>
                  <a:gd name="connsiteY9" fmla="*/ 278003 h 286756"/>
                  <a:gd name="connsiteX10" fmla="*/ 286372 w 286673"/>
                  <a:gd name="connsiteY10" fmla="*/ 250534 h 286756"/>
                  <a:gd name="connsiteX11" fmla="*/ 286674 w 286673"/>
                  <a:gd name="connsiteY11" fmla="*/ 237857 h 286756"/>
                  <a:gd name="connsiteX12" fmla="*/ 286674 w 286673"/>
                  <a:gd name="connsiteY12" fmla="*/ 237555 h 286756"/>
                  <a:gd name="connsiteX13" fmla="*/ 286674 w 286673"/>
                  <a:gd name="connsiteY13" fmla="*/ 237253 h 286756"/>
                  <a:gd name="connsiteX14" fmla="*/ 258001 w 286673"/>
                  <a:gd name="connsiteY14" fmla="*/ 121645 h 286756"/>
                  <a:gd name="connsiteX15" fmla="*/ 186771 w 286673"/>
                  <a:gd name="connsiteY15" fmla="*/ 40750 h 286756"/>
                  <a:gd name="connsiteX16" fmla="*/ 27109 w 286673"/>
                  <a:gd name="connsiteY16" fmla="*/ 12074 h 286756"/>
                  <a:gd name="connsiteX17" fmla="*/ 28015 w 286673"/>
                  <a:gd name="connsiteY17" fmla="*/ 12074 h 286756"/>
                  <a:gd name="connsiteX18" fmla="*/ 29222 w 286673"/>
                  <a:gd name="connsiteY18" fmla="*/ 12074 h 286756"/>
                  <a:gd name="connsiteX19" fmla="*/ 27109 w 286673"/>
                  <a:gd name="connsiteY19" fmla="*/ 12074 h 286756"/>
                  <a:gd name="connsiteX20" fmla="*/ 252870 w 286673"/>
                  <a:gd name="connsiteY20" fmla="*/ 274380 h 286756"/>
                  <a:gd name="connsiteX21" fmla="*/ 252266 w 286673"/>
                  <a:gd name="connsiteY21" fmla="*/ 274380 h 286756"/>
                  <a:gd name="connsiteX22" fmla="*/ 249550 w 286673"/>
                  <a:gd name="connsiteY22" fmla="*/ 274380 h 286756"/>
                  <a:gd name="connsiteX23" fmla="*/ 252870 w 286673"/>
                  <a:gd name="connsiteY23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73" h="286756">
                    <a:moveTo>
                      <a:pt x="186771" y="40750"/>
                    </a:moveTo>
                    <a:cubicBezTo>
                      <a:pt x="145121" y="15696"/>
                      <a:pt x="97735" y="3018"/>
                      <a:pt x="33448" y="0"/>
                    </a:cubicBezTo>
                    <a:cubicBezTo>
                      <a:pt x="31335" y="0"/>
                      <a:pt x="29524" y="0"/>
                      <a:pt x="28015" y="0"/>
                    </a:cubicBezTo>
                    <a:cubicBezTo>
                      <a:pt x="20469" y="0"/>
                      <a:pt x="12320" y="906"/>
                      <a:pt x="6284" y="7244"/>
                    </a:cubicBezTo>
                    <a:cubicBezTo>
                      <a:pt x="-356" y="14489"/>
                      <a:pt x="-356" y="24752"/>
                      <a:pt x="247" y="35920"/>
                    </a:cubicBezTo>
                    <a:cubicBezTo>
                      <a:pt x="3567" y="86933"/>
                      <a:pt x="11716" y="124664"/>
                      <a:pt x="26807" y="159074"/>
                    </a:cubicBezTo>
                    <a:cubicBezTo>
                      <a:pt x="44916" y="200126"/>
                      <a:pt x="73288" y="231518"/>
                      <a:pt x="111015" y="252346"/>
                    </a:cubicBezTo>
                    <a:cubicBezTo>
                      <a:pt x="151459" y="274079"/>
                      <a:pt x="197939" y="285851"/>
                      <a:pt x="249550" y="286756"/>
                    </a:cubicBezTo>
                    <a:cubicBezTo>
                      <a:pt x="250456" y="286756"/>
                      <a:pt x="251361" y="286756"/>
                      <a:pt x="252266" y="286756"/>
                    </a:cubicBezTo>
                    <a:cubicBezTo>
                      <a:pt x="262226" y="286756"/>
                      <a:pt x="272790" y="286153"/>
                      <a:pt x="279732" y="278003"/>
                    </a:cubicBezTo>
                    <a:cubicBezTo>
                      <a:pt x="285467" y="271060"/>
                      <a:pt x="286070" y="262005"/>
                      <a:pt x="286372" y="250534"/>
                    </a:cubicBezTo>
                    <a:cubicBezTo>
                      <a:pt x="286674" y="247818"/>
                      <a:pt x="286674" y="245101"/>
                      <a:pt x="286674" y="237857"/>
                    </a:cubicBezTo>
                    <a:lnTo>
                      <a:pt x="286674" y="237555"/>
                    </a:lnTo>
                    <a:lnTo>
                      <a:pt x="286674" y="237253"/>
                    </a:lnTo>
                    <a:cubicBezTo>
                      <a:pt x="284259" y="195900"/>
                      <a:pt x="274299" y="155754"/>
                      <a:pt x="258001" y="121645"/>
                    </a:cubicBezTo>
                    <a:cubicBezTo>
                      <a:pt x="241703" y="86933"/>
                      <a:pt x="217859" y="59766"/>
                      <a:pt x="186771" y="40750"/>
                    </a:cubicBezTo>
                    <a:close/>
                    <a:moveTo>
                      <a:pt x="27109" y="12074"/>
                    </a:moveTo>
                    <a:cubicBezTo>
                      <a:pt x="27411" y="12074"/>
                      <a:pt x="27713" y="12074"/>
                      <a:pt x="28015" y="12074"/>
                    </a:cubicBezTo>
                    <a:cubicBezTo>
                      <a:pt x="28316" y="12074"/>
                      <a:pt x="28618" y="12074"/>
                      <a:pt x="29222" y="12074"/>
                    </a:cubicBezTo>
                    <a:cubicBezTo>
                      <a:pt x="28316" y="12074"/>
                      <a:pt x="27713" y="12074"/>
                      <a:pt x="27109" y="12074"/>
                    </a:cubicBezTo>
                    <a:close/>
                    <a:moveTo>
                      <a:pt x="252870" y="274380"/>
                    </a:moveTo>
                    <a:cubicBezTo>
                      <a:pt x="252568" y="274380"/>
                      <a:pt x="252568" y="274380"/>
                      <a:pt x="252266" y="274380"/>
                    </a:cubicBezTo>
                    <a:cubicBezTo>
                      <a:pt x="251361" y="274380"/>
                      <a:pt x="250456" y="274380"/>
                      <a:pt x="249550" y="274380"/>
                    </a:cubicBezTo>
                    <a:cubicBezTo>
                      <a:pt x="251059" y="274380"/>
                      <a:pt x="251965" y="274380"/>
                      <a:pt x="25287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5" name="Freeform 1444">
                <a:extLst>
                  <a:ext uri="{FF2B5EF4-FFF2-40B4-BE49-F238E27FC236}">
                    <a16:creationId xmlns:a16="http://schemas.microsoft.com/office/drawing/2014/main" id="{05E9AFFF-C52F-F14C-BDF4-FBD4FBC3156F}"/>
                  </a:ext>
                </a:extLst>
              </p:cNvPr>
              <p:cNvSpPr/>
              <p:nvPr/>
            </p:nvSpPr>
            <p:spPr>
              <a:xfrm>
                <a:off x="1883872" y="4065296"/>
                <a:ext cx="286843" cy="286756"/>
              </a:xfrm>
              <a:custGeom>
                <a:avLst/>
                <a:gdLst>
                  <a:gd name="connsiteX0" fmla="*/ 280390 w 286843"/>
                  <a:gd name="connsiteY0" fmla="*/ 7546 h 286756"/>
                  <a:gd name="connsiteX1" fmla="*/ 256546 w 286843"/>
                  <a:gd name="connsiteY1" fmla="*/ 0 h 286756"/>
                  <a:gd name="connsiteX2" fmla="*/ 251717 w 286843"/>
                  <a:gd name="connsiteY2" fmla="*/ 0 h 286756"/>
                  <a:gd name="connsiteX3" fmla="*/ 125859 w 286843"/>
                  <a:gd name="connsiteY3" fmla="*/ 26562 h 286756"/>
                  <a:gd name="connsiteX4" fmla="*/ 44669 w 286843"/>
                  <a:gd name="connsiteY4" fmla="*/ 93271 h 286756"/>
                  <a:gd name="connsiteX5" fmla="*/ 0 w 286843"/>
                  <a:gd name="connsiteY5" fmla="*/ 236951 h 286756"/>
                  <a:gd name="connsiteX6" fmla="*/ 0 w 286843"/>
                  <a:gd name="connsiteY6" fmla="*/ 237253 h 286756"/>
                  <a:gd name="connsiteX7" fmla="*/ 0 w 286843"/>
                  <a:gd name="connsiteY7" fmla="*/ 237555 h 286756"/>
                  <a:gd name="connsiteX8" fmla="*/ 0 w 286843"/>
                  <a:gd name="connsiteY8" fmla="*/ 250836 h 286756"/>
                  <a:gd name="connsiteX9" fmla="*/ 0 w 286843"/>
                  <a:gd name="connsiteY9" fmla="*/ 251138 h 286756"/>
                  <a:gd name="connsiteX10" fmla="*/ 0 w 286843"/>
                  <a:gd name="connsiteY10" fmla="*/ 251440 h 286756"/>
                  <a:gd name="connsiteX11" fmla="*/ 6338 w 286843"/>
                  <a:gd name="connsiteY11" fmla="*/ 278002 h 286756"/>
                  <a:gd name="connsiteX12" fmla="*/ 31993 w 286843"/>
                  <a:gd name="connsiteY12" fmla="*/ 286756 h 286756"/>
                  <a:gd name="connsiteX13" fmla="*/ 37727 w 286843"/>
                  <a:gd name="connsiteY13" fmla="*/ 286756 h 286756"/>
                  <a:gd name="connsiteX14" fmla="*/ 130386 w 286843"/>
                  <a:gd name="connsiteY14" fmla="*/ 271060 h 286756"/>
                  <a:gd name="connsiteX15" fmla="*/ 246888 w 286843"/>
                  <a:gd name="connsiteY15" fmla="*/ 183222 h 286756"/>
                  <a:gd name="connsiteX16" fmla="*/ 286427 w 286843"/>
                  <a:gd name="connsiteY16" fmla="*/ 34410 h 286756"/>
                  <a:gd name="connsiteX17" fmla="*/ 280390 w 286843"/>
                  <a:gd name="connsiteY17" fmla="*/ 7546 h 286756"/>
                  <a:gd name="connsiteX18" fmla="*/ 32295 w 286843"/>
                  <a:gd name="connsiteY18" fmla="*/ 274682 h 286756"/>
                  <a:gd name="connsiteX19" fmla="*/ 31088 w 286843"/>
                  <a:gd name="connsiteY19" fmla="*/ 274682 h 286756"/>
                  <a:gd name="connsiteX20" fmla="*/ 33200 w 286843"/>
                  <a:gd name="connsiteY20" fmla="*/ 274682 h 286756"/>
                  <a:gd name="connsiteX21" fmla="*/ 32295 w 286843"/>
                  <a:gd name="connsiteY21" fmla="*/ 274682 h 286756"/>
                  <a:gd name="connsiteX22" fmla="*/ 256245 w 286843"/>
                  <a:gd name="connsiteY22" fmla="*/ 12074 h 286756"/>
                  <a:gd name="connsiteX23" fmla="*/ 256546 w 286843"/>
                  <a:gd name="connsiteY23" fmla="*/ 12074 h 286756"/>
                  <a:gd name="connsiteX24" fmla="*/ 257754 w 286843"/>
                  <a:gd name="connsiteY24" fmla="*/ 12074 h 286756"/>
                  <a:gd name="connsiteX25" fmla="*/ 256245 w 286843"/>
                  <a:gd name="connsiteY25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43" h="286756">
                    <a:moveTo>
                      <a:pt x="280390" y="7546"/>
                    </a:moveTo>
                    <a:cubicBezTo>
                      <a:pt x="274052" y="905"/>
                      <a:pt x="265299" y="0"/>
                      <a:pt x="256546" y="0"/>
                    </a:cubicBezTo>
                    <a:cubicBezTo>
                      <a:pt x="255037" y="0"/>
                      <a:pt x="253528" y="0"/>
                      <a:pt x="251717" y="0"/>
                    </a:cubicBezTo>
                    <a:cubicBezTo>
                      <a:pt x="204935" y="1207"/>
                      <a:pt x="163888" y="9961"/>
                      <a:pt x="125859" y="26562"/>
                    </a:cubicBezTo>
                    <a:cubicBezTo>
                      <a:pt x="91753" y="41353"/>
                      <a:pt x="64589" y="63992"/>
                      <a:pt x="44669" y="93271"/>
                    </a:cubicBezTo>
                    <a:cubicBezTo>
                      <a:pt x="18411" y="132813"/>
                      <a:pt x="4226" y="178392"/>
                      <a:pt x="0" y="236951"/>
                    </a:cubicBezTo>
                    <a:lnTo>
                      <a:pt x="0" y="237253"/>
                    </a:lnTo>
                    <a:lnTo>
                      <a:pt x="0" y="237555"/>
                    </a:lnTo>
                    <a:lnTo>
                      <a:pt x="0" y="250836"/>
                    </a:lnTo>
                    <a:lnTo>
                      <a:pt x="0" y="251138"/>
                    </a:lnTo>
                    <a:lnTo>
                      <a:pt x="0" y="251440"/>
                    </a:lnTo>
                    <a:cubicBezTo>
                      <a:pt x="302" y="262910"/>
                      <a:pt x="906" y="271362"/>
                      <a:pt x="6338" y="278002"/>
                    </a:cubicBezTo>
                    <a:cubicBezTo>
                      <a:pt x="12978" y="286152"/>
                      <a:pt x="22938" y="286756"/>
                      <a:pt x="31993" y="286756"/>
                    </a:cubicBezTo>
                    <a:cubicBezTo>
                      <a:pt x="33804" y="286756"/>
                      <a:pt x="35615" y="286756"/>
                      <a:pt x="37727" y="286756"/>
                    </a:cubicBezTo>
                    <a:cubicBezTo>
                      <a:pt x="68815" y="286152"/>
                      <a:pt x="100204" y="280719"/>
                      <a:pt x="130386" y="271060"/>
                    </a:cubicBezTo>
                    <a:cubicBezTo>
                      <a:pt x="184110" y="253855"/>
                      <a:pt x="222139" y="225179"/>
                      <a:pt x="246888" y="183222"/>
                    </a:cubicBezTo>
                    <a:cubicBezTo>
                      <a:pt x="276768" y="132511"/>
                      <a:pt x="283710" y="76971"/>
                      <a:pt x="286427" y="34410"/>
                    </a:cubicBezTo>
                    <a:cubicBezTo>
                      <a:pt x="287332" y="24751"/>
                      <a:pt x="287332" y="14790"/>
                      <a:pt x="280390" y="7546"/>
                    </a:cubicBezTo>
                    <a:close/>
                    <a:moveTo>
                      <a:pt x="32295" y="274682"/>
                    </a:moveTo>
                    <a:cubicBezTo>
                      <a:pt x="31993" y="274682"/>
                      <a:pt x="31691" y="274682"/>
                      <a:pt x="31088" y="274682"/>
                    </a:cubicBezTo>
                    <a:cubicBezTo>
                      <a:pt x="31691" y="274682"/>
                      <a:pt x="32597" y="274682"/>
                      <a:pt x="33200" y="274682"/>
                    </a:cubicBezTo>
                    <a:cubicBezTo>
                      <a:pt x="32898" y="274682"/>
                      <a:pt x="32597" y="274682"/>
                      <a:pt x="32295" y="274682"/>
                    </a:cubicBezTo>
                    <a:close/>
                    <a:moveTo>
                      <a:pt x="256245" y="12074"/>
                    </a:moveTo>
                    <a:cubicBezTo>
                      <a:pt x="256245" y="12074"/>
                      <a:pt x="256546" y="12074"/>
                      <a:pt x="256546" y="12074"/>
                    </a:cubicBezTo>
                    <a:cubicBezTo>
                      <a:pt x="257150" y="12074"/>
                      <a:pt x="257452" y="12074"/>
                      <a:pt x="257754" y="12074"/>
                    </a:cubicBezTo>
                    <a:cubicBezTo>
                      <a:pt x="257452" y="12074"/>
                      <a:pt x="256848" y="12074"/>
                      <a:pt x="25624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6" name="Freeform 1445">
                <a:extLst>
                  <a:ext uri="{FF2B5EF4-FFF2-40B4-BE49-F238E27FC236}">
                    <a16:creationId xmlns:a16="http://schemas.microsoft.com/office/drawing/2014/main" id="{7F6638C6-E157-5447-B90F-02CF6FB0B2DB}"/>
                  </a:ext>
                </a:extLst>
              </p:cNvPr>
              <p:cNvSpPr/>
              <p:nvPr/>
            </p:nvSpPr>
            <p:spPr>
              <a:xfrm>
                <a:off x="1883865" y="301"/>
                <a:ext cx="286510" cy="286454"/>
              </a:xfrm>
              <a:custGeom>
                <a:avLst/>
                <a:gdLst>
                  <a:gd name="connsiteX0" fmla="*/ 73953 w 286510"/>
                  <a:gd name="connsiteY0" fmla="*/ 226990 h 286454"/>
                  <a:gd name="connsiteX1" fmla="*/ 256856 w 286510"/>
                  <a:gd name="connsiteY1" fmla="*/ 286454 h 286454"/>
                  <a:gd name="connsiteX2" fmla="*/ 260176 w 286510"/>
                  <a:gd name="connsiteY2" fmla="*/ 286454 h 286454"/>
                  <a:gd name="connsiteX3" fmla="*/ 280096 w 286510"/>
                  <a:gd name="connsiteY3" fmla="*/ 279814 h 286454"/>
                  <a:gd name="connsiteX4" fmla="*/ 286434 w 286510"/>
                  <a:gd name="connsiteY4" fmla="*/ 256571 h 286454"/>
                  <a:gd name="connsiteX5" fmla="*/ 276474 w 286510"/>
                  <a:gd name="connsiteY5" fmla="*/ 177487 h 286454"/>
                  <a:gd name="connsiteX6" fmla="*/ 158764 w 286510"/>
                  <a:gd name="connsiteY6" fmla="*/ 26261 h 286454"/>
                  <a:gd name="connsiteX7" fmla="*/ 45582 w 286510"/>
                  <a:gd name="connsiteY7" fmla="*/ 0 h 286454"/>
                  <a:gd name="connsiteX8" fmla="*/ 45280 w 286510"/>
                  <a:gd name="connsiteY8" fmla="*/ 0 h 286454"/>
                  <a:gd name="connsiteX9" fmla="*/ 44978 w 286510"/>
                  <a:gd name="connsiteY9" fmla="*/ 0 h 286454"/>
                  <a:gd name="connsiteX10" fmla="*/ 39848 w 286510"/>
                  <a:gd name="connsiteY10" fmla="*/ 0 h 286454"/>
                  <a:gd name="connsiteX11" fmla="*/ 36528 w 286510"/>
                  <a:gd name="connsiteY11" fmla="*/ 0 h 286454"/>
                  <a:gd name="connsiteX12" fmla="*/ 7251 w 286510"/>
                  <a:gd name="connsiteY12" fmla="*/ 8754 h 286454"/>
                  <a:gd name="connsiteX13" fmla="*/ 7 w 286510"/>
                  <a:gd name="connsiteY13" fmla="*/ 38637 h 286454"/>
                  <a:gd name="connsiteX14" fmla="*/ 16607 w 286510"/>
                  <a:gd name="connsiteY14" fmla="*/ 135832 h 286454"/>
                  <a:gd name="connsiteX15" fmla="*/ 73953 w 286510"/>
                  <a:gd name="connsiteY15" fmla="*/ 226990 h 286454"/>
                  <a:gd name="connsiteX16" fmla="*/ 261685 w 286510"/>
                  <a:gd name="connsiteY16" fmla="*/ 274380 h 286454"/>
                  <a:gd name="connsiteX17" fmla="*/ 260477 w 286510"/>
                  <a:gd name="connsiteY17" fmla="*/ 274380 h 286454"/>
                  <a:gd name="connsiteX18" fmla="*/ 260176 w 286510"/>
                  <a:gd name="connsiteY18" fmla="*/ 274380 h 286454"/>
                  <a:gd name="connsiteX19" fmla="*/ 261685 w 286510"/>
                  <a:gd name="connsiteY19" fmla="*/ 274380 h 286454"/>
                  <a:gd name="connsiteX20" fmla="*/ 36226 w 286510"/>
                  <a:gd name="connsiteY20" fmla="*/ 12074 h 286454"/>
                  <a:gd name="connsiteX21" fmla="*/ 39546 w 286510"/>
                  <a:gd name="connsiteY21" fmla="*/ 12074 h 286454"/>
                  <a:gd name="connsiteX22" fmla="*/ 35622 w 286510"/>
                  <a:gd name="connsiteY22" fmla="*/ 12074 h 286454"/>
                  <a:gd name="connsiteX23" fmla="*/ 36226 w 286510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10" h="286454">
                    <a:moveTo>
                      <a:pt x="73953" y="226990"/>
                    </a:moveTo>
                    <a:cubicBezTo>
                      <a:pt x="131902" y="276493"/>
                      <a:pt x="202226" y="284643"/>
                      <a:pt x="256856" y="286454"/>
                    </a:cubicBezTo>
                    <a:cubicBezTo>
                      <a:pt x="258063" y="286454"/>
                      <a:pt x="259270" y="286454"/>
                      <a:pt x="260176" y="286454"/>
                    </a:cubicBezTo>
                    <a:cubicBezTo>
                      <a:pt x="266514" y="286454"/>
                      <a:pt x="274361" y="285851"/>
                      <a:pt x="280096" y="279814"/>
                    </a:cubicBezTo>
                    <a:cubicBezTo>
                      <a:pt x="286434" y="273475"/>
                      <a:pt x="286736" y="264419"/>
                      <a:pt x="286434" y="256571"/>
                    </a:cubicBezTo>
                    <a:cubicBezTo>
                      <a:pt x="286132" y="230310"/>
                      <a:pt x="282812" y="203748"/>
                      <a:pt x="276474" y="177487"/>
                    </a:cubicBezTo>
                    <a:cubicBezTo>
                      <a:pt x="258365" y="102327"/>
                      <a:pt x="220034" y="52824"/>
                      <a:pt x="158764" y="26261"/>
                    </a:cubicBezTo>
                    <a:cubicBezTo>
                      <a:pt x="124357" y="11470"/>
                      <a:pt x="87233" y="2717"/>
                      <a:pt x="45582" y="0"/>
                    </a:cubicBezTo>
                    <a:lnTo>
                      <a:pt x="45280" y="0"/>
                    </a:lnTo>
                    <a:lnTo>
                      <a:pt x="44978" y="0"/>
                    </a:lnTo>
                    <a:lnTo>
                      <a:pt x="39848" y="0"/>
                    </a:lnTo>
                    <a:cubicBezTo>
                      <a:pt x="38640" y="0"/>
                      <a:pt x="37433" y="0"/>
                      <a:pt x="36528" y="0"/>
                    </a:cubicBezTo>
                    <a:cubicBezTo>
                      <a:pt x="25058" y="0"/>
                      <a:pt x="14193" y="604"/>
                      <a:pt x="7251" y="8754"/>
                    </a:cubicBezTo>
                    <a:cubicBezTo>
                      <a:pt x="913" y="15998"/>
                      <a:pt x="309" y="25657"/>
                      <a:pt x="7" y="38637"/>
                    </a:cubicBezTo>
                    <a:cubicBezTo>
                      <a:pt x="-294" y="76066"/>
                      <a:pt x="8760" y="110175"/>
                      <a:pt x="16607" y="135832"/>
                    </a:cubicBezTo>
                    <a:cubicBezTo>
                      <a:pt x="28378" y="174167"/>
                      <a:pt x="47695" y="204955"/>
                      <a:pt x="73953" y="226990"/>
                    </a:cubicBezTo>
                    <a:close/>
                    <a:moveTo>
                      <a:pt x="261685" y="274380"/>
                    </a:moveTo>
                    <a:cubicBezTo>
                      <a:pt x="261383" y="274380"/>
                      <a:pt x="260779" y="274380"/>
                      <a:pt x="260477" y="274380"/>
                    </a:cubicBezTo>
                    <a:cubicBezTo>
                      <a:pt x="260477" y="274380"/>
                      <a:pt x="260477" y="274380"/>
                      <a:pt x="260176" y="274380"/>
                    </a:cubicBezTo>
                    <a:cubicBezTo>
                      <a:pt x="260779" y="274380"/>
                      <a:pt x="261081" y="274380"/>
                      <a:pt x="261685" y="274380"/>
                    </a:cubicBezTo>
                    <a:close/>
                    <a:moveTo>
                      <a:pt x="36226" y="12074"/>
                    </a:moveTo>
                    <a:cubicBezTo>
                      <a:pt x="37433" y="12074"/>
                      <a:pt x="38338" y="12074"/>
                      <a:pt x="39546" y="12074"/>
                    </a:cubicBezTo>
                    <a:cubicBezTo>
                      <a:pt x="38037" y="12074"/>
                      <a:pt x="36829" y="12074"/>
                      <a:pt x="35622" y="12074"/>
                    </a:cubicBezTo>
                    <a:cubicBezTo>
                      <a:pt x="35924" y="12074"/>
                      <a:pt x="36226" y="12074"/>
                      <a:pt x="3622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7" name="Freeform 1446">
                <a:extLst>
                  <a:ext uri="{FF2B5EF4-FFF2-40B4-BE49-F238E27FC236}">
                    <a16:creationId xmlns:a16="http://schemas.microsoft.com/office/drawing/2014/main" id="{C17B0D1F-35CC-2E43-9744-BC0B7C03F00D}"/>
                  </a:ext>
                </a:extLst>
              </p:cNvPr>
              <p:cNvSpPr/>
              <p:nvPr/>
            </p:nvSpPr>
            <p:spPr>
              <a:xfrm>
                <a:off x="4707521" y="2812927"/>
                <a:ext cx="286899" cy="287963"/>
              </a:xfrm>
              <a:custGeom>
                <a:avLst/>
                <a:gdLst>
                  <a:gd name="connsiteX0" fmla="*/ 14961 w 286899"/>
                  <a:gd name="connsiteY0" fmla="*/ 125871 h 287963"/>
                  <a:gd name="connsiteX1" fmla="*/ 165267 w 286899"/>
                  <a:gd name="connsiteY1" fmla="*/ 273777 h 287963"/>
                  <a:gd name="connsiteX2" fmla="*/ 237402 w 286899"/>
                  <a:gd name="connsiteY2" fmla="*/ 285850 h 287963"/>
                  <a:gd name="connsiteX3" fmla="*/ 249776 w 286899"/>
                  <a:gd name="connsiteY3" fmla="*/ 287360 h 287963"/>
                  <a:gd name="connsiteX4" fmla="*/ 260038 w 286899"/>
                  <a:gd name="connsiteY4" fmla="*/ 287964 h 287963"/>
                  <a:gd name="connsiteX5" fmla="*/ 286900 w 286899"/>
                  <a:gd name="connsiteY5" fmla="*/ 253251 h 287963"/>
                  <a:gd name="connsiteX6" fmla="*/ 253398 w 286899"/>
                  <a:gd name="connsiteY6" fmla="*/ 111986 h 287963"/>
                  <a:gd name="connsiteX7" fmla="*/ 158627 w 286899"/>
                  <a:gd name="connsiteY7" fmla="*/ 25657 h 287963"/>
                  <a:gd name="connsiteX8" fmla="*/ 48765 w 286899"/>
                  <a:gd name="connsiteY8" fmla="*/ 1509 h 287963"/>
                  <a:gd name="connsiteX9" fmla="*/ 44237 w 286899"/>
                  <a:gd name="connsiteY9" fmla="*/ 1207 h 287963"/>
                  <a:gd name="connsiteX10" fmla="*/ 40314 w 286899"/>
                  <a:gd name="connsiteY10" fmla="*/ 906 h 287963"/>
                  <a:gd name="connsiteX11" fmla="*/ 26732 w 286899"/>
                  <a:gd name="connsiteY11" fmla="*/ 0 h 287963"/>
                  <a:gd name="connsiteX12" fmla="*/ 6208 w 286899"/>
                  <a:gd name="connsiteY12" fmla="*/ 7244 h 287963"/>
                  <a:gd name="connsiteX13" fmla="*/ 474 w 286899"/>
                  <a:gd name="connsiteY13" fmla="*/ 38033 h 287963"/>
                  <a:gd name="connsiteX14" fmla="*/ 14961 w 286899"/>
                  <a:gd name="connsiteY14" fmla="*/ 125871 h 287963"/>
                  <a:gd name="connsiteX15" fmla="*/ 260642 w 286899"/>
                  <a:gd name="connsiteY15" fmla="*/ 276191 h 287963"/>
                  <a:gd name="connsiteX16" fmla="*/ 260340 w 286899"/>
                  <a:gd name="connsiteY16" fmla="*/ 276191 h 287963"/>
                  <a:gd name="connsiteX17" fmla="*/ 258227 w 286899"/>
                  <a:gd name="connsiteY17" fmla="*/ 276191 h 287963"/>
                  <a:gd name="connsiteX18" fmla="*/ 260642 w 286899"/>
                  <a:gd name="connsiteY18" fmla="*/ 276191 h 287963"/>
                  <a:gd name="connsiteX19" fmla="*/ 27033 w 286899"/>
                  <a:gd name="connsiteY19" fmla="*/ 12677 h 287963"/>
                  <a:gd name="connsiteX20" fmla="*/ 27033 w 286899"/>
                  <a:gd name="connsiteY20" fmla="*/ 12677 h 287963"/>
                  <a:gd name="connsiteX21" fmla="*/ 24317 w 286899"/>
                  <a:gd name="connsiteY21" fmla="*/ 12677 h 287963"/>
                  <a:gd name="connsiteX22" fmla="*/ 27033 w 286899"/>
                  <a:gd name="connsiteY22" fmla="*/ 12677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99" h="287963">
                    <a:moveTo>
                      <a:pt x="14961" y="125871"/>
                    </a:moveTo>
                    <a:cubicBezTo>
                      <a:pt x="37597" y="202842"/>
                      <a:pt x="88303" y="252647"/>
                      <a:pt x="165267" y="273777"/>
                    </a:cubicBezTo>
                    <a:cubicBezTo>
                      <a:pt x="189412" y="280417"/>
                      <a:pt x="213860" y="283134"/>
                      <a:pt x="237402" y="285850"/>
                    </a:cubicBezTo>
                    <a:cubicBezTo>
                      <a:pt x="241627" y="286454"/>
                      <a:pt x="245551" y="286756"/>
                      <a:pt x="249776" y="287360"/>
                    </a:cubicBezTo>
                    <a:cubicBezTo>
                      <a:pt x="254002" y="287964"/>
                      <a:pt x="257322" y="287964"/>
                      <a:pt x="260038" y="287964"/>
                    </a:cubicBezTo>
                    <a:cubicBezTo>
                      <a:pt x="286900" y="287964"/>
                      <a:pt x="286900" y="264419"/>
                      <a:pt x="286900" y="253251"/>
                    </a:cubicBezTo>
                    <a:cubicBezTo>
                      <a:pt x="286900" y="201635"/>
                      <a:pt x="275733" y="153943"/>
                      <a:pt x="253398" y="111986"/>
                    </a:cubicBezTo>
                    <a:cubicBezTo>
                      <a:pt x="232572" y="72745"/>
                      <a:pt x="200881" y="43466"/>
                      <a:pt x="158627" y="25657"/>
                    </a:cubicBezTo>
                    <a:cubicBezTo>
                      <a:pt x="122710" y="10263"/>
                      <a:pt x="86794" y="2415"/>
                      <a:pt x="48765" y="1509"/>
                    </a:cubicBezTo>
                    <a:cubicBezTo>
                      <a:pt x="47256" y="1509"/>
                      <a:pt x="45746" y="1207"/>
                      <a:pt x="44237" y="1207"/>
                    </a:cubicBezTo>
                    <a:cubicBezTo>
                      <a:pt x="42728" y="1207"/>
                      <a:pt x="41521" y="1207"/>
                      <a:pt x="40314" y="906"/>
                    </a:cubicBezTo>
                    <a:cubicBezTo>
                      <a:pt x="34277" y="302"/>
                      <a:pt x="30353" y="0"/>
                      <a:pt x="26732" y="0"/>
                    </a:cubicBezTo>
                    <a:cubicBezTo>
                      <a:pt x="20394" y="0"/>
                      <a:pt x="11943" y="906"/>
                      <a:pt x="6208" y="7244"/>
                    </a:cubicBezTo>
                    <a:cubicBezTo>
                      <a:pt x="-734" y="14790"/>
                      <a:pt x="-432" y="25657"/>
                      <a:pt x="474" y="38033"/>
                    </a:cubicBezTo>
                    <a:cubicBezTo>
                      <a:pt x="3492" y="74255"/>
                      <a:pt x="7717" y="101119"/>
                      <a:pt x="14961" y="125871"/>
                    </a:cubicBezTo>
                    <a:close/>
                    <a:moveTo>
                      <a:pt x="260642" y="276191"/>
                    </a:moveTo>
                    <a:cubicBezTo>
                      <a:pt x="260642" y="276191"/>
                      <a:pt x="260340" y="276191"/>
                      <a:pt x="260340" y="276191"/>
                    </a:cubicBezTo>
                    <a:cubicBezTo>
                      <a:pt x="259736" y="276191"/>
                      <a:pt x="258831" y="276191"/>
                      <a:pt x="258227" y="276191"/>
                    </a:cubicBezTo>
                    <a:cubicBezTo>
                      <a:pt x="258831" y="276191"/>
                      <a:pt x="259736" y="276191"/>
                      <a:pt x="260642" y="276191"/>
                    </a:cubicBezTo>
                    <a:close/>
                    <a:moveTo>
                      <a:pt x="27033" y="12677"/>
                    </a:moveTo>
                    <a:cubicBezTo>
                      <a:pt x="27033" y="12677"/>
                      <a:pt x="27033" y="12677"/>
                      <a:pt x="27033" y="12677"/>
                    </a:cubicBezTo>
                    <a:cubicBezTo>
                      <a:pt x="26128" y="12677"/>
                      <a:pt x="25223" y="12677"/>
                      <a:pt x="24317" y="12677"/>
                    </a:cubicBezTo>
                    <a:cubicBezTo>
                      <a:pt x="25223" y="12677"/>
                      <a:pt x="26128" y="12677"/>
                      <a:pt x="27033" y="126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8" name="Freeform 1447">
                <a:extLst>
                  <a:ext uri="{FF2B5EF4-FFF2-40B4-BE49-F238E27FC236}">
                    <a16:creationId xmlns:a16="http://schemas.microsoft.com/office/drawing/2014/main" id="{34058F5E-1751-7E4F-A840-B14AB22E3681}"/>
                  </a:ext>
                </a:extLst>
              </p:cNvPr>
              <p:cNvSpPr/>
              <p:nvPr/>
            </p:nvSpPr>
            <p:spPr>
              <a:xfrm>
                <a:off x="2514263" y="5316459"/>
                <a:ext cx="287870" cy="286454"/>
              </a:xfrm>
              <a:custGeom>
                <a:avLst/>
                <a:gdLst>
                  <a:gd name="connsiteX0" fmla="*/ 261183 w 287870"/>
                  <a:gd name="connsiteY0" fmla="*/ 0 h 286454"/>
                  <a:gd name="connsiteX1" fmla="*/ 253336 w 287870"/>
                  <a:gd name="connsiteY1" fmla="*/ 302 h 286454"/>
                  <a:gd name="connsiteX2" fmla="*/ 141361 w 287870"/>
                  <a:gd name="connsiteY2" fmla="*/ 21733 h 286454"/>
                  <a:gd name="connsiteX3" fmla="*/ 21539 w 287870"/>
                  <a:gd name="connsiteY3" fmla="*/ 139454 h 286454"/>
                  <a:gd name="connsiteX4" fmla="*/ 1015 w 287870"/>
                  <a:gd name="connsiteY4" fmla="*/ 237856 h 286454"/>
                  <a:gd name="connsiteX5" fmla="*/ 1015 w 287870"/>
                  <a:gd name="connsiteY5" fmla="*/ 239667 h 286454"/>
                  <a:gd name="connsiteX6" fmla="*/ 6448 w 287870"/>
                  <a:gd name="connsiteY6" fmla="*/ 277399 h 286454"/>
                  <a:gd name="connsiteX7" fmla="*/ 43873 w 287870"/>
                  <a:gd name="connsiteY7" fmla="*/ 286454 h 286454"/>
                  <a:gd name="connsiteX8" fmla="*/ 58964 w 287870"/>
                  <a:gd name="connsiteY8" fmla="*/ 286454 h 286454"/>
                  <a:gd name="connsiteX9" fmla="*/ 146190 w 287870"/>
                  <a:gd name="connsiteY9" fmla="*/ 266834 h 286454"/>
                  <a:gd name="connsiteX10" fmla="*/ 265409 w 287870"/>
                  <a:gd name="connsiteY10" fmla="*/ 148811 h 286454"/>
                  <a:gd name="connsiteX11" fmla="*/ 287442 w 287870"/>
                  <a:gd name="connsiteY11" fmla="*/ 34410 h 286454"/>
                  <a:gd name="connsiteX12" fmla="*/ 282009 w 287870"/>
                  <a:gd name="connsiteY12" fmla="*/ 6641 h 286454"/>
                  <a:gd name="connsiteX13" fmla="*/ 261183 w 287870"/>
                  <a:gd name="connsiteY13" fmla="*/ 0 h 286454"/>
                  <a:gd name="connsiteX14" fmla="*/ 43572 w 287870"/>
                  <a:gd name="connsiteY14" fmla="*/ 274682 h 286454"/>
                  <a:gd name="connsiteX15" fmla="*/ 42968 w 287870"/>
                  <a:gd name="connsiteY15" fmla="*/ 274682 h 286454"/>
                  <a:gd name="connsiteX16" fmla="*/ 45081 w 287870"/>
                  <a:gd name="connsiteY16" fmla="*/ 274682 h 286454"/>
                  <a:gd name="connsiteX17" fmla="*/ 43572 w 287870"/>
                  <a:gd name="connsiteY17" fmla="*/ 274682 h 286454"/>
                  <a:gd name="connsiteX18" fmla="*/ 261183 w 287870"/>
                  <a:gd name="connsiteY18" fmla="*/ 12074 h 286454"/>
                  <a:gd name="connsiteX19" fmla="*/ 261183 w 287870"/>
                  <a:gd name="connsiteY19" fmla="*/ 12074 h 286454"/>
                  <a:gd name="connsiteX20" fmla="*/ 263900 w 287870"/>
                  <a:gd name="connsiteY20" fmla="*/ 12074 h 286454"/>
                  <a:gd name="connsiteX21" fmla="*/ 261183 w 287870"/>
                  <a:gd name="connsiteY21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870" h="286454">
                    <a:moveTo>
                      <a:pt x="261183" y="0"/>
                    </a:moveTo>
                    <a:cubicBezTo>
                      <a:pt x="259070" y="0"/>
                      <a:pt x="256354" y="0"/>
                      <a:pt x="253336" y="302"/>
                    </a:cubicBezTo>
                    <a:cubicBezTo>
                      <a:pt x="222248" y="2716"/>
                      <a:pt x="181201" y="7244"/>
                      <a:pt x="141361" y="21733"/>
                    </a:cubicBezTo>
                    <a:cubicBezTo>
                      <a:pt x="83412" y="42862"/>
                      <a:pt x="43270" y="82706"/>
                      <a:pt x="21539" y="139454"/>
                    </a:cubicBezTo>
                    <a:cubicBezTo>
                      <a:pt x="10371" y="169639"/>
                      <a:pt x="3430" y="201936"/>
                      <a:pt x="1015" y="237856"/>
                    </a:cubicBezTo>
                    <a:lnTo>
                      <a:pt x="1015" y="239667"/>
                    </a:lnTo>
                    <a:cubicBezTo>
                      <a:pt x="-494" y="257778"/>
                      <a:pt x="-1400" y="268947"/>
                      <a:pt x="6448" y="277399"/>
                    </a:cubicBezTo>
                    <a:cubicBezTo>
                      <a:pt x="13993" y="285850"/>
                      <a:pt x="26670" y="286454"/>
                      <a:pt x="43873" y="286454"/>
                    </a:cubicBezTo>
                    <a:cubicBezTo>
                      <a:pt x="48401" y="286454"/>
                      <a:pt x="53532" y="286454"/>
                      <a:pt x="58964" y="286454"/>
                    </a:cubicBezTo>
                    <a:cubicBezTo>
                      <a:pt x="81299" y="286152"/>
                      <a:pt x="115405" y="278304"/>
                      <a:pt x="146190" y="266834"/>
                    </a:cubicBezTo>
                    <a:cubicBezTo>
                      <a:pt x="202630" y="245704"/>
                      <a:pt x="242772" y="206162"/>
                      <a:pt x="265409" y="148811"/>
                    </a:cubicBezTo>
                    <a:cubicBezTo>
                      <a:pt x="280198" y="111684"/>
                      <a:pt x="284121" y="73651"/>
                      <a:pt x="287442" y="34410"/>
                    </a:cubicBezTo>
                    <a:cubicBezTo>
                      <a:pt x="288347" y="23544"/>
                      <a:pt x="288347" y="13583"/>
                      <a:pt x="282009" y="6641"/>
                    </a:cubicBezTo>
                    <a:cubicBezTo>
                      <a:pt x="275671" y="905"/>
                      <a:pt x="267521" y="0"/>
                      <a:pt x="261183" y="0"/>
                    </a:cubicBezTo>
                    <a:close/>
                    <a:moveTo>
                      <a:pt x="43572" y="274682"/>
                    </a:moveTo>
                    <a:cubicBezTo>
                      <a:pt x="43270" y="274682"/>
                      <a:pt x="43270" y="274682"/>
                      <a:pt x="42968" y="274682"/>
                    </a:cubicBezTo>
                    <a:cubicBezTo>
                      <a:pt x="43572" y="274682"/>
                      <a:pt x="44477" y="274682"/>
                      <a:pt x="45081" y="274682"/>
                    </a:cubicBezTo>
                    <a:cubicBezTo>
                      <a:pt x="44477" y="274682"/>
                      <a:pt x="43873" y="274682"/>
                      <a:pt x="43572" y="274682"/>
                    </a:cubicBezTo>
                    <a:close/>
                    <a:moveTo>
                      <a:pt x="261183" y="12074"/>
                    </a:moveTo>
                    <a:cubicBezTo>
                      <a:pt x="261183" y="12074"/>
                      <a:pt x="261183" y="12074"/>
                      <a:pt x="261183" y="12074"/>
                    </a:cubicBezTo>
                    <a:cubicBezTo>
                      <a:pt x="262089" y="12074"/>
                      <a:pt x="262994" y="12074"/>
                      <a:pt x="263900" y="12074"/>
                    </a:cubicBezTo>
                    <a:cubicBezTo>
                      <a:pt x="262994" y="12074"/>
                      <a:pt x="262089" y="12074"/>
                      <a:pt x="26118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49" name="Freeform 1448">
                <a:extLst>
                  <a:ext uri="{FF2B5EF4-FFF2-40B4-BE49-F238E27FC236}">
                    <a16:creationId xmlns:a16="http://schemas.microsoft.com/office/drawing/2014/main" id="{DCC561FE-0005-0947-A0F5-715CE503532B}"/>
                  </a:ext>
                </a:extLst>
              </p:cNvPr>
              <p:cNvSpPr/>
              <p:nvPr/>
            </p:nvSpPr>
            <p:spPr>
              <a:xfrm>
                <a:off x="3761978" y="4692538"/>
                <a:ext cx="286873" cy="286756"/>
              </a:xfrm>
              <a:custGeom>
                <a:avLst/>
                <a:gdLst>
                  <a:gd name="connsiteX0" fmla="*/ 71344 w 286873"/>
                  <a:gd name="connsiteY0" fmla="*/ 221557 h 286756"/>
                  <a:gd name="connsiteX1" fmla="*/ 259378 w 286873"/>
                  <a:gd name="connsiteY1" fmla="*/ 286756 h 286756"/>
                  <a:gd name="connsiteX2" fmla="*/ 261189 w 286873"/>
                  <a:gd name="connsiteY2" fmla="*/ 286756 h 286756"/>
                  <a:gd name="connsiteX3" fmla="*/ 286843 w 286873"/>
                  <a:gd name="connsiteY3" fmla="*/ 256571 h 286756"/>
                  <a:gd name="connsiteX4" fmla="*/ 261792 w 286873"/>
                  <a:gd name="connsiteY4" fmla="*/ 127984 h 286756"/>
                  <a:gd name="connsiteX5" fmla="*/ 151930 w 286873"/>
                  <a:gd name="connsiteY5" fmla="*/ 22337 h 286756"/>
                  <a:gd name="connsiteX6" fmla="*/ 48406 w 286873"/>
                  <a:gd name="connsiteY6" fmla="*/ 0 h 286756"/>
                  <a:gd name="connsiteX7" fmla="*/ 48104 w 286873"/>
                  <a:gd name="connsiteY7" fmla="*/ 0 h 286756"/>
                  <a:gd name="connsiteX8" fmla="*/ 47802 w 286873"/>
                  <a:gd name="connsiteY8" fmla="*/ 0 h 286756"/>
                  <a:gd name="connsiteX9" fmla="*/ 34523 w 286873"/>
                  <a:gd name="connsiteY9" fmla="*/ 0 h 286756"/>
                  <a:gd name="connsiteX10" fmla="*/ 34220 w 286873"/>
                  <a:gd name="connsiteY10" fmla="*/ 0 h 286756"/>
                  <a:gd name="connsiteX11" fmla="*/ 33919 w 286873"/>
                  <a:gd name="connsiteY11" fmla="*/ 0 h 286756"/>
                  <a:gd name="connsiteX12" fmla="*/ 6453 w 286873"/>
                  <a:gd name="connsiteY12" fmla="*/ 8452 h 286756"/>
                  <a:gd name="connsiteX13" fmla="*/ 417 w 286873"/>
                  <a:gd name="connsiteY13" fmla="*/ 37429 h 286756"/>
                  <a:gd name="connsiteX14" fmla="*/ 4944 w 286873"/>
                  <a:gd name="connsiteY14" fmla="*/ 79085 h 286756"/>
                  <a:gd name="connsiteX15" fmla="*/ 71344 w 286873"/>
                  <a:gd name="connsiteY15" fmla="*/ 221557 h 286756"/>
                  <a:gd name="connsiteX16" fmla="*/ 262094 w 286873"/>
                  <a:gd name="connsiteY16" fmla="*/ 274682 h 286756"/>
                  <a:gd name="connsiteX17" fmla="*/ 261490 w 286873"/>
                  <a:gd name="connsiteY17" fmla="*/ 274682 h 286756"/>
                  <a:gd name="connsiteX18" fmla="*/ 260283 w 286873"/>
                  <a:gd name="connsiteY18" fmla="*/ 274682 h 286756"/>
                  <a:gd name="connsiteX19" fmla="*/ 262094 w 286873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73" h="286756">
                    <a:moveTo>
                      <a:pt x="71344" y="221557"/>
                    </a:moveTo>
                    <a:cubicBezTo>
                      <a:pt x="126577" y="273475"/>
                      <a:pt x="197505" y="283436"/>
                      <a:pt x="259378" y="286756"/>
                    </a:cubicBezTo>
                    <a:cubicBezTo>
                      <a:pt x="259981" y="286756"/>
                      <a:pt x="260585" y="286756"/>
                      <a:pt x="261189" y="286756"/>
                    </a:cubicBezTo>
                    <a:cubicBezTo>
                      <a:pt x="269036" y="286756"/>
                      <a:pt x="286843" y="283738"/>
                      <a:pt x="286843" y="256571"/>
                    </a:cubicBezTo>
                    <a:cubicBezTo>
                      <a:pt x="287447" y="211596"/>
                      <a:pt x="278996" y="168432"/>
                      <a:pt x="261792" y="127984"/>
                    </a:cubicBezTo>
                    <a:cubicBezTo>
                      <a:pt x="240665" y="77877"/>
                      <a:pt x="203541" y="42259"/>
                      <a:pt x="151930" y="22337"/>
                    </a:cubicBezTo>
                    <a:cubicBezTo>
                      <a:pt x="118126" y="8452"/>
                      <a:pt x="84021" y="1207"/>
                      <a:pt x="48406" y="0"/>
                    </a:cubicBezTo>
                    <a:lnTo>
                      <a:pt x="48104" y="0"/>
                    </a:lnTo>
                    <a:lnTo>
                      <a:pt x="47802" y="0"/>
                    </a:lnTo>
                    <a:lnTo>
                      <a:pt x="34523" y="0"/>
                    </a:lnTo>
                    <a:lnTo>
                      <a:pt x="34220" y="0"/>
                    </a:lnTo>
                    <a:lnTo>
                      <a:pt x="33919" y="0"/>
                    </a:lnTo>
                    <a:cubicBezTo>
                      <a:pt x="23355" y="302"/>
                      <a:pt x="13093" y="1207"/>
                      <a:pt x="6453" y="8452"/>
                    </a:cubicBezTo>
                    <a:cubicBezTo>
                      <a:pt x="-489" y="15998"/>
                      <a:pt x="-489" y="26261"/>
                      <a:pt x="417" y="37429"/>
                    </a:cubicBezTo>
                    <a:cubicBezTo>
                      <a:pt x="1322" y="51616"/>
                      <a:pt x="2832" y="65501"/>
                      <a:pt x="4944" y="79085"/>
                    </a:cubicBezTo>
                    <a:cubicBezTo>
                      <a:pt x="15206" y="144284"/>
                      <a:pt x="35730" y="188052"/>
                      <a:pt x="71344" y="221557"/>
                    </a:cubicBezTo>
                    <a:close/>
                    <a:moveTo>
                      <a:pt x="262094" y="274682"/>
                    </a:moveTo>
                    <a:cubicBezTo>
                      <a:pt x="261792" y="274682"/>
                      <a:pt x="261792" y="274682"/>
                      <a:pt x="261490" y="274682"/>
                    </a:cubicBezTo>
                    <a:cubicBezTo>
                      <a:pt x="261189" y="274682"/>
                      <a:pt x="260585" y="274682"/>
                      <a:pt x="260283" y="274682"/>
                    </a:cubicBezTo>
                    <a:cubicBezTo>
                      <a:pt x="260887" y="274682"/>
                      <a:pt x="261490" y="274682"/>
                      <a:pt x="26209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0" name="Freeform 1449">
                <a:extLst>
                  <a:ext uri="{FF2B5EF4-FFF2-40B4-BE49-F238E27FC236}">
                    <a16:creationId xmlns:a16="http://schemas.microsoft.com/office/drawing/2014/main" id="{F1F94D1A-459B-AA4D-B443-F535B891EBD0}"/>
                  </a:ext>
                </a:extLst>
              </p:cNvPr>
              <p:cNvSpPr/>
              <p:nvPr/>
            </p:nvSpPr>
            <p:spPr>
              <a:xfrm>
                <a:off x="3763116" y="5007366"/>
                <a:ext cx="286007" cy="289774"/>
              </a:xfrm>
              <a:custGeom>
                <a:avLst/>
                <a:gdLst>
                  <a:gd name="connsiteX0" fmla="*/ 25235 w 286007"/>
                  <a:gd name="connsiteY0" fmla="*/ 289775 h 289774"/>
                  <a:gd name="connsiteX1" fmla="*/ 32177 w 286007"/>
                  <a:gd name="connsiteY1" fmla="*/ 289473 h 289774"/>
                  <a:gd name="connsiteX2" fmla="*/ 32177 w 286007"/>
                  <a:gd name="connsiteY2" fmla="*/ 289473 h 289774"/>
                  <a:gd name="connsiteX3" fmla="*/ 32177 w 286007"/>
                  <a:gd name="connsiteY3" fmla="*/ 289473 h 289774"/>
                  <a:gd name="connsiteX4" fmla="*/ 48777 w 286007"/>
                  <a:gd name="connsiteY4" fmla="*/ 287662 h 289774"/>
                  <a:gd name="connsiteX5" fmla="*/ 123628 w 286007"/>
                  <a:gd name="connsiteY5" fmla="*/ 275286 h 289774"/>
                  <a:gd name="connsiteX6" fmla="*/ 255825 w 286007"/>
                  <a:gd name="connsiteY6" fmla="*/ 171450 h 289774"/>
                  <a:gd name="connsiteX7" fmla="*/ 286007 w 286007"/>
                  <a:gd name="connsiteY7" fmla="*/ 51918 h 289774"/>
                  <a:gd name="connsiteX8" fmla="*/ 286007 w 286007"/>
                  <a:gd name="connsiteY8" fmla="*/ 51616 h 289774"/>
                  <a:gd name="connsiteX9" fmla="*/ 286007 w 286007"/>
                  <a:gd name="connsiteY9" fmla="*/ 51314 h 289774"/>
                  <a:gd name="connsiteX10" fmla="*/ 286007 w 286007"/>
                  <a:gd name="connsiteY10" fmla="*/ 34411 h 289774"/>
                  <a:gd name="connsiteX11" fmla="*/ 286007 w 286007"/>
                  <a:gd name="connsiteY11" fmla="*/ 34109 h 289774"/>
                  <a:gd name="connsiteX12" fmla="*/ 286007 w 286007"/>
                  <a:gd name="connsiteY12" fmla="*/ 33807 h 289774"/>
                  <a:gd name="connsiteX13" fmla="*/ 260654 w 286007"/>
                  <a:gd name="connsiteY13" fmla="*/ 0 h 289774"/>
                  <a:gd name="connsiteX14" fmla="*/ 248883 w 286007"/>
                  <a:gd name="connsiteY14" fmla="*/ 905 h 289774"/>
                  <a:gd name="connsiteX15" fmla="*/ 236810 w 286007"/>
                  <a:gd name="connsiteY15" fmla="*/ 2113 h 289774"/>
                  <a:gd name="connsiteX16" fmla="*/ 224436 w 286007"/>
                  <a:gd name="connsiteY16" fmla="*/ 3320 h 289774"/>
                  <a:gd name="connsiteX17" fmla="*/ 126646 w 286007"/>
                  <a:gd name="connsiteY17" fmla="*/ 28676 h 289774"/>
                  <a:gd name="connsiteX18" fmla="*/ 54210 w 286007"/>
                  <a:gd name="connsiteY18" fmla="*/ 83612 h 289774"/>
                  <a:gd name="connsiteX19" fmla="*/ 184 w 286007"/>
                  <a:gd name="connsiteY19" fmla="*/ 258684 h 289774"/>
                  <a:gd name="connsiteX20" fmla="*/ 6221 w 286007"/>
                  <a:gd name="connsiteY20" fmla="*/ 282530 h 289774"/>
                  <a:gd name="connsiteX21" fmla="*/ 25235 w 286007"/>
                  <a:gd name="connsiteY21" fmla="*/ 289775 h 289774"/>
                  <a:gd name="connsiteX22" fmla="*/ 260654 w 286007"/>
                  <a:gd name="connsiteY22" fmla="*/ 12376 h 289774"/>
                  <a:gd name="connsiteX23" fmla="*/ 262767 w 286007"/>
                  <a:gd name="connsiteY23" fmla="*/ 12376 h 289774"/>
                  <a:gd name="connsiteX24" fmla="*/ 260352 w 286007"/>
                  <a:gd name="connsiteY24" fmla="*/ 12376 h 289774"/>
                  <a:gd name="connsiteX25" fmla="*/ 260654 w 286007"/>
                  <a:gd name="connsiteY25" fmla="*/ 12376 h 289774"/>
                  <a:gd name="connsiteX26" fmla="*/ 25537 w 286007"/>
                  <a:gd name="connsiteY26" fmla="*/ 277701 h 289774"/>
                  <a:gd name="connsiteX27" fmla="*/ 25537 w 286007"/>
                  <a:gd name="connsiteY27" fmla="*/ 277701 h 289774"/>
                  <a:gd name="connsiteX28" fmla="*/ 23726 w 286007"/>
                  <a:gd name="connsiteY28" fmla="*/ 277701 h 289774"/>
                  <a:gd name="connsiteX29" fmla="*/ 25537 w 286007"/>
                  <a:gd name="connsiteY29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6007" h="289774">
                    <a:moveTo>
                      <a:pt x="25235" y="289775"/>
                    </a:moveTo>
                    <a:cubicBezTo>
                      <a:pt x="27348" y="289775"/>
                      <a:pt x="29461" y="289775"/>
                      <a:pt x="32177" y="289473"/>
                    </a:cubicBezTo>
                    <a:lnTo>
                      <a:pt x="32177" y="289473"/>
                    </a:lnTo>
                    <a:lnTo>
                      <a:pt x="32177" y="289473"/>
                    </a:lnTo>
                    <a:cubicBezTo>
                      <a:pt x="37610" y="288869"/>
                      <a:pt x="43344" y="288265"/>
                      <a:pt x="48777" y="287662"/>
                    </a:cubicBezTo>
                    <a:cubicBezTo>
                      <a:pt x="73225" y="285247"/>
                      <a:pt x="98577" y="282530"/>
                      <a:pt x="123628" y="275286"/>
                    </a:cubicBezTo>
                    <a:cubicBezTo>
                      <a:pt x="187312" y="256873"/>
                      <a:pt x="230472" y="223066"/>
                      <a:pt x="255825" y="171450"/>
                    </a:cubicBezTo>
                    <a:cubicBezTo>
                      <a:pt x="273633" y="134624"/>
                      <a:pt x="284196" y="93271"/>
                      <a:pt x="286007" y="51918"/>
                    </a:cubicBezTo>
                    <a:lnTo>
                      <a:pt x="286007" y="51616"/>
                    </a:lnTo>
                    <a:lnTo>
                      <a:pt x="286007" y="51314"/>
                    </a:lnTo>
                    <a:lnTo>
                      <a:pt x="286007" y="34411"/>
                    </a:lnTo>
                    <a:lnTo>
                      <a:pt x="286007" y="34109"/>
                    </a:lnTo>
                    <a:lnTo>
                      <a:pt x="286007" y="33807"/>
                    </a:lnTo>
                    <a:cubicBezTo>
                      <a:pt x="285705" y="20224"/>
                      <a:pt x="285102" y="0"/>
                      <a:pt x="260654" y="0"/>
                    </a:cubicBezTo>
                    <a:cubicBezTo>
                      <a:pt x="257636" y="0"/>
                      <a:pt x="254014" y="302"/>
                      <a:pt x="248883" y="905"/>
                    </a:cubicBezTo>
                    <a:cubicBezTo>
                      <a:pt x="244960" y="1207"/>
                      <a:pt x="240734" y="1811"/>
                      <a:pt x="236810" y="2113"/>
                    </a:cubicBezTo>
                    <a:cubicBezTo>
                      <a:pt x="232585" y="2415"/>
                      <a:pt x="228360" y="3018"/>
                      <a:pt x="224436" y="3320"/>
                    </a:cubicBezTo>
                    <a:cubicBezTo>
                      <a:pt x="187614" y="6641"/>
                      <a:pt x="155621" y="15092"/>
                      <a:pt x="126646" y="28676"/>
                    </a:cubicBezTo>
                    <a:cubicBezTo>
                      <a:pt x="94050" y="44070"/>
                      <a:pt x="70810" y="61577"/>
                      <a:pt x="54210" y="83612"/>
                    </a:cubicBezTo>
                    <a:cubicBezTo>
                      <a:pt x="11352" y="139756"/>
                      <a:pt x="2901" y="206766"/>
                      <a:pt x="184" y="258684"/>
                    </a:cubicBezTo>
                    <a:cubicBezTo>
                      <a:pt x="-419" y="266834"/>
                      <a:pt x="184" y="275890"/>
                      <a:pt x="6221" y="282530"/>
                    </a:cubicBezTo>
                    <a:cubicBezTo>
                      <a:pt x="12861" y="289775"/>
                      <a:pt x="22217" y="289775"/>
                      <a:pt x="25235" y="289775"/>
                    </a:cubicBezTo>
                    <a:close/>
                    <a:moveTo>
                      <a:pt x="260654" y="12376"/>
                    </a:moveTo>
                    <a:cubicBezTo>
                      <a:pt x="261258" y="12376"/>
                      <a:pt x="262163" y="12376"/>
                      <a:pt x="262767" y="12376"/>
                    </a:cubicBezTo>
                    <a:cubicBezTo>
                      <a:pt x="262163" y="12376"/>
                      <a:pt x="261258" y="12376"/>
                      <a:pt x="260352" y="12376"/>
                    </a:cubicBezTo>
                    <a:cubicBezTo>
                      <a:pt x="260654" y="12677"/>
                      <a:pt x="260654" y="12376"/>
                      <a:pt x="260654" y="12376"/>
                    </a:cubicBezTo>
                    <a:close/>
                    <a:moveTo>
                      <a:pt x="25537" y="277701"/>
                    </a:moveTo>
                    <a:cubicBezTo>
                      <a:pt x="25537" y="277701"/>
                      <a:pt x="25235" y="277701"/>
                      <a:pt x="25537" y="277701"/>
                    </a:cubicBezTo>
                    <a:cubicBezTo>
                      <a:pt x="24632" y="277701"/>
                      <a:pt x="24330" y="277701"/>
                      <a:pt x="23726" y="277701"/>
                    </a:cubicBezTo>
                    <a:cubicBezTo>
                      <a:pt x="24330" y="277701"/>
                      <a:pt x="24933" y="277701"/>
                      <a:pt x="25537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1" name="Freeform 1450">
                <a:extLst>
                  <a:ext uri="{FF2B5EF4-FFF2-40B4-BE49-F238E27FC236}">
                    <a16:creationId xmlns:a16="http://schemas.microsoft.com/office/drawing/2014/main" id="{E2852B4D-4E00-AC4F-B861-1F4EF0F3BC10}"/>
                  </a:ext>
                </a:extLst>
              </p:cNvPr>
              <p:cNvSpPr/>
              <p:nvPr/>
            </p:nvSpPr>
            <p:spPr>
              <a:xfrm>
                <a:off x="4084723" y="5634909"/>
                <a:ext cx="286335" cy="286152"/>
              </a:xfrm>
              <a:custGeom>
                <a:avLst/>
                <a:gdLst>
                  <a:gd name="connsiteX0" fmla="*/ 281311 w 286335"/>
                  <a:gd name="connsiteY0" fmla="*/ 202842 h 286152"/>
                  <a:gd name="connsiteX1" fmla="*/ 281311 w 286335"/>
                  <a:gd name="connsiteY1" fmla="*/ 202842 h 286152"/>
                  <a:gd name="connsiteX2" fmla="*/ 281311 w 286335"/>
                  <a:gd name="connsiteY2" fmla="*/ 202842 h 286152"/>
                  <a:gd name="connsiteX3" fmla="*/ 221550 w 286335"/>
                  <a:gd name="connsiteY3" fmla="*/ 69727 h 286152"/>
                  <a:gd name="connsiteX4" fmla="*/ 28386 w 286335"/>
                  <a:gd name="connsiteY4" fmla="*/ 0 h 286152"/>
                  <a:gd name="connsiteX5" fmla="*/ 25670 w 286335"/>
                  <a:gd name="connsiteY5" fmla="*/ 0 h 286152"/>
                  <a:gd name="connsiteX6" fmla="*/ 15 w 286335"/>
                  <a:gd name="connsiteY6" fmla="*/ 30788 h 286152"/>
                  <a:gd name="connsiteX7" fmla="*/ 12691 w 286335"/>
                  <a:gd name="connsiteY7" fmla="*/ 121343 h 286152"/>
                  <a:gd name="connsiteX8" fmla="*/ 98408 w 286335"/>
                  <a:gd name="connsiteY8" fmla="*/ 244799 h 286152"/>
                  <a:gd name="connsiteX9" fmla="*/ 234529 w 286335"/>
                  <a:gd name="connsiteY9" fmla="*/ 286152 h 286152"/>
                  <a:gd name="connsiteX10" fmla="*/ 235132 w 286335"/>
                  <a:gd name="connsiteY10" fmla="*/ 286152 h 286152"/>
                  <a:gd name="connsiteX11" fmla="*/ 235736 w 286335"/>
                  <a:gd name="connsiteY11" fmla="*/ 286152 h 286152"/>
                  <a:gd name="connsiteX12" fmla="*/ 243281 w 286335"/>
                  <a:gd name="connsiteY12" fmla="*/ 286152 h 286152"/>
                  <a:gd name="connsiteX13" fmla="*/ 248714 w 286335"/>
                  <a:gd name="connsiteY13" fmla="*/ 286152 h 286152"/>
                  <a:gd name="connsiteX14" fmla="*/ 254750 w 286335"/>
                  <a:gd name="connsiteY14" fmla="*/ 285850 h 286152"/>
                  <a:gd name="connsiteX15" fmla="*/ 278896 w 286335"/>
                  <a:gd name="connsiteY15" fmla="*/ 278304 h 286152"/>
                  <a:gd name="connsiteX16" fmla="*/ 286140 w 286335"/>
                  <a:gd name="connsiteY16" fmla="*/ 254156 h 286152"/>
                  <a:gd name="connsiteX17" fmla="*/ 282518 w 286335"/>
                  <a:gd name="connsiteY17" fmla="*/ 210690 h 286152"/>
                  <a:gd name="connsiteX18" fmla="*/ 281311 w 286335"/>
                  <a:gd name="connsiteY18" fmla="*/ 202842 h 286152"/>
                  <a:gd name="connsiteX19" fmla="*/ 25670 w 286335"/>
                  <a:gd name="connsiteY19" fmla="*/ 12074 h 286152"/>
                  <a:gd name="connsiteX20" fmla="*/ 25670 w 286335"/>
                  <a:gd name="connsiteY20" fmla="*/ 12074 h 286152"/>
                  <a:gd name="connsiteX21" fmla="*/ 28084 w 286335"/>
                  <a:gd name="connsiteY21" fmla="*/ 12074 h 286152"/>
                  <a:gd name="connsiteX22" fmla="*/ 25670 w 286335"/>
                  <a:gd name="connsiteY22" fmla="*/ 12074 h 286152"/>
                  <a:gd name="connsiteX23" fmla="*/ 249016 w 286335"/>
                  <a:gd name="connsiteY23" fmla="*/ 274682 h 286152"/>
                  <a:gd name="connsiteX24" fmla="*/ 248714 w 286335"/>
                  <a:gd name="connsiteY24" fmla="*/ 274682 h 286152"/>
                  <a:gd name="connsiteX25" fmla="*/ 249016 w 286335"/>
                  <a:gd name="connsiteY25" fmla="*/ 274682 h 286152"/>
                  <a:gd name="connsiteX26" fmla="*/ 249016 w 286335"/>
                  <a:gd name="connsiteY26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335" h="286152">
                    <a:moveTo>
                      <a:pt x="281311" y="202842"/>
                    </a:moveTo>
                    <a:lnTo>
                      <a:pt x="281311" y="202842"/>
                    </a:lnTo>
                    <a:lnTo>
                      <a:pt x="281311" y="202842"/>
                    </a:lnTo>
                    <a:cubicBezTo>
                      <a:pt x="274369" y="162093"/>
                      <a:pt x="261692" y="110477"/>
                      <a:pt x="221550" y="69727"/>
                    </a:cubicBezTo>
                    <a:cubicBezTo>
                      <a:pt x="164808" y="12376"/>
                      <a:pt x="92070" y="2113"/>
                      <a:pt x="28386" y="0"/>
                    </a:cubicBezTo>
                    <a:cubicBezTo>
                      <a:pt x="27481" y="0"/>
                      <a:pt x="26575" y="0"/>
                      <a:pt x="25670" y="0"/>
                    </a:cubicBezTo>
                    <a:cubicBezTo>
                      <a:pt x="619" y="0"/>
                      <a:pt x="15" y="20827"/>
                      <a:pt x="15" y="30788"/>
                    </a:cubicBezTo>
                    <a:cubicBezTo>
                      <a:pt x="-287" y="59766"/>
                      <a:pt x="3939" y="89347"/>
                      <a:pt x="12691" y="121343"/>
                    </a:cubicBezTo>
                    <a:cubicBezTo>
                      <a:pt x="28990" y="178694"/>
                      <a:pt x="57059" y="219142"/>
                      <a:pt x="98408" y="244799"/>
                    </a:cubicBezTo>
                    <a:cubicBezTo>
                      <a:pt x="146095" y="274682"/>
                      <a:pt x="198914" y="282832"/>
                      <a:pt x="234529" y="286152"/>
                    </a:cubicBezTo>
                    <a:lnTo>
                      <a:pt x="235132" y="286152"/>
                    </a:lnTo>
                    <a:lnTo>
                      <a:pt x="235736" y="286152"/>
                    </a:lnTo>
                    <a:cubicBezTo>
                      <a:pt x="238452" y="286152"/>
                      <a:pt x="240867" y="286152"/>
                      <a:pt x="243281" y="286152"/>
                    </a:cubicBezTo>
                    <a:cubicBezTo>
                      <a:pt x="245394" y="286152"/>
                      <a:pt x="247205" y="286152"/>
                      <a:pt x="248714" y="286152"/>
                    </a:cubicBezTo>
                    <a:cubicBezTo>
                      <a:pt x="251129" y="286152"/>
                      <a:pt x="252939" y="286152"/>
                      <a:pt x="254750" y="285850"/>
                    </a:cubicBezTo>
                    <a:cubicBezTo>
                      <a:pt x="264409" y="285247"/>
                      <a:pt x="272859" y="284341"/>
                      <a:pt x="278896" y="278304"/>
                    </a:cubicBezTo>
                    <a:cubicBezTo>
                      <a:pt x="284630" y="272267"/>
                      <a:pt x="285536" y="264118"/>
                      <a:pt x="286140" y="254156"/>
                    </a:cubicBezTo>
                    <a:cubicBezTo>
                      <a:pt x="287045" y="239064"/>
                      <a:pt x="284630" y="224575"/>
                      <a:pt x="282518" y="210690"/>
                    </a:cubicBezTo>
                    <a:cubicBezTo>
                      <a:pt x="282216" y="208577"/>
                      <a:pt x="281914" y="205559"/>
                      <a:pt x="281311" y="202842"/>
                    </a:cubicBezTo>
                    <a:close/>
                    <a:moveTo>
                      <a:pt x="25670" y="12074"/>
                    </a:moveTo>
                    <a:cubicBezTo>
                      <a:pt x="25670" y="12074"/>
                      <a:pt x="25670" y="12074"/>
                      <a:pt x="25670" y="12074"/>
                    </a:cubicBezTo>
                    <a:cubicBezTo>
                      <a:pt x="26575" y="12074"/>
                      <a:pt x="27179" y="12074"/>
                      <a:pt x="28084" y="12074"/>
                    </a:cubicBezTo>
                    <a:cubicBezTo>
                      <a:pt x="27179" y="12074"/>
                      <a:pt x="26575" y="12074"/>
                      <a:pt x="25670" y="12074"/>
                    </a:cubicBezTo>
                    <a:close/>
                    <a:moveTo>
                      <a:pt x="249016" y="274682"/>
                    </a:moveTo>
                    <a:cubicBezTo>
                      <a:pt x="249016" y="274682"/>
                      <a:pt x="248714" y="274682"/>
                      <a:pt x="248714" y="274682"/>
                    </a:cubicBezTo>
                    <a:cubicBezTo>
                      <a:pt x="248714" y="274682"/>
                      <a:pt x="249016" y="274682"/>
                      <a:pt x="249016" y="274682"/>
                    </a:cubicBezTo>
                    <a:cubicBezTo>
                      <a:pt x="249016" y="274682"/>
                      <a:pt x="249016" y="274682"/>
                      <a:pt x="24901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2" name="Freeform 1451">
                <a:extLst>
                  <a:ext uri="{FF2B5EF4-FFF2-40B4-BE49-F238E27FC236}">
                    <a16:creationId xmlns:a16="http://schemas.microsoft.com/office/drawing/2014/main" id="{30C358A3-DE98-6840-AFC3-668939C15BC7}"/>
                  </a:ext>
                </a:extLst>
              </p:cNvPr>
              <p:cNvSpPr/>
              <p:nvPr/>
            </p:nvSpPr>
            <p:spPr>
              <a:xfrm>
                <a:off x="1567264" y="5944304"/>
                <a:ext cx="286499" cy="286454"/>
              </a:xfrm>
              <a:custGeom>
                <a:avLst/>
                <a:gdLst>
                  <a:gd name="connsiteX0" fmla="*/ 263186 w 286499"/>
                  <a:gd name="connsiteY0" fmla="*/ 134323 h 286454"/>
                  <a:gd name="connsiteX1" fmla="*/ 200710 w 286499"/>
                  <a:gd name="connsiteY1" fmla="*/ 50107 h 286454"/>
                  <a:gd name="connsiteX2" fmla="*/ 31087 w 286499"/>
                  <a:gd name="connsiteY2" fmla="*/ 0 h 286454"/>
                  <a:gd name="connsiteX3" fmla="*/ 28371 w 286499"/>
                  <a:gd name="connsiteY3" fmla="*/ 0 h 286454"/>
                  <a:gd name="connsiteX4" fmla="*/ 5131 w 286499"/>
                  <a:gd name="connsiteY4" fmla="*/ 8452 h 286454"/>
                  <a:gd name="connsiteX5" fmla="*/ 0 w 286499"/>
                  <a:gd name="connsiteY5" fmla="*/ 32599 h 286454"/>
                  <a:gd name="connsiteX6" fmla="*/ 11771 w 286499"/>
                  <a:gd name="connsiteY6" fmla="*/ 116212 h 286454"/>
                  <a:gd name="connsiteX7" fmla="*/ 125859 w 286499"/>
                  <a:gd name="connsiteY7" fmla="*/ 259288 h 286454"/>
                  <a:gd name="connsiteX8" fmla="*/ 239343 w 286499"/>
                  <a:gd name="connsiteY8" fmla="*/ 286153 h 286454"/>
                  <a:gd name="connsiteX9" fmla="*/ 239644 w 286499"/>
                  <a:gd name="connsiteY9" fmla="*/ 286153 h 286454"/>
                  <a:gd name="connsiteX10" fmla="*/ 239946 w 286499"/>
                  <a:gd name="connsiteY10" fmla="*/ 286153 h 286454"/>
                  <a:gd name="connsiteX11" fmla="*/ 242663 w 286499"/>
                  <a:gd name="connsiteY11" fmla="*/ 286153 h 286454"/>
                  <a:gd name="connsiteX12" fmla="*/ 246888 w 286499"/>
                  <a:gd name="connsiteY12" fmla="*/ 286454 h 286454"/>
                  <a:gd name="connsiteX13" fmla="*/ 252019 w 286499"/>
                  <a:gd name="connsiteY13" fmla="*/ 286454 h 286454"/>
                  <a:gd name="connsiteX14" fmla="*/ 278881 w 286499"/>
                  <a:gd name="connsiteY14" fmla="*/ 278606 h 286454"/>
                  <a:gd name="connsiteX15" fmla="*/ 286426 w 286499"/>
                  <a:gd name="connsiteY15" fmla="*/ 247214 h 286454"/>
                  <a:gd name="connsiteX16" fmla="*/ 263186 w 286499"/>
                  <a:gd name="connsiteY16" fmla="*/ 134323 h 286454"/>
                  <a:gd name="connsiteX17" fmla="*/ 28371 w 286499"/>
                  <a:gd name="connsiteY17" fmla="*/ 11772 h 286454"/>
                  <a:gd name="connsiteX18" fmla="*/ 28371 w 286499"/>
                  <a:gd name="connsiteY18" fmla="*/ 11772 h 286454"/>
                  <a:gd name="connsiteX19" fmla="*/ 31087 w 286499"/>
                  <a:gd name="connsiteY19" fmla="*/ 11772 h 286454"/>
                  <a:gd name="connsiteX20" fmla="*/ 28371 w 286499"/>
                  <a:gd name="connsiteY20" fmla="*/ 11772 h 286454"/>
                  <a:gd name="connsiteX21" fmla="*/ 252019 w 286499"/>
                  <a:gd name="connsiteY21" fmla="*/ 274079 h 286454"/>
                  <a:gd name="connsiteX22" fmla="*/ 252019 w 286499"/>
                  <a:gd name="connsiteY22" fmla="*/ 274079 h 286454"/>
                  <a:gd name="connsiteX23" fmla="*/ 254132 w 286499"/>
                  <a:gd name="connsiteY23" fmla="*/ 274079 h 286454"/>
                  <a:gd name="connsiteX24" fmla="*/ 252019 w 286499"/>
                  <a:gd name="connsiteY24" fmla="*/ 274079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99" h="286454">
                    <a:moveTo>
                      <a:pt x="263186" y="134323"/>
                    </a:moveTo>
                    <a:cubicBezTo>
                      <a:pt x="246888" y="95686"/>
                      <a:pt x="227270" y="68821"/>
                      <a:pt x="200710" y="50107"/>
                    </a:cubicBezTo>
                    <a:cubicBezTo>
                      <a:pt x="154833" y="17507"/>
                      <a:pt x="99298" y="905"/>
                      <a:pt x="31087" y="0"/>
                    </a:cubicBezTo>
                    <a:cubicBezTo>
                      <a:pt x="30182" y="0"/>
                      <a:pt x="29277" y="0"/>
                      <a:pt x="28371" y="0"/>
                    </a:cubicBezTo>
                    <a:cubicBezTo>
                      <a:pt x="20222" y="0"/>
                      <a:pt x="10865" y="604"/>
                      <a:pt x="5131" y="8452"/>
                    </a:cubicBezTo>
                    <a:cubicBezTo>
                      <a:pt x="302" y="14790"/>
                      <a:pt x="0" y="22639"/>
                      <a:pt x="0" y="32599"/>
                    </a:cubicBezTo>
                    <a:cubicBezTo>
                      <a:pt x="0" y="58558"/>
                      <a:pt x="3924" y="86027"/>
                      <a:pt x="11771" y="116212"/>
                    </a:cubicBezTo>
                    <a:cubicBezTo>
                      <a:pt x="29578" y="185637"/>
                      <a:pt x="67004" y="232725"/>
                      <a:pt x="125859" y="259288"/>
                    </a:cubicBezTo>
                    <a:cubicBezTo>
                      <a:pt x="158455" y="274380"/>
                      <a:pt x="195579" y="283134"/>
                      <a:pt x="239343" y="286153"/>
                    </a:cubicBezTo>
                    <a:lnTo>
                      <a:pt x="239644" y="286153"/>
                    </a:lnTo>
                    <a:lnTo>
                      <a:pt x="239946" y="286153"/>
                    </a:lnTo>
                    <a:cubicBezTo>
                      <a:pt x="240852" y="286153"/>
                      <a:pt x="241757" y="286153"/>
                      <a:pt x="242663" y="286153"/>
                    </a:cubicBezTo>
                    <a:cubicBezTo>
                      <a:pt x="243870" y="286153"/>
                      <a:pt x="245379" y="286454"/>
                      <a:pt x="246888" y="286454"/>
                    </a:cubicBezTo>
                    <a:cubicBezTo>
                      <a:pt x="248699" y="286454"/>
                      <a:pt x="250208" y="286454"/>
                      <a:pt x="252019" y="286454"/>
                    </a:cubicBezTo>
                    <a:cubicBezTo>
                      <a:pt x="261375" y="286454"/>
                      <a:pt x="271637" y="285850"/>
                      <a:pt x="278881" y="278606"/>
                    </a:cubicBezTo>
                    <a:cubicBezTo>
                      <a:pt x="286426" y="271060"/>
                      <a:pt x="286728" y="259891"/>
                      <a:pt x="286426" y="247214"/>
                    </a:cubicBezTo>
                    <a:cubicBezTo>
                      <a:pt x="284917" y="205257"/>
                      <a:pt x="277372" y="168431"/>
                      <a:pt x="263186" y="134323"/>
                    </a:cubicBezTo>
                    <a:close/>
                    <a:moveTo>
                      <a:pt x="28371" y="11772"/>
                    </a:moveTo>
                    <a:cubicBezTo>
                      <a:pt x="28371" y="11772"/>
                      <a:pt x="28371" y="11772"/>
                      <a:pt x="28371" y="11772"/>
                    </a:cubicBezTo>
                    <a:cubicBezTo>
                      <a:pt x="29578" y="11772"/>
                      <a:pt x="30182" y="11772"/>
                      <a:pt x="31087" y="11772"/>
                    </a:cubicBezTo>
                    <a:cubicBezTo>
                      <a:pt x="30182" y="11772"/>
                      <a:pt x="29277" y="11772"/>
                      <a:pt x="28371" y="11772"/>
                    </a:cubicBezTo>
                    <a:close/>
                    <a:moveTo>
                      <a:pt x="252019" y="274079"/>
                    </a:moveTo>
                    <a:cubicBezTo>
                      <a:pt x="252019" y="274079"/>
                      <a:pt x="251717" y="274079"/>
                      <a:pt x="252019" y="274079"/>
                    </a:cubicBezTo>
                    <a:cubicBezTo>
                      <a:pt x="252623" y="274079"/>
                      <a:pt x="253528" y="274079"/>
                      <a:pt x="254132" y="274079"/>
                    </a:cubicBezTo>
                    <a:cubicBezTo>
                      <a:pt x="253528" y="274079"/>
                      <a:pt x="252924" y="274079"/>
                      <a:pt x="252019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3" name="Freeform 1452">
                <a:extLst>
                  <a:ext uri="{FF2B5EF4-FFF2-40B4-BE49-F238E27FC236}">
                    <a16:creationId xmlns:a16="http://schemas.microsoft.com/office/drawing/2014/main" id="{37041199-41F6-C940-90EF-1245FA3ACC40}"/>
                  </a:ext>
                </a:extLst>
              </p:cNvPr>
              <p:cNvSpPr/>
              <p:nvPr/>
            </p:nvSpPr>
            <p:spPr>
              <a:xfrm>
                <a:off x="5025207" y="3129566"/>
                <a:ext cx="286477" cy="286454"/>
              </a:xfrm>
              <a:custGeom>
                <a:avLst/>
                <a:gdLst>
                  <a:gd name="connsiteX0" fmla="*/ 36520 w 286477"/>
                  <a:gd name="connsiteY0" fmla="*/ 286454 h 286454"/>
                  <a:gd name="connsiteX1" fmla="*/ 41047 w 286477"/>
                  <a:gd name="connsiteY1" fmla="*/ 286454 h 286454"/>
                  <a:gd name="connsiteX2" fmla="*/ 153928 w 286477"/>
                  <a:gd name="connsiteY2" fmla="*/ 263514 h 286454"/>
                  <a:gd name="connsiteX3" fmla="*/ 240248 w 286477"/>
                  <a:gd name="connsiteY3" fmla="*/ 195598 h 286454"/>
                  <a:gd name="connsiteX4" fmla="*/ 286427 w 286477"/>
                  <a:gd name="connsiteY4" fmla="*/ 29883 h 286454"/>
                  <a:gd name="connsiteX5" fmla="*/ 279786 w 286477"/>
                  <a:gd name="connsiteY5" fmla="*/ 6641 h 286454"/>
                  <a:gd name="connsiteX6" fmla="*/ 260470 w 286477"/>
                  <a:gd name="connsiteY6" fmla="*/ 0 h 286454"/>
                  <a:gd name="connsiteX7" fmla="*/ 253830 w 286477"/>
                  <a:gd name="connsiteY7" fmla="*/ 302 h 286454"/>
                  <a:gd name="connsiteX8" fmla="*/ 119520 w 286477"/>
                  <a:gd name="connsiteY8" fmla="*/ 30788 h 286454"/>
                  <a:gd name="connsiteX9" fmla="*/ 31389 w 286477"/>
                  <a:gd name="connsiteY9" fmla="*/ 117419 h 286454"/>
                  <a:gd name="connsiteX10" fmla="*/ 0 w 286477"/>
                  <a:gd name="connsiteY10" fmla="*/ 241177 h 286454"/>
                  <a:gd name="connsiteX11" fmla="*/ 0 w 286477"/>
                  <a:gd name="connsiteY11" fmla="*/ 241781 h 286454"/>
                  <a:gd name="connsiteX12" fmla="*/ 0 w 286477"/>
                  <a:gd name="connsiteY12" fmla="*/ 242384 h 286454"/>
                  <a:gd name="connsiteX13" fmla="*/ 0 w 286477"/>
                  <a:gd name="connsiteY13" fmla="*/ 249629 h 286454"/>
                  <a:gd name="connsiteX14" fmla="*/ 7545 w 286477"/>
                  <a:gd name="connsiteY14" fmla="*/ 278606 h 286454"/>
                  <a:gd name="connsiteX15" fmla="*/ 36520 w 286477"/>
                  <a:gd name="connsiteY15" fmla="*/ 286454 h 286454"/>
                  <a:gd name="connsiteX16" fmla="*/ 260470 w 286477"/>
                  <a:gd name="connsiteY16" fmla="*/ 12074 h 286454"/>
                  <a:gd name="connsiteX17" fmla="*/ 262583 w 286477"/>
                  <a:gd name="connsiteY17" fmla="*/ 12074 h 286454"/>
                  <a:gd name="connsiteX18" fmla="*/ 260470 w 286477"/>
                  <a:gd name="connsiteY18" fmla="*/ 12074 h 286454"/>
                  <a:gd name="connsiteX19" fmla="*/ 260470 w 286477"/>
                  <a:gd name="connsiteY19" fmla="*/ 12074 h 286454"/>
                  <a:gd name="connsiteX20" fmla="*/ 42556 w 286477"/>
                  <a:gd name="connsiteY20" fmla="*/ 274380 h 286454"/>
                  <a:gd name="connsiteX21" fmla="*/ 41047 w 286477"/>
                  <a:gd name="connsiteY21" fmla="*/ 274380 h 286454"/>
                  <a:gd name="connsiteX22" fmla="*/ 36822 w 286477"/>
                  <a:gd name="connsiteY22" fmla="*/ 274380 h 286454"/>
                  <a:gd name="connsiteX23" fmla="*/ 42556 w 286477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77" h="286454">
                    <a:moveTo>
                      <a:pt x="36520" y="286454"/>
                    </a:moveTo>
                    <a:cubicBezTo>
                      <a:pt x="38029" y="286454"/>
                      <a:pt x="39538" y="286454"/>
                      <a:pt x="41047" y="286454"/>
                    </a:cubicBezTo>
                    <a:cubicBezTo>
                      <a:pt x="79982" y="286454"/>
                      <a:pt x="118011" y="278606"/>
                      <a:pt x="153928" y="263514"/>
                    </a:cubicBezTo>
                    <a:cubicBezTo>
                      <a:pt x="192259" y="247516"/>
                      <a:pt x="220630" y="225179"/>
                      <a:pt x="240248" y="195598"/>
                    </a:cubicBezTo>
                    <a:cubicBezTo>
                      <a:pt x="270128" y="150320"/>
                      <a:pt x="285219" y="96289"/>
                      <a:pt x="286427" y="29883"/>
                    </a:cubicBezTo>
                    <a:cubicBezTo>
                      <a:pt x="286728" y="21431"/>
                      <a:pt x="285823" y="12979"/>
                      <a:pt x="279786" y="6641"/>
                    </a:cubicBezTo>
                    <a:cubicBezTo>
                      <a:pt x="274052" y="604"/>
                      <a:pt x="265903" y="0"/>
                      <a:pt x="260470" y="0"/>
                    </a:cubicBezTo>
                    <a:cubicBezTo>
                      <a:pt x="258659" y="0"/>
                      <a:pt x="256245" y="0"/>
                      <a:pt x="253830" y="302"/>
                    </a:cubicBezTo>
                    <a:cubicBezTo>
                      <a:pt x="212783" y="3018"/>
                      <a:pt x="164793" y="8753"/>
                      <a:pt x="119520" y="30788"/>
                    </a:cubicBezTo>
                    <a:cubicBezTo>
                      <a:pt x="80887" y="49503"/>
                      <a:pt x="51309" y="78782"/>
                      <a:pt x="31389" y="117419"/>
                    </a:cubicBezTo>
                    <a:cubicBezTo>
                      <a:pt x="14185" y="150924"/>
                      <a:pt x="4226" y="189259"/>
                      <a:pt x="0" y="241177"/>
                    </a:cubicBezTo>
                    <a:lnTo>
                      <a:pt x="0" y="241781"/>
                    </a:lnTo>
                    <a:lnTo>
                      <a:pt x="0" y="242384"/>
                    </a:lnTo>
                    <a:lnTo>
                      <a:pt x="0" y="249629"/>
                    </a:lnTo>
                    <a:cubicBezTo>
                      <a:pt x="0" y="261703"/>
                      <a:pt x="603" y="271664"/>
                      <a:pt x="7545" y="278606"/>
                    </a:cubicBezTo>
                    <a:cubicBezTo>
                      <a:pt x="14487" y="285549"/>
                      <a:pt x="24749" y="286454"/>
                      <a:pt x="36520" y="286454"/>
                    </a:cubicBezTo>
                    <a:close/>
                    <a:moveTo>
                      <a:pt x="260470" y="12074"/>
                    </a:moveTo>
                    <a:cubicBezTo>
                      <a:pt x="261375" y="12074"/>
                      <a:pt x="261979" y="12074"/>
                      <a:pt x="262583" y="12074"/>
                    </a:cubicBezTo>
                    <a:cubicBezTo>
                      <a:pt x="261979" y="12074"/>
                      <a:pt x="261074" y="12074"/>
                      <a:pt x="260470" y="12074"/>
                    </a:cubicBezTo>
                    <a:cubicBezTo>
                      <a:pt x="260470" y="12074"/>
                      <a:pt x="260470" y="12074"/>
                      <a:pt x="260470" y="12074"/>
                    </a:cubicBezTo>
                    <a:close/>
                    <a:moveTo>
                      <a:pt x="42556" y="274380"/>
                    </a:moveTo>
                    <a:cubicBezTo>
                      <a:pt x="41953" y="274380"/>
                      <a:pt x="41651" y="274380"/>
                      <a:pt x="41047" y="274380"/>
                    </a:cubicBezTo>
                    <a:cubicBezTo>
                      <a:pt x="39538" y="274380"/>
                      <a:pt x="38029" y="274380"/>
                      <a:pt x="36822" y="274380"/>
                    </a:cubicBezTo>
                    <a:cubicBezTo>
                      <a:pt x="38633" y="274380"/>
                      <a:pt x="40746" y="274380"/>
                      <a:pt x="42556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4" name="Freeform 1453">
                <a:extLst>
                  <a:ext uri="{FF2B5EF4-FFF2-40B4-BE49-F238E27FC236}">
                    <a16:creationId xmlns:a16="http://schemas.microsoft.com/office/drawing/2014/main" id="{3117B1E2-9CEC-B644-8485-C11E5A28AAB8}"/>
                  </a:ext>
                </a:extLst>
              </p:cNvPr>
              <p:cNvSpPr/>
              <p:nvPr/>
            </p:nvSpPr>
            <p:spPr>
              <a:xfrm>
                <a:off x="4078160" y="6570036"/>
                <a:ext cx="288390" cy="287057"/>
              </a:xfrm>
              <a:custGeom>
                <a:avLst/>
                <a:gdLst>
                  <a:gd name="connsiteX0" fmla="*/ 288175 w 288390"/>
                  <a:gd name="connsiteY0" fmla="*/ 256269 h 287057"/>
                  <a:gd name="connsiteX1" fmla="*/ 288175 w 288390"/>
                  <a:gd name="connsiteY1" fmla="*/ 256269 h 287057"/>
                  <a:gd name="connsiteX2" fmla="*/ 286967 w 288390"/>
                  <a:gd name="connsiteY2" fmla="*/ 242988 h 287057"/>
                  <a:gd name="connsiteX3" fmla="*/ 272782 w 288390"/>
                  <a:gd name="connsiteY3" fmla="*/ 157866 h 287057"/>
                  <a:gd name="connsiteX4" fmla="*/ 149640 w 288390"/>
                  <a:gd name="connsiteY4" fmla="*/ 22034 h 287057"/>
                  <a:gd name="connsiteX5" fmla="*/ 42494 w 288390"/>
                  <a:gd name="connsiteY5" fmla="*/ 0 h 287057"/>
                  <a:gd name="connsiteX6" fmla="*/ 42192 w 288390"/>
                  <a:gd name="connsiteY6" fmla="*/ 0 h 287057"/>
                  <a:gd name="connsiteX7" fmla="*/ 41890 w 288390"/>
                  <a:gd name="connsiteY7" fmla="*/ 0 h 287057"/>
                  <a:gd name="connsiteX8" fmla="*/ 40683 w 288390"/>
                  <a:gd name="connsiteY8" fmla="*/ 0 h 287057"/>
                  <a:gd name="connsiteX9" fmla="*/ 31327 w 288390"/>
                  <a:gd name="connsiteY9" fmla="*/ 0 h 287057"/>
                  <a:gd name="connsiteX10" fmla="*/ 5672 w 288390"/>
                  <a:gd name="connsiteY10" fmla="*/ 7546 h 287057"/>
                  <a:gd name="connsiteX11" fmla="*/ 1145 w 288390"/>
                  <a:gd name="connsiteY11" fmla="*/ 42862 h 287057"/>
                  <a:gd name="connsiteX12" fmla="*/ 1447 w 288390"/>
                  <a:gd name="connsiteY12" fmla="*/ 47994 h 287057"/>
                  <a:gd name="connsiteX13" fmla="*/ 1748 w 288390"/>
                  <a:gd name="connsiteY13" fmla="*/ 54031 h 287057"/>
                  <a:gd name="connsiteX14" fmla="*/ 27403 w 288390"/>
                  <a:gd name="connsiteY14" fmla="*/ 161489 h 287057"/>
                  <a:gd name="connsiteX15" fmla="*/ 83239 w 288390"/>
                  <a:gd name="connsiteY15" fmla="*/ 234234 h 287057"/>
                  <a:gd name="connsiteX16" fmla="*/ 258899 w 288390"/>
                  <a:gd name="connsiteY16" fmla="*/ 287058 h 287057"/>
                  <a:gd name="connsiteX17" fmla="*/ 282440 w 288390"/>
                  <a:gd name="connsiteY17" fmla="*/ 279511 h 287057"/>
                  <a:gd name="connsiteX18" fmla="*/ 288175 w 288390"/>
                  <a:gd name="connsiteY18" fmla="*/ 256269 h 287057"/>
                  <a:gd name="connsiteX19" fmla="*/ 288175 w 288390"/>
                  <a:gd name="connsiteY19" fmla="*/ 256269 h 287057"/>
                  <a:gd name="connsiteX20" fmla="*/ 31327 w 288390"/>
                  <a:gd name="connsiteY20" fmla="*/ 12375 h 287057"/>
                  <a:gd name="connsiteX21" fmla="*/ 31327 w 288390"/>
                  <a:gd name="connsiteY21" fmla="*/ 12375 h 287057"/>
                  <a:gd name="connsiteX22" fmla="*/ 31930 w 288390"/>
                  <a:gd name="connsiteY22" fmla="*/ 12375 h 287057"/>
                  <a:gd name="connsiteX23" fmla="*/ 31327 w 288390"/>
                  <a:gd name="connsiteY23" fmla="*/ 12375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390" h="287057">
                    <a:moveTo>
                      <a:pt x="288175" y="256269"/>
                    </a:moveTo>
                    <a:lnTo>
                      <a:pt x="288175" y="256269"/>
                    </a:lnTo>
                    <a:cubicBezTo>
                      <a:pt x="287571" y="251741"/>
                      <a:pt x="287270" y="247516"/>
                      <a:pt x="286967" y="242988"/>
                    </a:cubicBezTo>
                    <a:cubicBezTo>
                      <a:pt x="284251" y="214916"/>
                      <a:pt x="281535" y="186240"/>
                      <a:pt x="272782" y="157866"/>
                    </a:cubicBezTo>
                    <a:cubicBezTo>
                      <a:pt x="252258" y="91460"/>
                      <a:pt x="210909" y="45881"/>
                      <a:pt x="149640" y="22034"/>
                    </a:cubicBezTo>
                    <a:cubicBezTo>
                      <a:pt x="115836" y="8753"/>
                      <a:pt x="80825" y="1509"/>
                      <a:pt x="42494" y="0"/>
                    </a:cubicBezTo>
                    <a:lnTo>
                      <a:pt x="42192" y="0"/>
                    </a:lnTo>
                    <a:lnTo>
                      <a:pt x="41890" y="0"/>
                    </a:lnTo>
                    <a:lnTo>
                      <a:pt x="40683" y="0"/>
                    </a:lnTo>
                    <a:cubicBezTo>
                      <a:pt x="37061" y="0"/>
                      <a:pt x="34043" y="0"/>
                      <a:pt x="31327" y="0"/>
                    </a:cubicBezTo>
                    <a:cubicBezTo>
                      <a:pt x="21367" y="0"/>
                      <a:pt x="12010" y="604"/>
                      <a:pt x="5672" y="7546"/>
                    </a:cubicBezTo>
                    <a:cubicBezTo>
                      <a:pt x="-1572" y="15394"/>
                      <a:pt x="-364" y="26261"/>
                      <a:pt x="1145" y="42862"/>
                    </a:cubicBezTo>
                    <a:cubicBezTo>
                      <a:pt x="1145" y="44372"/>
                      <a:pt x="1447" y="46182"/>
                      <a:pt x="1447" y="47994"/>
                    </a:cubicBezTo>
                    <a:cubicBezTo>
                      <a:pt x="1447" y="49805"/>
                      <a:pt x="1748" y="51918"/>
                      <a:pt x="1748" y="54031"/>
                    </a:cubicBezTo>
                    <a:cubicBezTo>
                      <a:pt x="3559" y="90555"/>
                      <a:pt x="12312" y="126776"/>
                      <a:pt x="27403" y="161489"/>
                    </a:cubicBezTo>
                    <a:cubicBezTo>
                      <a:pt x="41287" y="192881"/>
                      <a:pt x="59396" y="216727"/>
                      <a:pt x="83239" y="234234"/>
                    </a:cubicBezTo>
                    <a:cubicBezTo>
                      <a:pt x="131531" y="269249"/>
                      <a:pt x="188876" y="286756"/>
                      <a:pt x="258899" y="287058"/>
                    </a:cubicBezTo>
                    <a:cubicBezTo>
                      <a:pt x="267651" y="287058"/>
                      <a:pt x="276404" y="286152"/>
                      <a:pt x="282440" y="279511"/>
                    </a:cubicBezTo>
                    <a:cubicBezTo>
                      <a:pt x="288477" y="273173"/>
                      <a:pt x="288779" y="264118"/>
                      <a:pt x="288175" y="256269"/>
                    </a:cubicBezTo>
                    <a:lnTo>
                      <a:pt x="288175" y="256269"/>
                    </a:lnTo>
                    <a:close/>
                    <a:moveTo>
                      <a:pt x="31327" y="12375"/>
                    </a:moveTo>
                    <a:cubicBezTo>
                      <a:pt x="31327" y="12375"/>
                      <a:pt x="31327" y="12375"/>
                      <a:pt x="31327" y="12375"/>
                    </a:cubicBezTo>
                    <a:cubicBezTo>
                      <a:pt x="31628" y="12375"/>
                      <a:pt x="31628" y="12375"/>
                      <a:pt x="31930" y="12375"/>
                    </a:cubicBezTo>
                    <a:cubicBezTo>
                      <a:pt x="31628" y="12375"/>
                      <a:pt x="31327" y="12375"/>
                      <a:pt x="31327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5" name="Freeform 1454">
                <a:extLst>
                  <a:ext uri="{FF2B5EF4-FFF2-40B4-BE49-F238E27FC236}">
                    <a16:creationId xmlns:a16="http://schemas.microsoft.com/office/drawing/2014/main" id="{5ECEFBAD-87FF-4147-BB99-AB61003D8951}"/>
                  </a:ext>
                </a:extLst>
              </p:cNvPr>
              <p:cNvSpPr/>
              <p:nvPr/>
            </p:nvSpPr>
            <p:spPr>
              <a:xfrm>
                <a:off x="4084677" y="5316459"/>
                <a:ext cx="286561" cy="286756"/>
              </a:xfrm>
              <a:custGeom>
                <a:avLst/>
                <a:gdLst>
                  <a:gd name="connsiteX0" fmla="*/ 126221 w 286561"/>
                  <a:gd name="connsiteY0" fmla="*/ 261099 h 286756"/>
                  <a:gd name="connsiteX1" fmla="*/ 237894 w 286561"/>
                  <a:gd name="connsiteY1" fmla="*/ 286756 h 286756"/>
                  <a:gd name="connsiteX2" fmla="*/ 238196 w 286561"/>
                  <a:gd name="connsiteY2" fmla="*/ 286756 h 286756"/>
                  <a:gd name="connsiteX3" fmla="*/ 238498 w 286561"/>
                  <a:gd name="connsiteY3" fmla="*/ 286756 h 286756"/>
                  <a:gd name="connsiteX4" fmla="*/ 249967 w 286561"/>
                  <a:gd name="connsiteY4" fmla="*/ 286756 h 286756"/>
                  <a:gd name="connsiteX5" fmla="*/ 250269 w 286561"/>
                  <a:gd name="connsiteY5" fmla="*/ 286756 h 286756"/>
                  <a:gd name="connsiteX6" fmla="*/ 250571 w 286561"/>
                  <a:gd name="connsiteY6" fmla="*/ 286756 h 286756"/>
                  <a:gd name="connsiteX7" fmla="*/ 279545 w 286561"/>
                  <a:gd name="connsiteY7" fmla="*/ 278908 h 286756"/>
                  <a:gd name="connsiteX8" fmla="*/ 286487 w 286561"/>
                  <a:gd name="connsiteY8" fmla="*/ 249327 h 286756"/>
                  <a:gd name="connsiteX9" fmla="*/ 271396 w 286561"/>
                  <a:gd name="connsiteY9" fmla="*/ 159376 h 286756"/>
                  <a:gd name="connsiteX10" fmla="*/ 150970 w 286561"/>
                  <a:gd name="connsiteY10" fmla="*/ 24148 h 286756"/>
                  <a:gd name="connsiteX11" fmla="*/ 32355 w 286561"/>
                  <a:gd name="connsiteY11" fmla="*/ 302 h 286756"/>
                  <a:gd name="connsiteX12" fmla="*/ 25715 w 286561"/>
                  <a:gd name="connsiteY12" fmla="*/ 0 h 286756"/>
                  <a:gd name="connsiteX13" fmla="*/ 7002 w 286561"/>
                  <a:gd name="connsiteY13" fmla="*/ 6641 h 286756"/>
                  <a:gd name="connsiteX14" fmla="*/ 61 w 286561"/>
                  <a:gd name="connsiteY14" fmla="*/ 32599 h 286756"/>
                  <a:gd name="connsiteX15" fmla="*/ 22999 w 286561"/>
                  <a:gd name="connsiteY15" fmla="*/ 152131 h 286756"/>
                  <a:gd name="connsiteX16" fmla="*/ 126221 w 286561"/>
                  <a:gd name="connsiteY16" fmla="*/ 261099 h 286756"/>
                  <a:gd name="connsiteX17" fmla="*/ 25413 w 286561"/>
                  <a:gd name="connsiteY17" fmla="*/ 12074 h 286756"/>
                  <a:gd name="connsiteX18" fmla="*/ 25413 w 286561"/>
                  <a:gd name="connsiteY18" fmla="*/ 12074 h 286756"/>
                  <a:gd name="connsiteX19" fmla="*/ 23301 w 286561"/>
                  <a:gd name="connsiteY19" fmla="*/ 12074 h 286756"/>
                  <a:gd name="connsiteX20" fmla="*/ 25413 w 286561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61" h="286756">
                    <a:moveTo>
                      <a:pt x="126221" y="261099"/>
                    </a:moveTo>
                    <a:cubicBezTo>
                      <a:pt x="161232" y="276493"/>
                      <a:pt x="198959" y="285247"/>
                      <a:pt x="237894" y="286756"/>
                    </a:cubicBezTo>
                    <a:lnTo>
                      <a:pt x="238196" y="286756"/>
                    </a:lnTo>
                    <a:lnTo>
                      <a:pt x="238498" y="286756"/>
                    </a:lnTo>
                    <a:lnTo>
                      <a:pt x="249967" y="286756"/>
                    </a:lnTo>
                    <a:lnTo>
                      <a:pt x="250269" y="286756"/>
                    </a:lnTo>
                    <a:lnTo>
                      <a:pt x="250571" y="286756"/>
                    </a:lnTo>
                    <a:cubicBezTo>
                      <a:pt x="261738" y="286454"/>
                      <a:pt x="272603" y="286152"/>
                      <a:pt x="279545" y="278908"/>
                    </a:cubicBezTo>
                    <a:cubicBezTo>
                      <a:pt x="286487" y="271966"/>
                      <a:pt x="286789" y="262306"/>
                      <a:pt x="286487" y="249327"/>
                    </a:cubicBezTo>
                    <a:cubicBezTo>
                      <a:pt x="285582" y="220047"/>
                      <a:pt x="280451" y="189561"/>
                      <a:pt x="271396" y="159376"/>
                    </a:cubicBezTo>
                    <a:cubicBezTo>
                      <a:pt x="252382" y="94780"/>
                      <a:pt x="211636" y="49201"/>
                      <a:pt x="150970" y="24148"/>
                    </a:cubicBezTo>
                    <a:cubicBezTo>
                      <a:pt x="112639" y="8150"/>
                      <a:pt x="73101" y="3924"/>
                      <a:pt x="32355" y="302"/>
                    </a:cubicBezTo>
                    <a:cubicBezTo>
                      <a:pt x="29941" y="0"/>
                      <a:pt x="27828" y="0"/>
                      <a:pt x="25715" y="0"/>
                    </a:cubicBezTo>
                    <a:cubicBezTo>
                      <a:pt x="20584" y="0"/>
                      <a:pt x="12737" y="604"/>
                      <a:pt x="7002" y="6641"/>
                    </a:cubicBezTo>
                    <a:cubicBezTo>
                      <a:pt x="363" y="13583"/>
                      <a:pt x="-241" y="23544"/>
                      <a:pt x="61" y="32599"/>
                    </a:cubicBezTo>
                    <a:cubicBezTo>
                      <a:pt x="363" y="73349"/>
                      <a:pt x="7908" y="113797"/>
                      <a:pt x="22999" y="152131"/>
                    </a:cubicBezTo>
                    <a:cubicBezTo>
                      <a:pt x="42013" y="202842"/>
                      <a:pt x="77025" y="239366"/>
                      <a:pt x="126221" y="261099"/>
                    </a:cubicBezTo>
                    <a:close/>
                    <a:moveTo>
                      <a:pt x="25413" y="12074"/>
                    </a:moveTo>
                    <a:cubicBezTo>
                      <a:pt x="25413" y="12074"/>
                      <a:pt x="25413" y="12074"/>
                      <a:pt x="25413" y="12074"/>
                    </a:cubicBezTo>
                    <a:cubicBezTo>
                      <a:pt x="24810" y="12074"/>
                      <a:pt x="23904" y="12074"/>
                      <a:pt x="23301" y="12074"/>
                    </a:cubicBezTo>
                    <a:cubicBezTo>
                      <a:pt x="23904" y="12074"/>
                      <a:pt x="24810" y="12074"/>
                      <a:pt x="2541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6" name="Freeform 1455">
                <a:extLst>
                  <a:ext uri="{FF2B5EF4-FFF2-40B4-BE49-F238E27FC236}">
                    <a16:creationId xmlns:a16="http://schemas.microsoft.com/office/drawing/2014/main" id="{CD437C2C-E5DF-6B4A-851C-36F78229AD65}"/>
                  </a:ext>
                </a:extLst>
              </p:cNvPr>
              <p:cNvSpPr/>
              <p:nvPr/>
            </p:nvSpPr>
            <p:spPr>
              <a:xfrm>
                <a:off x="1566583" y="5634909"/>
                <a:ext cx="286578" cy="286454"/>
              </a:xfrm>
              <a:custGeom>
                <a:avLst/>
                <a:gdLst>
                  <a:gd name="connsiteX0" fmla="*/ 256019 w 286578"/>
                  <a:gd name="connsiteY0" fmla="*/ 0 h 286454"/>
                  <a:gd name="connsiteX1" fmla="*/ 249379 w 286578"/>
                  <a:gd name="connsiteY1" fmla="*/ 0 h 286454"/>
                  <a:gd name="connsiteX2" fmla="*/ 123521 w 286578"/>
                  <a:gd name="connsiteY2" fmla="*/ 28373 h 286454"/>
                  <a:gd name="connsiteX3" fmla="*/ 48670 w 286578"/>
                  <a:gd name="connsiteY3" fmla="*/ 88441 h 286454"/>
                  <a:gd name="connsiteX4" fmla="*/ 77 w 286578"/>
                  <a:gd name="connsiteY4" fmla="*/ 253855 h 286454"/>
                  <a:gd name="connsiteX5" fmla="*/ 6415 w 286578"/>
                  <a:gd name="connsiteY5" fmla="*/ 278908 h 286454"/>
                  <a:gd name="connsiteX6" fmla="*/ 31466 w 286578"/>
                  <a:gd name="connsiteY6" fmla="*/ 286454 h 286454"/>
                  <a:gd name="connsiteX7" fmla="*/ 33881 w 286578"/>
                  <a:gd name="connsiteY7" fmla="*/ 286454 h 286454"/>
                  <a:gd name="connsiteX8" fmla="*/ 159739 w 286578"/>
                  <a:gd name="connsiteY8" fmla="*/ 260495 h 286454"/>
                  <a:gd name="connsiteX9" fmla="*/ 264169 w 286578"/>
                  <a:gd name="connsiteY9" fmla="*/ 149113 h 286454"/>
                  <a:gd name="connsiteX10" fmla="*/ 286503 w 286578"/>
                  <a:gd name="connsiteY10" fmla="*/ 43466 h 286454"/>
                  <a:gd name="connsiteX11" fmla="*/ 286503 w 286578"/>
                  <a:gd name="connsiteY11" fmla="*/ 43164 h 286454"/>
                  <a:gd name="connsiteX12" fmla="*/ 286503 w 286578"/>
                  <a:gd name="connsiteY12" fmla="*/ 42862 h 286454"/>
                  <a:gd name="connsiteX13" fmla="*/ 286503 w 286578"/>
                  <a:gd name="connsiteY13" fmla="*/ 36524 h 286454"/>
                  <a:gd name="connsiteX14" fmla="*/ 256019 w 286578"/>
                  <a:gd name="connsiteY14" fmla="*/ 0 h 286454"/>
                  <a:gd name="connsiteX15" fmla="*/ 34182 w 286578"/>
                  <a:gd name="connsiteY15" fmla="*/ 274380 h 286454"/>
                  <a:gd name="connsiteX16" fmla="*/ 31768 w 286578"/>
                  <a:gd name="connsiteY16" fmla="*/ 274380 h 286454"/>
                  <a:gd name="connsiteX17" fmla="*/ 36899 w 286578"/>
                  <a:gd name="connsiteY17" fmla="*/ 274380 h 286454"/>
                  <a:gd name="connsiteX18" fmla="*/ 34182 w 286578"/>
                  <a:gd name="connsiteY18" fmla="*/ 274380 h 286454"/>
                  <a:gd name="connsiteX19" fmla="*/ 254510 w 286578"/>
                  <a:gd name="connsiteY19" fmla="*/ 12074 h 286454"/>
                  <a:gd name="connsiteX20" fmla="*/ 256019 w 286578"/>
                  <a:gd name="connsiteY20" fmla="*/ 12074 h 286454"/>
                  <a:gd name="connsiteX21" fmla="*/ 256925 w 286578"/>
                  <a:gd name="connsiteY21" fmla="*/ 12074 h 286454"/>
                  <a:gd name="connsiteX22" fmla="*/ 254510 w 286578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78" h="286454">
                    <a:moveTo>
                      <a:pt x="256019" y="0"/>
                    </a:moveTo>
                    <a:cubicBezTo>
                      <a:pt x="254209" y="0"/>
                      <a:pt x="252096" y="0"/>
                      <a:pt x="249379" y="0"/>
                    </a:cubicBezTo>
                    <a:cubicBezTo>
                      <a:pt x="198976" y="2415"/>
                      <a:pt x="159135" y="11470"/>
                      <a:pt x="123521" y="28373"/>
                    </a:cubicBezTo>
                    <a:cubicBezTo>
                      <a:pt x="90924" y="43466"/>
                      <a:pt x="66477" y="63388"/>
                      <a:pt x="48670" y="88441"/>
                    </a:cubicBezTo>
                    <a:cubicBezTo>
                      <a:pt x="18186" y="131908"/>
                      <a:pt x="2491" y="184429"/>
                      <a:pt x="77" y="253855"/>
                    </a:cubicBezTo>
                    <a:cubicBezTo>
                      <a:pt x="-225" y="262910"/>
                      <a:pt x="77" y="272267"/>
                      <a:pt x="6415" y="278908"/>
                    </a:cubicBezTo>
                    <a:cubicBezTo>
                      <a:pt x="12753" y="285549"/>
                      <a:pt x="22411" y="286454"/>
                      <a:pt x="31466" y="286454"/>
                    </a:cubicBezTo>
                    <a:cubicBezTo>
                      <a:pt x="32371" y="286454"/>
                      <a:pt x="33277" y="286454"/>
                      <a:pt x="33881" y="286454"/>
                    </a:cubicBezTo>
                    <a:cubicBezTo>
                      <a:pt x="77946" y="286454"/>
                      <a:pt x="120503" y="277701"/>
                      <a:pt x="159739" y="260495"/>
                    </a:cubicBezTo>
                    <a:cubicBezTo>
                      <a:pt x="208634" y="239064"/>
                      <a:pt x="243947" y="201635"/>
                      <a:pt x="264169" y="149113"/>
                    </a:cubicBezTo>
                    <a:cubicBezTo>
                      <a:pt x="276241" y="118626"/>
                      <a:pt x="283183" y="85121"/>
                      <a:pt x="286503" y="43466"/>
                    </a:cubicBezTo>
                    <a:lnTo>
                      <a:pt x="286503" y="43164"/>
                    </a:lnTo>
                    <a:lnTo>
                      <a:pt x="286503" y="42862"/>
                    </a:lnTo>
                    <a:lnTo>
                      <a:pt x="286503" y="36524"/>
                    </a:lnTo>
                    <a:cubicBezTo>
                      <a:pt x="287107" y="15696"/>
                      <a:pt x="284692" y="0"/>
                      <a:pt x="256019" y="0"/>
                    </a:cubicBezTo>
                    <a:close/>
                    <a:moveTo>
                      <a:pt x="34182" y="274380"/>
                    </a:moveTo>
                    <a:cubicBezTo>
                      <a:pt x="33277" y="274380"/>
                      <a:pt x="32673" y="274380"/>
                      <a:pt x="31768" y="274380"/>
                    </a:cubicBezTo>
                    <a:cubicBezTo>
                      <a:pt x="33579" y="274380"/>
                      <a:pt x="35390" y="274380"/>
                      <a:pt x="36899" y="274380"/>
                    </a:cubicBezTo>
                    <a:cubicBezTo>
                      <a:pt x="36295" y="274380"/>
                      <a:pt x="35390" y="274380"/>
                      <a:pt x="34182" y="274380"/>
                    </a:cubicBezTo>
                    <a:close/>
                    <a:moveTo>
                      <a:pt x="254510" y="12074"/>
                    </a:moveTo>
                    <a:cubicBezTo>
                      <a:pt x="255114" y="12074"/>
                      <a:pt x="255416" y="12074"/>
                      <a:pt x="256019" y="12074"/>
                    </a:cubicBezTo>
                    <a:cubicBezTo>
                      <a:pt x="256321" y="12074"/>
                      <a:pt x="256623" y="12074"/>
                      <a:pt x="256925" y="12074"/>
                    </a:cubicBezTo>
                    <a:cubicBezTo>
                      <a:pt x="256019" y="12074"/>
                      <a:pt x="255416" y="12074"/>
                      <a:pt x="25451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7" name="Freeform 1456">
                <a:extLst>
                  <a:ext uri="{FF2B5EF4-FFF2-40B4-BE49-F238E27FC236}">
                    <a16:creationId xmlns:a16="http://schemas.microsoft.com/office/drawing/2014/main" id="{EAD4CB1B-6D4C-9E40-A464-99B933433BDE}"/>
                  </a:ext>
                </a:extLst>
              </p:cNvPr>
              <p:cNvSpPr/>
              <p:nvPr/>
            </p:nvSpPr>
            <p:spPr>
              <a:xfrm>
                <a:off x="4084285" y="3438961"/>
                <a:ext cx="286651" cy="286756"/>
              </a:xfrm>
              <a:custGeom>
                <a:avLst/>
                <a:gdLst>
                  <a:gd name="connsiteX0" fmla="*/ 286577 w 286651"/>
                  <a:gd name="connsiteY0" fmla="*/ 248723 h 286756"/>
                  <a:gd name="connsiteX1" fmla="*/ 274504 w 286651"/>
                  <a:gd name="connsiteY1" fmla="*/ 167526 h 286756"/>
                  <a:gd name="connsiteX2" fmla="*/ 211122 w 286651"/>
                  <a:gd name="connsiteY2" fmla="*/ 59162 h 286756"/>
                  <a:gd name="connsiteX3" fmla="*/ 30333 w 286651"/>
                  <a:gd name="connsiteY3" fmla="*/ 0 h 286756"/>
                  <a:gd name="connsiteX4" fmla="*/ 27013 w 286651"/>
                  <a:gd name="connsiteY4" fmla="*/ 0 h 286756"/>
                  <a:gd name="connsiteX5" fmla="*/ 151 w 286651"/>
                  <a:gd name="connsiteY5" fmla="*/ 29581 h 286756"/>
                  <a:gd name="connsiteX6" fmla="*/ 6187 w 286651"/>
                  <a:gd name="connsiteY6" fmla="*/ 93271 h 286756"/>
                  <a:gd name="connsiteX7" fmla="*/ 93413 w 286651"/>
                  <a:gd name="connsiteY7" fmla="*/ 242384 h 286756"/>
                  <a:gd name="connsiteX8" fmla="*/ 237381 w 286651"/>
                  <a:gd name="connsiteY8" fmla="*/ 286756 h 286756"/>
                  <a:gd name="connsiteX9" fmla="*/ 237683 w 286651"/>
                  <a:gd name="connsiteY9" fmla="*/ 286756 h 286756"/>
                  <a:gd name="connsiteX10" fmla="*/ 237984 w 286651"/>
                  <a:gd name="connsiteY10" fmla="*/ 286756 h 286756"/>
                  <a:gd name="connsiteX11" fmla="*/ 248548 w 286651"/>
                  <a:gd name="connsiteY11" fmla="*/ 286756 h 286756"/>
                  <a:gd name="connsiteX12" fmla="*/ 279636 w 286651"/>
                  <a:gd name="connsiteY12" fmla="*/ 279210 h 286756"/>
                  <a:gd name="connsiteX13" fmla="*/ 286577 w 286651"/>
                  <a:gd name="connsiteY13" fmla="*/ 248723 h 286756"/>
                  <a:gd name="connsiteX14" fmla="*/ 25202 w 286651"/>
                  <a:gd name="connsiteY14" fmla="*/ 12074 h 286756"/>
                  <a:gd name="connsiteX15" fmla="*/ 27013 w 286651"/>
                  <a:gd name="connsiteY15" fmla="*/ 12074 h 286756"/>
                  <a:gd name="connsiteX16" fmla="*/ 27013 w 286651"/>
                  <a:gd name="connsiteY16" fmla="*/ 12074 h 286756"/>
                  <a:gd name="connsiteX17" fmla="*/ 25202 w 286651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51" h="286756">
                    <a:moveTo>
                      <a:pt x="286577" y="248723"/>
                    </a:moveTo>
                    <a:cubicBezTo>
                      <a:pt x="285974" y="222462"/>
                      <a:pt x="281748" y="194994"/>
                      <a:pt x="274504" y="167526"/>
                    </a:cubicBezTo>
                    <a:cubicBezTo>
                      <a:pt x="260923" y="118626"/>
                      <a:pt x="241003" y="84215"/>
                      <a:pt x="211122" y="59162"/>
                    </a:cubicBezTo>
                    <a:cubicBezTo>
                      <a:pt x="154078" y="11168"/>
                      <a:pt x="84660" y="2113"/>
                      <a:pt x="30333" y="0"/>
                    </a:cubicBezTo>
                    <a:cubicBezTo>
                      <a:pt x="29126" y="0"/>
                      <a:pt x="28220" y="0"/>
                      <a:pt x="27013" y="0"/>
                    </a:cubicBezTo>
                    <a:cubicBezTo>
                      <a:pt x="1358" y="0"/>
                      <a:pt x="453" y="19922"/>
                      <a:pt x="151" y="29581"/>
                    </a:cubicBezTo>
                    <a:cubicBezTo>
                      <a:pt x="-755" y="52220"/>
                      <a:pt x="2565" y="74255"/>
                      <a:pt x="6187" y="93271"/>
                    </a:cubicBezTo>
                    <a:cubicBezTo>
                      <a:pt x="19467" y="163300"/>
                      <a:pt x="47235" y="210690"/>
                      <a:pt x="93413" y="242384"/>
                    </a:cubicBezTo>
                    <a:cubicBezTo>
                      <a:pt x="132046" y="268645"/>
                      <a:pt x="177922" y="282530"/>
                      <a:pt x="237381" y="286756"/>
                    </a:cubicBezTo>
                    <a:lnTo>
                      <a:pt x="237683" y="286756"/>
                    </a:lnTo>
                    <a:lnTo>
                      <a:pt x="237984" y="286756"/>
                    </a:lnTo>
                    <a:lnTo>
                      <a:pt x="248548" y="286756"/>
                    </a:lnTo>
                    <a:cubicBezTo>
                      <a:pt x="260621" y="286756"/>
                      <a:pt x="272392" y="286756"/>
                      <a:pt x="279636" y="279210"/>
                    </a:cubicBezTo>
                    <a:cubicBezTo>
                      <a:pt x="286577" y="271664"/>
                      <a:pt x="286879" y="262004"/>
                      <a:pt x="286577" y="248723"/>
                    </a:cubicBezTo>
                    <a:close/>
                    <a:moveTo>
                      <a:pt x="25202" y="12074"/>
                    </a:moveTo>
                    <a:cubicBezTo>
                      <a:pt x="25805" y="12074"/>
                      <a:pt x="26409" y="12074"/>
                      <a:pt x="27013" y="12074"/>
                    </a:cubicBezTo>
                    <a:cubicBezTo>
                      <a:pt x="27013" y="12074"/>
                      <a:pt x="27013" y="12074"/>
                      <a:pt x="27013" y="12074"/>
                    </a:cubicBezTo>
                    <a:cubicBezTo>
                      <a:pt x="26409" y="12074"/>
                      <a:pt x="25805" y="12074"/>
                      <a:pt x="2520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8" name="Freeform 1457">
                <a:extLst>
                  <a:ext uri="{FF2B5EF4-FFF2-40B4-BE49-F238E27FC236}">
                    <a16:creationId xmlns:a16="http://schemas.microsoft.com/office/drawing/2014/main" id="{2095D548-D37B-AD4B-ACEB-FA9672A79C03}"/>
                  </a:ext>
                </a:extLst>
              </p:cNvPr>
              <p:cNvSpPr/>
              <p:nvPr/>
            </p:nvSpPr>
            <p:spPr>
              <a:xfrm>
                <a:off x="1567186" y="6570036"/>
                <a:ext cx="286233" cy="287057"/>
              </a:xfrm>
              <a:custGeom>
                <a:avLst/>
                <a:gdLst>
                  <a:gd name="connsiteX0" fmla="*/ 255115 w 286233"/>
                  <a:gd name="connsiteY0" fmla="*/ 301 h 287057"/>
                  <a:gd name="connsiteX1" fmla="*/ 250588 w 286233"/>
                  <a:gd name="connsiteY1" fmla="*/ 0 h 287057"/>
                  <a:gd name="connsiteX2" fmla="*/ 246362 w 286233"/>
                  <a:gd name="connsiteY2" fmla="*/ 0 h 287057"/>
                  <a:gd name="connsiteX3" fmla="*/ 243948 w 286233"/>
                  <a:gd name="connsiteY3" fmla="*/ 0 h 287057"/>
                  <a:gd name="connsiteX4" fmla="*/ 243646 w 286233"/>
                  <a:gd name="connsiteY4" fmla="*/ 0 h 287057"/>
                  <a:gd name="connsiteX5" fmla="*/ 243344 w 286233"/>
                  <a:gd name="connsiteY5" fmla="*/ 0 h 287057"/>
                  <a:gd name="connsiteX6" fmla="*/ 123824 w 286233"/>
                  <a:gd name="connsiteY6" fmla="*/ 28071 h 287057"/>
                  <a:gd name="connsiteX7" fmla="*/ 46558 w 286233"/>
                  <a:gd name="connsiteY7" fmla="*/ 92064 h 287057"/>
                  <a:gd name="connsiteX8" fmla="*/ 78 w 286233"/>
                  <a:gd name="connsiteY8" fmla="*/ 255666 h 287057"/>
                  <a:gd name="connsiteX9" fmla="*/ 6114 w 286233"/>
                  <a:gd name="connsiteY9" fmla="*/ 280115 h 287057"/>
                  <a:gd name="connsiteX10" fmla="*/ 28147 w 286233"/>
                  <a:gd name="connsiteY10" fmla="*/ 287058 h 287057"/>
                  <a:gd name="connsiteX11" fmla="*/ 32976 w 286233"/>
                  <a:gd name="connsiteY11" fmla="*/ 287058 h 287057"/>
                  <a:gd name="connsiteX12" fmla="*/ 176038 w 286233"/>
                  <a:gd name="connsiteY12" fmla="*/ 252345 h 287057"/>
                  <a:gd name="connsiteX13" fmla="*/ 227348 w 286233"/>
                  <a:gd name="connsiteY13" fmla="*/ 211898 h 287057"/>
                  <a:gd name="connsiteX14" fmla="*/ 286202 w 286233"/>
                  <a:gd name="connsiteY14" fmla="*/ 33203 h 287057"/>
                  <a:gd name="connsiteX15" fmla="*/ 255115 w 286233"/>
                  <a:gd name="connsiteY15" fmla="*/ 301 h 287057"/>
                  <a:gd name="connsiteX16" fmla="*/ 28147 w 286233"/>
                  <a:gd name="connsiteY16" fmla="*/ 274984 h 287057"/>
                  <a:gd name="connsiteX17" fmla="*/ 27242 w 286233"/>
                  <a:gd name="connsiteY17" fmla="*/ 274984 h 287057"/>
                  <a:gd name="connsiteX18" fmla="*/ 29052 w 286233"/>
                  <a:gd name="connsiteY18" fmla="*/ 274984 h 287057"/>
                  <a:gd name="connsiteX19" fmla="*/ 28147 w 286233"/>
                  <a:gd name="connsiteY19" fmla="*/ 274984 h 287057"/>
                  <a:gd name="connsiteX20" fmla="*/ 246060 w 286233"/>
                  <a:gd name="connsiteY20" fmla="*/ 12375 h 287057"/>
                  <a:gd name="connsiteX21" fmla="*/ 250588 w 286233"/>
                  <a:gd name="connsiteY21" fmla="*/ 12375 h 287057"/>
                  <a:gd name="connsiteX22" fmla="*/ 250890 w 286233"/>
                  <a:gd name="connsiteY22" fmla="*/ 12375 h 287057"/>
                  <a:gd name="connsiteX23" fmla="*/ 246060 w 286233"/>
                  <a:gd name="connsiteY23" fmla="*/ 12375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233" h="287057">
                    <a:moveTo>
                      <a:pt x="255115" y="301"/>
                    </a:moveTo>
                    <a:cubicBezTo>
                      <a:pt x="253606" y="301"/>
                      <a:pt x="252097" y="0"/>
                      <a:pt x="250588" y="0"/>
                    </a:cubicBezTo>
                    <a:cubicBezTo>
                      <a:pt x="249079" y="0"/>
                      <a:pt x="247570" y="0"/>
                      <a:pt x="246362" y="0"/>
                    </a:cubicBezTo>
                    <a:cubicBezTo>
                      <a:pt x="245457" y="0"/>
                      <a:pt x="244551" y="0"/>
                      <a:pt x="243948" y="0"/>
                    </a:cubicBezTo>
                    <a:lnTo>
                      <a:pt x="243646" y="0"/>
                    </a:lnTo>
                    <a:lnTo>
                      <a:pt x="243344" y="0"/>
                    </a:lnTo>
                    <a:cubicBezTo>
                      <a:pt x="198977" y="2414"/>
                      <a:pt x="160042" y="11470"/>
                      <a:pt x="123824" y="28071"/>
                    </a:cubicBezTo>
                    <a:cubicBezTo>
                      <a:pt x="90322" y="43466"/>
                      <a:pt x="64969" y="64595"/>
                      <a:pt x="46558" y="92064"/>
                    </a:cubicBezTo>
                    <a:cubicBezTo>
                      <a:pt x="28147" y="118928"/>
                      <a:pt x="3398" y="165111"/>
                      <a:pt x="78" y="255666"/>
                    </a:cubicBezTo>
                    <a:cubicBezTo>
                      <a:pt x="-224" y="264419"/>
                      <a:pt x="78" y="273474"/>
                      <a:pt x="6114" y="280115"/>
                    </a:cubicBezTo>
                    <a:cubicBezTo>
                      <a:pt x="11849" y="286152"/>
                      <a:pt x="19998" y="287058"/>
                      <a:pt x="28147" y="287058"/>
                    </a:cubicBezTo>
                    <a:cubicBezTo>
                      <a:pt x="29656" y="287058"/>
                      <a:pt x="31165" y="287058"/>
                      <a:pt x="32976" y="287058"/>
                    </a:cubicBezTo>
                    <a:cubicBezTo>
                      <a:pt x="73722" y="285247"/>
                      <a:pt x="126842" y="279814"/>
                      <a:pt x="176038" y="252345"/>
                    </a:cubicBezTo>
                    <a:cubicBezTo>
                      <a:pt x="198071" y="239970"/>
                      <a:pt x="214369" y="227291"/>
                      <a:pt x="227348" y="211898"/>
                    </a:cubicBezTo>
                    <a:cubicBezTo>
                      <a:pt x="265679" y="165715"/>
                      <a:pt x="284392" y="108967"/>
                      <a:pt x="286202" y="33203"/>
                    </a:cubicBezTo>
                    <a:cubicBezTo>
                      <a:pt x="286806" y="10263"/>
                      <a:pt x="278657" y="1811"/>
                      <a:pt x="255115" y="301"/>
                    </a:cubicBezTo>
                    <a:close/>
                    <a:moveTo>
                      <a:pt x="28147" y="274984"/>
                    </a:moveTo>
                    <a:cubicBezTo>
                      <a:pt x="27845" y="274984"/>
                      <a:pt x="27543" y="274984"/>
                      <a:pt x="27242" y="274984"/>
                    </a:cubicBezTo>
                    <a:cubicBezTo>
                      <a:pt x="27845" y="274984"/>
                      <a:pt x="28449" y="274984"/>
                      <a:pt x="29052" y="274984"/>
                    </a:cubicBezTo>
                    <a:cubicBezTo>
                      <a:pt x="28751" y="274984"/>
                      <a:pt x="28449" y="274984"/>
                      <a:pt x="28147" y="274984"/>
                    </a:cubicBezTo>
                    <a:close/>
                    <a:moveTo>
                      <a:pt x="246060" y="12375"/>
                    </a:moveTo>
                    <a:cubicBezTo>
                      <a:pt x="247570" y="12375"/>
                      <a:pt x="249079" y="12375"/>
                      <a:pt x="250588" y="12375"/>
                    </a:cubicBezTo>
                    <a:cubicBezTo>
                      <a:pt x="250588" y="12375"/>
                      <a:pt x="250890" y="12375"/>
                      <a:pt x="250890" y="12375"/>
                    </a:cubicBezTo>
                    <a:cubicBezTo>
                      <a:pt x="249079" y="12375"/>
                      <a:pt x="247570" y="12375"/>
                      <a:pt x="246060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59" name="Freeform 1458">
                <a:extLst>
                  <a:ext uri="{FF2B5EF4-FFF2-40B4-BE49-F238E27FC236}">
                    <a16:creationId xmlns:a16="http://schemas.microsoft.com/office/drawing/2014/main" id="{BBE074D1-735F-AF4A-9FBC-481009F850F3}"/>
                  </a:ext>
                </a:extLst>
              </p:cNvPr>
              <p:cNvSpPr/>
              <p:nvPr/>
            </p:nvSpPr>
            <p:spPr>
              <a:xfrm>
                <a:off x="4394345" y="2187194"/>
                <a:ext cx="286693" cy="286756"/>
              </a:xfrm>
              <a:custGeom>
                <a:avLst/>
                <a:gdLst>
                  <a:gd name="connsiteX0" fmla="*/ 60 w 286693"/>
                  <a:gd name="connsiteY0" fmla="*/ 36524 h 286756"/>
                  <a:gd name="connsiteX1" fmla="*/ 16961 w 286693"/>
                  <a:gd name="connsiteY1" fmla="*/ 135832 h 286756"/>
                  <a:gd name="connsiteX2" fmla="*/ 107809 w 286693"/>
                  <a:gd name="connsiteY2" fmla="*/ 250534 h 286756"/>
                  <a:gd name="connsiteX3" fmla="*/ 250570 w 286693"/>
                  <a:gd name="connsiteY3" fmla="*/ 286756 h 286756"/>
                  <a:gd name="connsiteX4" fmla="*/ 256606 w 286693"/>
                  <a:gd name="connsiteY4" fmla="*/ 286756 h 286756"/>
                  <a:gd name="connsiteX5" fmla="*/ 279846 w 286693"/>
                  <a:gd name="connsiteY5" fmla="*/ 279512 h 286756"/>
                  <a:gd name="connsiteX6" fmla="*/ 286486 w 286693"/>
                  <a:gd name="connsiteY6" fmla="*/ 248723 h 286756"/>
                  <a:gd name="connsiteX7" fmla="*/ 261435 w 286693"/>
                  <a:gd name="connsiteY7" fmla="*/ 129795 h 286756"/>
                  <a:gd name="connsiteX8" fmla="*/ 194431 w 286693"/>
                  <a:gd name="connsiteY8" fmla="*/ 45579 h 286756"/>
                  <a:gd name="connsiteX9" fmla="*/ 48049 w 286693"/>
                  <a:gd name="connsiteY9" fmla="*/ 0 h 286756"/>
                  <a:gd name="connsiteX10" fmla="*/ 47445 w 286693"/>
                  <a:gd name="connsiteY10" fmla="*/ 0 h 286756"/>
                  <a:gd name="connsiteX11" fmla="*/ 46842 w 286693"/>
                  <a:gd name="connsiteY11" fmla="*/ 0 h 286756"/>
                  <a:gd name="connsiteX12" fmla="*/ 37183 w 286693"/>
                  <a:gd name="connsiteY12" fmla="*/ 0 h 286756"/>
                  <a:gd name="connsiteX13" fmla="*/ 7605 w 286693"/>
                  <a:gd name="connsiteY13" fmla="*/ 7546 h 286756"/>
                  <a:gd name="connsiteX14" fmla="*/ 60 w 286693"/>
                  <a:gd name="connsiteY14" fmla="*/ 36524 h 286756"/>
                  <a:gd name="connsiteX15" fmla="*/ 257209 w 286693"/>
                  <a:gd name="connsiteY15" fmla="*/ 274380 h 286756"/>
                  <a:gd name="connsiteX16" fmla="*/ 256304 w 286693"/>
                  <a:gd name="connsiteY16" fmla="*/ 274380 h 286756"/>
                  <a:gd name="connsiteX17" fmla="*/ 255097 w 286693"/>
                  <a:gd name="connsiteY17" fmla="*/ 274380 h 286756"/>
                  <a:gd name="connsiteX18" fmla="*/ 257209 w 286693"/>
                  <a:gd name="connsiteY18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693" h="286756">
                    <a:moveTo>
                      <a:pt x="60" y="36524"/>
                    </a:moveTo>
                    <a:cubicBezTo>
                      <a:pt x="361" y="68822"/>
                      <a:pt x="5794" y="101119"/>
                      <a:pt x="16961" y="135832"/>
                    </a:cubicBezTo>
                    <a:cubicBezTo>
                      <a:pt x="34467" y="188655"/>
                      <a:pt x="64347" y="226085"/>
                      <a:pt x="107809" y="250534"/>
                    </a:cubicBezTo>
                    <a:cubicBezTo>
                      <a:pt x="148253" y="272871"/>
                      <a:pt x="194733" y="284643"/>
                      <a:pt x="250570" y="286756"/>
                    </a:cubicBezTo>
                    <a:cubicBezTo>
                      <a:pt x="252682" y="286756"/>
                      <a:pt x="254795" y="286756"/>
                      <a:pt x="256606" y="286756"/>
                    </a:cubicBezTo>
                    <a:cubicBezTo>
                      <a:pt x="264453" y="286756"/>
                      <a:pt x="273508" y="285851"/>
                      <a:pt x="279846" y="279512"/>
                    </a:cubicBezTo>
                    <a:cubicBezTo>
                      <a:pt x="286788" y="272267"/>
                      <a:pt x="287090" y="261703"/>
                      <a:pt x="286486" y="248723"/>
                    </a:cubicBezTo>
                    <a:cubicBezTo>
                      <a:pt x="284977" y="205257"/>
                      <a:pt x="276526" y="165413"/>
                      <a:pt x="261435" y="129795"/>
                    </a:cubicBezTo>
                    <a:cubicBezTo>
                      <a:pt x="246042" y="93573"/>
                      <a:pt x="224009" y="65803"/>
                      <a:pt x="194431" y="45579"/>
                    </a:cubicBezTo>
                    <a:cubicBezTo>
                      <a:pt x="146442" y="13281"/>
                      <a:pt x="93624" y="4528"/>
                      <a:pt x="48049" y="0"/>
                    </a:cubicBezTo>
                    <a:lnTo>
                      <a:pt x="47445" y="0"/>
                    </a:lnTo>
                    <a:lnTo>
                      <a:pt x="46842" y="0"/>
                    </a:lnTo>
                    <a:lnTo>
                      <a:pt x="37183" y="0"/>
                    </a:lnTo>
                    <a:cubicBezTo>
                      <a:pt x="24205" y="0"/>
                      <a:pt x="14245" y="604"/>
                      <a:pt x="7605" y="7546"/>
                    </a:cubicBezTo>
                    <a:cubicBezTo>
                      <a:pt x="361" y="14489"/>
                      <a:pt x="-242" y="24450"/>
                      <a:pt x="60" y="36524"/>
                    </a:cubicBezTo>
                    <a:close/>
                    <a:moveTo>
                      <a:pt x="257209" y="274380"/>
                    </a:moveTo>
                    <a:cubicBezTo>
                      <a:pt x="256908" y="274380"/>
                      <a:pt x="256606" y="274380"/>
                      <a:pt x="256304" y="274380"/>
                    </a:cubicBezTo>
                    <a:cubicBezTo>
                      <a:pt x="256002" y="274380"/>
                      <a:pt x="255399" y="274380"/>
                      <a:pt x="255097" y="274380"/>
                    </a:cubicBezTo>
                    <a:cubicBezTo>
                      <a:pt x="256002" y="274380"/>
                      <a:pt x="256606" y="274380"/>
                      <a:pt x="25720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0" name="Freeform 1459">
                <a:extLst>
                  <a:ext uri="{FF2B5EF4-FFF2-40B4-BE49-F238E27FC236}">
                    <a16:creationId xmlns:a16="http://schemas.microsoft.com/office/drawing/2014/main" id="{D5ADA878-8502-704E-88A1-0F9B9B42B3CB}"/>
                  </a:ext>
                </a:extLst>
              </p:cNvPr>
              <p:cNvSpPr/>
              <p:nvPr/>
            </p:nvSpPr>
            <p:spPr>
              <a:xfrm>
                <a:off x="4076686" y="933919"/>
                <a:ext cx="289542" cy="286756"/>
              </a:xfrm>
              <a:custGeom>
                <a:avLst/>
                <a:gdLst>
                  <a:gd name="connsiteX0" fmla="*/ 9561 w 289542"/>
                  <a:gd name="connsiteY0" fmla="*/ 103232 h 286756"/>
                  <a:gd name="connsiteX1" fmla="*/ 107954 w 289542"/>
                  <a:gd name="connsiteY1" fmla="*/ 250534 h 286756"/>
                  <a:gd name="connsiteX2" fmla="*/ 244376 w 289542"/>
                  <a:gd name="connsiteY2" fmla="*/ 286756 h 286756"/>
                  <a:gd name="connsiteX3" fmla="*/ 244678 w 289542"/>
                  <a:gd name="connsiteY3" fmla="*/ 286756 h 286756"/>
                  <a:gd name="connsiteX4" fmla="*/ 244980 w 289542"/>
                  <a:gd name="connsiteY4" fmla="*/ 286756 h 286756"/>
                  <a:gd name="connsiteX5" fmla="*/ 260071 w 289542"/>
                  <a:gd name="connsiteY5" fmla="*/ 286756 h 286756"/>
                  <a:gd name="connsiteX6" fmla="*/ 260071 w 289542"/>
                  <a:gd name="connsiteY6" fmla="*/ 286756 h 286756"/>
                  <a:gd name="connsiteX7" fmla="*/ 260071 w 289542"/>
                  <a:gd name="connsiteY7" fmla="*/ 286756 h 286756"/>
                  <a:gd name="connsiteX8" fmla="*/ 284216 w 289542"/>
                  <a:gd name="connsiteY8" fmla="*/ 278606 h 286756"/>
                  <a:gd name="connsiteX9" fmla="*/ 289045 w 289542"/>
                  <a:gd name="connsiteY9" fmla="*/ 254157 h 286756"/>
                  <a:gd name="connsiteX10" fmla="*/ 287838 w 289542"/>
                  <a:gd name="connsiteY10" fmla="*/ 243290 h 286756"/>
                  <a:gd name="connsiteX11" fmla="*/ 274860 w 289542"/>
                  <a:gd name="connsiteY11" fmla="*/ 164809 h 286756"/>
                  <a:gd name="connsiteX12" fmla="*/ 211478 w 289542"/>
                  <a:gd name="connsiteY12" fmla="*/ 58860 h 286756"/>
                  <a:gd name="connsiteX13" fmla="*/ 27972 w 289542"/>
                  <a:gd name="connsiteY13" fmla="*/ 0 h 286756"/>
                  <a:gd name="connsiteX14" fmla="*/ 24954 w 289542"/>
                  <a:gd name="connsiteY14" fmla="*/ 0 h 286756"/>
                  <a:gd name="connsiteX15" fmla="*/ 5034 w 289542"/>
                  <a:gd name="connsiteY15" fmla="*/ 7244 h 286756"/>
                  <a:gd name="connsiteX16" fmla="*/ 506 w 289542"/>
                  <a:gd name="connsiteY16" fmla="*/ 29883 h 286756"/>
                  <a:gd name="connsiteX17" fmla="*/ 2921 w 289542"/>
                  <a:gd name="connsiteY17" fmla="*/ 55238 h 286756"/>
                  <a:gd name="connsiteX18" fmla="*/ 9561 w 289542"/>
                  <a:gd name="connsiteY18" fmla="*/ 103232 h 286756"/>
                  <a:gd name="connsiteX19" fmla="*/ 25557 w 289542"/>
                  <a:gd name="connsiteY19" fmla="*/ 12376 h 286756"/>
                  <a:gd name="connsiteX20" fmla="*/ 25557 w 289542"/>
                  <a:gd name="connsiteY20" fmla="*/ 12376 h 286756"/>
                  <a:gd name="connsiteX21" fmla="*/ 23444 w 289542"/>
                  <a:gd name="connsiteY21" fmla="*/ 12376 h 286756"/>
                  <a:gd name="connsiteX22" fmla="*/ 25557 w 289542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9542" h="286756">
                    <a:moveTo>
                      <a:pt x="9561" y="103232"/>
                    </a:moveTo>
                    <a:cubicBezTo>
                      <a:pt x="24652" y="172356"/>
                      <a:pt x="56645" y="220349"/>
                      <a:pt x="107954" y="250534"/>
                    </a:cubicBezTo>
                    <a:cubicBezTo>
                      <a:pt x="144776" y="271966"/>
                      <a:pt x="186729" y="283436"/>
                      <a:pt x="244376" y="286756"/>
                    </a:cubicBezTo>
                    <a:lnTo>
                      <a:pt x="244678" y="286756"/>
                    </a:lnTo>
                    <a:lnTo>
                      <a:pt x="244980" y="286756"/>
                    </a:lnTo>
                    <a:lnTo>
                      <a:pt x="260071" y="286756"/>
                    </a:lnTo>
                    <a:lnTo>
                      <a:pt x="260071" y="286756"/>
                    </a:lnTo>
                    <a:lnTo>
                      <a:pt x="260071" y="286756"/>
                    </a:lnTo>
                    <a:cubicBezTo>
                      <a:pt x="268522" y="286454"/>
                      <a:pt x="277878" y="285851"/>
                      <a:pt x="284216" y="278606"/>
                    </a:cubicBezTo>
                    <a:cubicBezTo>
                      <a:pt x="290253" y="271664"/>
                      <a:pt x="289951" y="262910"/>
                      <a:pt x="289045" y="254157"/>
                    </a:cubicBezTo>
                    <a:cubicBezTo>
                      <a:pt x="288744" y="250534"/>
                      <a:pt x="288442" y="246912"/>
                      <a:pt x="287838" y="243290"/>
                    </a:cubicBezTo>
                    <a:cubicBezTo>
                      <a:pt x="285423" y="217633"/>
                      <a:pt x="282707" y="190768"/>
                      <a:pt x="274860" y="164809"/>
                    </a:cubicBezTo>
                    <a:cubicBezTo>
                      <a:pt x="260071" y="115608"/>
                      <a:pt x="240453" y="82706"/>
                      <a:pt x="211478" y="58860"/>
                    </a:cubicBezTo>
                    <a:cubicBezTo>
                      <a:pt x="154736" y="12074"/>
                      <a:pt x="87128" y="2717"/>
                      <a:pt x="27972" y="0"/>
                    </a:cubicBezTo>
                    <a:cubicBezTo>
                      <a:pt x="26764" y="0"/>
                      <a:pt x="25859" y="0"/>
                      <a:pt x="24954" y="0"/>
                    </a:cubicBezTo>
                    <a:cubicBezTo>
                      <a:pt x="19219" y="0"/>
                      <a:pt x="10768" y="906"/>
                      <a:pt x="5034" y="7244"/>
                    </a:cubicBezTo>
                    <a:cubicBezTo>
                      <a:pt x="-701" y="13885"/>
                      <a:pt x="-399" y="22941"/>
                      <a:pt x="506" y="29883"/>
                    </a:cubicBezTo>
                    <a:cubicBezTo>
                      <a:pt x="1412" y="38335"/>
                      <a:pt x="2317" y="46787"/>
                      <a:pt x="2921" y="55238"/>
                    </a:cubicBezTo>
                    <a:cubicBezTo>
                      <a:pt x="4731" y="71236"/>
                      <a:pt x="5939" y="87234"/>
                      <a:pt x="9561" y="103232"/>
                    </a:cubicBezTo>
                    <a:close/>
                    <a:moveTo>
                      <a:pt x="25557" y="12376"/>
                    </a:moveTo>
                    <a:cubicBezTo>
                      <a:pt x="25557" y="12376"/>
                      <a:pt x="25557" y="12376"/>
                      <a:pt x="25557" y="12376"/>
                    </a:cubicBezTo>
                    <a:cubicBezTo>
                      <a:pt x="24954" y="12376"/>
                      <a:pt x="24048" y="12376"/>
                      <a:pt x="23444" y="12376"/>
                    </a:cubicBezTo>
                    <a:cubicBezTo>
                      <a:pt x="24048" y="12376"/>
                      <a:pt x="24652" y="12376"/>
                      <a:pt x="2555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1" name="Freeform 1460">
                <a:extLst>
                  <a:ext uri="{FF2B5EF4-FFF2-40B4-BE49-F238E27FC236}">
                    <a16:creationId xmlns:a16="http://schemas.microsoft.com/office/drawing/2014/main" id="{82C63513-AF4D-5A41-986D-B868ECFBDE87}"/>
                  </a:ext>
                </a:extLst>
              </p:cNvPr>
              <p:cNvSpPr/>
              <p:nvPr/>
            </p:nvSpPr>
            <p:spPr>
              <a:xfrm>
                <a:off x="4077080" y="5007668"/>
                <a:ext cx="289031" cy="289472"/>
              </a:xfrm>
              <a:custGeom>
                <a:avLst/>
                <a:gdLst>
                  <a:gd name="connsiteX0" fmla="*/ 25163 w 289031"/>
                  <a:gd name="connsiteY0" fmla="*/ 289473 h 289472"/>
                  <a:gd name="connsiteX1" fmla="*/ 29087 w 289031"/>
                  <a:gd name="connsiteY1" fmla="*/ 289473 h 289472"/>
                  <a:gd name="connsiteX2" fmla="*/ 29389 w 289031"/>
                  <a:gd name="connsiteY2" fmla="*/ 289473 h 289472"/>
                  <a:gd name="connsiteX3" fmla="*/ 29691 w 289031"/>
                  <a:gd name="connsiteY3" fmla="*/ 289473 h 289472"/>
                  <a:gd name="connsiteX4" fmla="*/ 40556 w 289031"/>
                  <a:gd name="connsiteY4" fmla="*/ 288265 h 289472"/>
                  <a:gd name="connsiteX5" fmla="*/ 55949 w 289031"/>
                  <a:gd name="connsiteY5" fmla="*/ 286756 h 289472"/>
                  <a:gd name="connsiteX6" fmla="*/ 55949 w 289031"/>
                  <a:gd name="connsiteY6" fmla="*/ 286756 h 289472"/>
                  <a:gd name="connsiteX7" fmla="*/ 55949 w 289031"/>
                  <a:gd name="connsiteY7" fmla="*/ 286756 h 289472"/>
                  <a:gd name="connsiteX8" fmla="*/ 148004 w 289031"/>
                  <a:gd name="connsiteY8" fmla="*/ 266834 h 289472"/>
                  <a:gd name="connsiteX9" fmla="*/ 238248 w 289031"/>
                  <a:gd name="connsiteY9" fmla="*/ 200729 h 289472"/>
                  <a:gd name="connsiteX10" fmla="*/ 288954 w 289031"/>
                  <a:gd name="connsiteY10" fmla="*/ 26865 h 289472"/>
                  <a:gd name="connsiteX11" fmla="*/ 282917 w 289031"/>
                  <a:gd name="connsiteY11" fmla="*/ 6641 h 289472"/>
                  <a:gd name="connsiteX12" fmla="*/ 264808 w 289031"/>
                  <a:gd name="connsiteY12" fmla="*/ 0 h 289472"/>
                  <a:gd name="connsiteX13" fmla="*/ 258168 w 289031"/>
                  <a:gd name="connsiteY13" fmla="*/ 302 h 289472"/>
                  <a:gd name="connsiteX14" fmla="*/ 243681 w 289031"/>
                  <a:gd name="connsiteY14" fmla="*/ 1811 h 289472"/>
                  <a:gd name="connsiteX15" fmla="*/ 164604 w 289031"/>
                  <a:gd name="connsiteY15" fmla="*/ 14489 h 289472"/>
                  <a:gd name="connsiteX16" fmla="*/ 19429 w 289031"/>
                  <a:gd name="connsiteY16" fmla="*/ 149113 h 289472"/>
                  <a:gd name="connsiteX17" fmla="*/ 716 w 289031"/>
                  <a:gd name="connsiteY17" fmla="*/ 256873 h 289472"/>
                  <a:gd name="connsiteX18" fmla="*/ 113 w 289031"/>
                  <a:gd name="connsiteY18" fmla="*/ 263514 h 289472"/>
                  <a:gd name="connsiteX19" fmla="*/ 113 w 289031"/>
                  <a:gd name="connsiteY19" fmla="*/ 263514 h 289472"/>
                  <a:gd name="connsiteX20" fmla="*/ 113 w 289031"/>
                  <a:gd name="connsiteY20" fmla="*/ 263514 h 289472"/>
                  <a:gd name="connsiteX21" fmla="*/ 5847 w 289031"/>
                  <a:gd name="connsiteY21" fmla="*/ 282228 h 289472"/>
                  <a:gd name="connsiteX22" fmla="*/ 25163 w 289031"/>
                  <a:gd name="connsiteY22" fmla="*/ 289473 h 289472"/>
                  <a:gd name="connsiteX23" fmla="*/ 264808 w 289031"/>
                  <a:gd name="connsiteY23" fmla="*/ 11772 h 289472"/>
                  <a:gd name="connsiteX24" fmla="*/ 264808 w 289031"/>
                  <a:gd name="connsiteY24" fmla="*/ 11772 h 289472"/>
                  <a:gd name="connsiteX25" fmla="*/ 264506 w 289031"/>
                  <a:gd name="connsiteY25" fmla="*/ 11772 h 289472"/>
                  <a:gd name="connsiteX26" fmla="*/ 264808 w 289031"/>
                  <a:gd name="connsiteY26" fmla="*/ 11772 h 289472"/>
                  <a:gd name="connsiteX27" fmla="*/ 25465 w 289031"/>
                  <a:gd name="connsiteY27" fmla="*/ 277399 h 289472"/>
                  <a:gd name="connsiteX28" fmla="*/ 25465 w 289031"/>
                  <a:gd name="connsiteY28" fmla="*/ 277399 h 289472"/>
                  <a:gd name="connsiteX29" fmla="*/ 25163 w 289031"/>
                  <a:gd name="connsiteY29" fmla="*/ 277399 h 289472"/>
                  <a:gd name="connsiteX30" fmla="*/ 25465 w 289031"/>
                  <a:gd name="connsiteY30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9031" h="289472">
                    <a:moveTo>
                      <a:pt x="25163" y="289473"/>
                    </a:moveTo>
                    <a:cubicBezTo>
                      <a:pt x="26371" y="289473"/>
                      <a:pt x="27578" y="289473"/>
                      <a:pt x="29087" y="289473"/>
                    </a:cubicBezTo>
                    <a:lnTo>
                      <a:pt x="29389" y="289473"/>
                    </a:lnTo>
                    <a:lnTo>
                      <a:pt x="29691" y="289473"/>
                    </a:lnTo>
                    <a:cubicBezTo>
                      <a:pt x="33313" y="289171"/>
                      <a:pt x="36934" y="288567"/>
                      <a:pt x="40556" y="288265"/>
                    </a:cubicBezTo>
                    <a:cubicBezTo>
                      <a:pt x="45989" y="287662"/>
                      <a:pt x="51120" y="286756"/>
                      <a:pt x="55949" y="286756"/>
                    </a:cubicBezTo>
                    <a:lnTo>
                      <a:pt x="55949" y="286756"/>
                    </a:lnTo>
                    <a:lnTo>
                      <a:pt x="55949" y="286756"/>
                    </a:lnTo>
                    <a:cubicBezTo>
                      <a:pt x="86735" y="285247"/>
                      <a:pt x="116917" y="278606"/>
                      <a:pt x="148004" y="266834"/>
                    </a:cubicBezTo>
                    <a:cubicBezTo>
                      <a:pt x="187542" y="251742"/>
                      <a:pt x="217120" y="230008"/>
                      <a:pt x="238248" y="200729"/>
                    </a:cubicBezTo>
                    <a:cubicBezTo>
                      <a:pt x="276579" y="147604"/>
                      <a:pt x="285332" y="85725"/>
                      <a:pt x="288954" y="26865"/>
                    </a:cubicBezTo>
                    <a:cubicBezTo>
                      <a:pt x="289255" y="21129"/>
                      <a:pt x="288954" y="12677"/>
                      <a:pt x="282917" y="6641"/>
                    </a:cubicBezTo>
                    <a:cubicBezTo>
                      <a:pt x="276579" y="0"/>
                      <a:pt x="267524" y="0"/>
                      <a:pt x="264808" y="0"/>
                    </a:cubicBezTo>
                    <a:cubicBezTo>
                      <a:pt x="262695" y="0"/>
                      <a:pt x="260582" y="0"/>
                      <a:pt x="258168" y="302"/>
                    </a:cubicBezTo>
                    <a:cubicBezTo>
                      <a:pt x="253339" y="906"/>
                      <a:pt x="248510" y="1207"/>
                      <a:pt x="243681" y="1811"/>
                    </a:cubicBezTo>
                    <a:cubicBezTo>
                      <a:pt x="217724" y="4528"/>
                      <a:pt x="190862" y="7244"/>
                      <a:pt x="164604" y="14489"/>
                    </a:cubicBezTo>
                    <a:cubicBezTo>
                      <a:pt x="91865" y="35316"/>
                      <a:pt x="43273" y="80896"/>
                      <a:pt x="19429" y="149113"/>
                    </a:cubicBezTo>
                    <a:cubicBezTo>
                      <a:pt x="7054" y="184731"/>
                      <a:pt x="3734" y="221255"/>
                      <a:pt x="716" y="256873"/>
                    </a:cubicBezTo>
                    <a:lnTo>
                      <a:pt x="113" y="263514"/>
                    </a:lnTo>
                    <a:lnTo>
                      <a:pt x="113" y="263514"/>
                    </a:lnTo>
                    <a:lnTo>
                      <a:pt x="113" y="263514"/>
                    </a:lnTo>
                    <a:cubicBezTo>
                      <a:pt x="-491" y="271362"/>
                      <a:pt x="1320" y="277701"/>
                      <a:pt x="5847" y="282228"/>
                    </a:cubicBezTo>
                    <a:cubicBezTo>
                      <a:pt x="12185" y="289473"/>
                      <a:pt x="22145" y="289473"/>
                      <a:pt x="25163" y="289473"/>
                    </a:cubicBezTo>
                    <a:close/>
                    <a:moveTo>
                      <a:pt x="264808" y="11772"/>
                    </a:moveTo>
                    <a:cubicBezTo>
                      <a:pt x="264808" y="11772"/>
                      <a:pt x="264808" y="11772"/>
                      <a:pt x="264808" y="11772"/>
                    </a:cubicBezTo>
                    <a:cubicBezTo>
                      <a:pt x="264808" y="11772"/>
                      <a:pt x="264808" y="11772"/>
                      <a:pt x="264506" y="11772"/>
                    </a:cubicBezTo>
                    <a:cubicBezTo>
                      <a:pt x="264506" y="11772"/>
                      <a:pt x="264506" y="11772"/>
                      <a:pt x="264808" y="11772"/>
                    </a:cubicBezTo>
                    <a:close/>
                    <a:moveTo>
                      <a:pt x="25465" y="277399"/>
                    </a:moveTo>
                    <a:cubicBezTo>
                      <a:pt x="25465" y="277399"/>
                      <a:pt x="25163" y="277399"/>
                      <a:pt x="25465" y="277399"/>
                    </a:cubicBezTo>
                    <a:cubicBezTo>
                      <a:pt x="25163" y="277399"/>
                      <a:pt x="25163" y="277399"/>
                      <a:pt x="25163" y="277399"/>
                    </a:cubicBezTo>
                    <a:cubicBezTo>
                      <a:pt x="25163" y="277399"/>
                      <a:pt x="25465" y="277399"/>
                      <a:pt x="25465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2" name="Freeform 1461">
                <a:extLst>
                  <a:ext uri="{FF2B5EF4-FFF2-40B4-BE49-F238E27FC236}">
                    <a16:creationId xmlns:a16="http://schemas.microsoft.com/office/drawing/2014/main" id="{B7B308F7-E0AE-424E-ABEB-184F85F217ED}"/>
                  </a:ext>
                </a:extLst>
              </p:cNvPr>
              <p:cNvSpPr/>
              <p:nvPr/>
            </p:nvSpPr>
            <p:spPr>
              <a:xfrm>
                <a:off x="5025207" y="6261546"/>
                <a:ext cx="286141" cy="286454"/>
              </a:xfrm>
              <a:custGeom>
                <a:avLst/>
                <a:gdLst>
                  <a:gd name="connsiteX0" fmla="*/ 0 w 286141"/>
                  <a:gd name="connsiteY0" fmla="*/ 43467 h 286454"/>
                  <a:gd name="connsiteX1" fmla="*/ 0 w 286141"/>
                  <a:gd name="connsiteY1" fmla="*/ 43467 h 286454"/>
                  <a:gd name="connsiteX2" fmla="*/ 11469 w 286141"/>
                  <a:gd name="connsiteY2" fmla="*/ 118023 h 286454"/>
                  <a:gd name="connsiteX3" fmla="*/ 83604 w 286141"/>
                  <a:gd name="connsiteY3" fmla="*/ 234537 h 286454"/>
                  <a:gd name="connsiteX4" fmla="*/ 257150 w 286141"/>
                  <a:gd name="connsiteY4" fmla="*/ 286455 h 286454"/>
                  <a:gd name="connsiteX5" fmla="*/ 259263 w 286141"/>
                  <a:gd name="connsiteY5" fmla="*/ 286455 h 286454"/>
                  <a:gd name="connsiteX6" fmla="*/ 286124 w 286141"/>
                  <a:gd name="connsiteY6" fmla="*/ 256571 h 286454"/>
                  <a:gd name="connsiteX7" fmla="*/ 274656 w 286141"/>
                  <a:gd name="connsiteY7" fmla="*/ 170847 h 286454"/>
                  <a:gd name="connsiteX8" fmla="*/ 181695 w 286141"/>
                  <a:gd name="connsiteY8" fmla="*/ 38637 h 286454"/>
                  <a:gd name="connsiteX9" fmla="*/ 32596 w 286141"/>
                  <a:gd name="connsiteY9" fmla="*/ 0 h 286454"/>
                  <a:gd name="connsiteX10" fmla="*/ 29276 w 286141"/>
                  <a:gd name="connsiteY10" fmla="*/ 0 h 286454"/>
                  <a:gd name="connsiteX11" fmla="*/ 0 w 286141"/>
                  <a:gd name="connsiteY11" fmla="*/ 31393 h 286454"/>
                  <a:gd name="connsiteX12" fmla="*/ 0 w 286141"/>
                  <a:gd name="connsiteY12" fmla="*/ 32298 h 286454"/>
                  <a:gd name="connsiteX13" fmla="*/ 0 w 286141"/>
                  <a:gd name="connsiteY13" fmla="*/ 33203 h 286454"/>
                  <a:gd name="connsiteX14" fmla="*/ 0 w 286141"/>
                  <a:gd name="connsiteY14" fmla="*/ 43467 h 286454"/>
                  <a:gd name="connsiteX15" fmla="*/ 0 w 286141"/>
                  <a:gd name="connsiteY15" fmla="*/ 43467 h 286454"/>
                  <a:gd name="connsiteX16" fmla="*/ 259565 w 286141"/>
                  <a:gd name="connsiteY16" fmla="*/ 274079 h 286454"/>
                  <a:gd name="connsiteX17" fmla="*/ 259565 w 286141"/>
                  <a:gd name="connsiteY17" fmla="*/ 274079 h 286454"/>
                  <a:gd name="connsiteX18" fmla="*/ 257452 w 286141"/>
                  <a:gd name="connsiteY18" fmla="*/ 274079 h 286454"/>
                  <a:gd name="connsiteX19" fmla="*/ 259565 w 286141"/>
                  <a:gd name="connsiteY19" fmla="*/ 274079 h 286454"/>
                  <a:gd name="connsiteX20" fmla="*/ 28975 w 286141"/>
                  <a:gd name="connsiteY20" fmla="*/ 11773 h 286454"/>
                  <a:gd name="connsiteX21" fmla="*/ 28975 w 286141"/>
                  <a:gd name="connsiteY21" fmla="*/ 11773 h 286454"/>
                  <a:gd name="connsiteX22" fmla="*/ 26560 w 286141"/>
                  <a:gd name="connsiteY22" fmla="*/ 11773 h 286454"/>
                  <a:gd name="connsiteX23" fmla="*/ 28975 w 286141"/>
                  <a:gd name="connsiteY23" fmla="*/ 11773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141" h="286454">
                    <a:moveTo>
                      <a:pt x="0" y="43467"/>
                    </a:moveTo>
                    <a:lnTo>
                      <a:pt x="0" y="43467"/>
                    </a:lnTo>
                    <a:cubicBezTo>
                      <a:pt x="905" y="68218"/>
                      <a:pt x="4829" y="92970"/>
                      <a:pt x="11469" y="118023"/>
                    </a:cubicBezTo>
                    <a:cubicBezTo>
                      <a:pt x="26258" y="172054"/>
                      <a:pt x="49196" y="208880"/>
                      <a:pt x="83604" y="234537"/>
                    </a:cubicBezTo>
                    <a:cubicBezTo>
                      <a:pt x="130084" y="268947"/>
                      <a:pt x="185317" y="285247"/>
                      <a:pt x="257150" y="286455"/>
                    </a:cubicBezTo>
                    <a:cubicBezTo>
                      <a:pt x="257754" y="286455"/>
                      <a:pt x="258659" y="286455"/>
                      <a:pt x="259263" y="286455"/>
                    </a:cubicBezTo>
                    <a:cubicBezTo>
                      <a:pt x="284012" y="286455"/>
                      <a:pt x="286124" y="271060"/>
                      <a:pt x="286124" y="256571"/>
                    </a:cubicBezTo>
                    <a:cubicBezTo>
                      <a:pt x="286427" y="231216"/>
                      <a:pt x="282804" y="204050"/>
                      <a:pt x="274656" y="170847"/>
                    </a:cubicBezTo>
                    <a:cubicBezTo>
                      <a:pt x="259263" y="109873"/>
                      <a:pt x="228779" y="66709"/>
                      <a:pt x="181695" y="38637"/>
                    </a:cubicBezTo>
                    <a:cubicBezTo>
                      <a:pt x="140648" y="14187"/>
                      <a:pt x="93262" y="1811"/>
                      <a:pt x="32596" y="0"/>
                    </a:cubicBezTo>
                    <a:cubicBezTo>
                      <a:pt x="31389" y="0"/>
                      <a:pt x="30484" y="0"/>
                      <a:pt x="29276" y="0"/>
                    </a:cubicBezTo>
                    <a:cubicBezTo>
                      <a:pt x="3923" y="0"/>
                      <a:pt x="905" y="16300"/>
                      <a:pt x="0" y="31393"/>
                    </a:cubicBezTo>
                    <a:lnTo>
                      <a:pt x="0" y="32298"/>
                    </a:lnTo>
                    <a:lnTo>
                      <a:pt x="0" y="33203"/>
                    </a:lnTo>
                    <a:cubicBezTo>
                      <a:pt x="0" y="36222"/>
                      <a:pt x="0" y="39845"/>
                      <a:pt x="0" y="43467"/>
                    </a:cubicBezTo>
                    <a:lnTo>
                      <a:pt x="0" y="43467"/>
                    </a:lnTo>
                    <a:close/>
                    <a:moveTo>
                      <a:pt x="259565" y="274079"/>
                    </a:moveTo>
                    <a:cubicBezTo>
                      <a:pt x="259565" y="274079"/>
                      <a:pt x="259263" y="274079"/>
                      <a:pt x="259565" y="274079"/>
                    </a:cubicBezTo>
                    <a:cubicBezTo>
                      <a:pt x="258659" y="274079"/>
                      <a:pt x="258055" y="274079"/>
                      <a:pt x="257452" y="274079"/>
                    </a:cubicBezTo>
                    <a:cubicBezTo>
                      <a:pt x="258055" y="274079"/>
                      <a:pt x="258961" y="274079"/>
                      <a:pt x="259565" y="274079"/>
                    </a:cubicBezTo>
                    <a:close/>
                    <a:moveTo>
                      <a:pt x="28975" y="11773"/>
                    </a:moveTo>
                    <a:cubicBezTo>
                      <a:pt x="28975" y="11773"/>
                      <a:pt x="28975" y="11773"/>
                      <a:pt x="28975" y="11773"/>
                    </a:cubicBezTo>
                    <a:cubicBezTo>
                      <a:pt x="28069" y="11773"/>
                      <a:pt x="27164" y="11773"/>
                      <a:pt x="26560" y="11773"/>
                    </a:cubicBezTo>
                    <a:cubicBezTo>
                      <a:pt x="27164" y="11773"/>
                      <a:pt x="28069" y="11773"/>
                      <a:pt x="28975" y="1177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3" name="Freeform 1462">
                <a:extLst>
                  <a:ext uri="{FF2B5EF4-FFF2-40B4-BE49-F238E27FC236}">
                    <a16:creationId xmlns:a16="http://schemas.microsoft.com/office/drawing/2014/main" id="{A123BA48-661D-334F-BC71-2254D1F7CE23}"/>
                  </a:ext>
                </a:extLst>
              </p:cNvPr>
              <p:cNvSpPr/>
              <p:nvPr/>
            </p:nvSpPr>
            <p:spPr>
              <a:xfrm>
                <a:off x="4077310" y="5944304"/>
                <a:ext cx="288464" cy="286454"/>
              </a:xfrm>
              <a:custGeom>
                <a:avLst/>
                <a:gdLst>
                  <a:gd name="connsiteX0" fmla="*/ 788 w 288464"/>
                  <a:gd name="connsiteY0" fmla="*/ 251440 h 286454"/>
                  <a:gd name="connsiteX1" fmla="*/ 5013 w 288464"/>
                  <a:gd name="connsiteY1" fmla="*/ 278002 h 286454"/>
                  <a:gd name="connsiteX2" fmla="*/ 30969 w 288464"/>
                  <a:gd name="connsiteY2" fmla="*/ 286153 h 286454"/>
                  <a:gd name="connsiteX3" fmla="*/ 34592 w 288464"/>
                  <a:gd name="connsiteY3" fmla="*/ 286454 h 286454"/>
                  <a:gd name="connsiteX4" fmla="*/ 38213 w 288464"/>
                  <a:gd name="connsiteY4" fmla="*/ 286454 h 286454"/>
                  <a:gd name="connsiteX5" fmla="*/ 38817 w 288464"/>
                  <a:gd name="connsiteY5" fmla="*/ 286454 h 286454"/>
                  <a:gd name="connsiteX6" fmla="*/ 38817 w 288464"/>
                  <a:gd name="connsiteY6" fmla="*/ 286454 h 286454"/>
                  <a:gd name="connsiteX7" fmla="*/ 39119 w 288464"/>
                  <a:gd name="connsiteY7" fmla="*/ 286454 h 286454"/>
                  <a:gd name="connsiteX8" fmla="*/ 142341 w 288464"/>
                  <a:gd name="connsiteY8" fmla="*/ 267136 h 286454"/>
                  <a:gd name="connsiteX9" fmla="*/ 249185 w 288464"/>
                  <a:gd name="connsiteY9" fmla="*/ 181713 h 286454"/>
                  <a:gd name="connsiteX10" fmla="*/ 288421 w 288464"/>
                  <a:gd name="connsiteY10" fmla="*/ 26261 h 286454"/>
                  <a:gd name="connsiteX11" fmla="*/ 288421 w 288464"/>
                  <a:gd name="connsiteY11" fmla="*/ 26261 h 286454"/>
                  <a:gd name="connsiteX12" fmla="*/ 288421 w 288464"/>
                  <a:gd name="connsiteY12" fmla="*/ 26261 h 286454"/>
                  <a:gd name="connsiteX13" fmla="*/ 262767 w 288464"/>
                  <a:gd name="connsiteY13" fmla="*/ 302 h 286454"/>
                  <a:gd name="connsiteX14" fmla="*/ 251298 w 288464"/>
                  <a:gd name="connsiteY14" fmla="*/ 0 h 286454"/>
                  <a:gd name="connsiteX15" fmla="*/ 198781 w 288464"/>
                  <a:gd name="connsiteY15" fmla="*/ 5735 h 286454"/>
                  <a:gd name="connsiteX16" fmla="*/ 69603 w 288464"/>
                  <a:gd name="connsiteY16" fmla="*/ 65199 h 286454"/>
                  <a:gd name="connsiteX17" fmla="*/ 6824 w 288464"/>
                  <a:gd name="connsiteY17" fmla="*/ 193183 h 286454"/>
                  <a:gd name="connsiteX18" fmla="*/ 2598 w 288464"/>
                  <a:gd name="connsiteY18" fmla="*/ 230310 h 286454"/>
                  <a:gd name="connsiteX19" fmla="*/ 788 w 288464"/>
                  <a:gd name="connsiteY19" fmla="*/ 251440 h 286454"/>
                  <a:gd name="connsiteX20" fmla="*/ 251599 w 288464"/>
                  <a:gd name="connsiteY20" fmla="*/ 11168 h 286454"/>
                  <a:gd name="connsiteX21" fmla="*/ 253410 w 288464"/>
                  <a:gd name="connsiteY21" fmla="*/ 11168 h 286454"/>
                  <a:gd name="connsiteX22" fmla="*/ 248279 w 288464"/>
                  <a:gd name="connsiteY22" fmla="*/ 11168 h 286454"/>
                  <a:gd name="connsiteX23" fmla="*/ 251599 w 288464"/>
                  <a:gd name="connsiteY23" fmla="*/ 11168 h 286454"/>
                  <a:gd name="connsiteX24" fmla="*/ 34893 w 288464"/>
                  <a:gd name="connsiteY24" fmla="*/ 274380 h 286454"/>
                  <a:gd name="connsiteX25" fmla="*/ 34893 w 288464"/>
                  <a:gd name="connsiteY25" fmla="*/ 274380 h 286454"/>
                  <a:gd name="connsiteX26" fmla="*/ 34893 w 288464"/>
                  <a:gd name="connsiteY26" fmla="*/ 274380 h 286454"/>
                  <a:gd name="connsiteX27" fmla="*/ 34893 w 288464"/>
                  <a:gd name="connsiteY27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464" h="286454">
                    <a:moveTo>
                      <a:pt x="788" y="251440"/>
                    </a:moveTo>
                    <a:cubicBezTo>
                      <a:pt x="-420" y="262005"/>
                      <a:pt x="-1023" y="271060"/>
                      <a:pt x="5013" y="278002"/>
                    </a:cubicBezTo>
                    <a:cubicBezTo>
                      <a:pt x="11049" y="284945"/>
                      <a:pt x="19802" y="285850"/>
                      <a:pt x="30969" y="286153"/>
                    </a:cubicBezTo>
                    <a:cubicBezTo>
                      <a:pt x="32177" y="286153"/>
                      <a:pt x="33384" y="286454"/>
                      <a:pt x="34592" y="286454"/>
                    </a:cubicBezTo>
                    <a:cubicBezTo>
                      <a:pt x="36101" y="286454"/>
                      <a:pt x="37308" y="286454"/>
                      <a:pt x="38213" y="286454"/>
                    </a:cubicBezTo>
                    <a:lnTo>
                      <a:pt x="38817" y="286454"/>
                    </a:lnTo>
                    <a:lnTo>
                      <a:pt x="38817" y="286454"/>
                    </a:lnTo>
                    <a:lnTo>
                      <a:pt x="39119" y="286454"/>
                    </a:lnTo>
                    <a:cubicBezTo>
                      <a:pt x="75035" y="284945"/>
                      <a:pt x="108839" y="278606"/>
                      <a:pt x="142341" y="267136"/>
                    </a:cubicBezTo>
                    <a:cubicBezTo>
                      <a:pt x="189123" y="250836"/>
                      <a:pt x="225039" y="222160"/>
                      <a:pt x="249185" y="181713"/>
                    </a:cubicBezTo>
                    <a:cubicBezTo>
                      <a:pt x="278160" y="133115"/>
                      <a:pt x="284196" y="80593"/>
                      <a:pt x="288421" y="26261"/>
                    </a:cubicBezTo>
                    <a:lnTo>
                      <a:pt x="288421" y="26261"/>
                    </a:lnTo>
                    <a:lnTo>
                      <a:pt x="288421" y="26261"/>
                    </a:lnTo>
                    <a:cubicBezTo>
                      <a:pt x="288723" y="20525"/>
                      <a:pt x="288120" y="1811"/>
                      <a:pt x="262767" y="302"/>
                    </a:cubicBezTo>
                    <a:cubicBezTo>
                      <a:pt x="259145" y="0"/>
                      <a:pt x="255221" y="0"/>
                      <a:pt x="251298" y="0"/>
                    </a:cubicBezTo>
                    <a:cubicBezTo>
                      <a:pt x="233490" y="0"/>
                      <a:pt x="215985" y="3018"/>
                      <a:pt x="198781" y="5735"/>
                    </a:cubicBezTo>
                    <a:cubicBezTo>
                      <a:pt x="143850" y="14489"/>
                      <a:pt x="101595" y="33807"/>
                      <a:pt x="69603" y="65199"/>
                    </a:cubicBezTo>
                    <a:cubicBezTo>
                      <a:pt x="37911" y="96289"/>
                      <a:pt x="17388" y="138246"/>
                      <a:pt x="6824" y="193183"/>
                    </a:cubicBezTo>
                    <a:cubicBezTo>
                      <a:pt x="4410" y="205559"/>
                      <a:pt x="3504" y="218236"/>
                      <a:pt x="2598" y="230310"/>
                    </a:cubicBezTo>
                    <a:cubicBezTo>
                      <a:pt x="2297" y="236649"/>
                      <a:pt x="1693" y="244195"/>
                      <a:pt x="788" y="251440"/>
                    </a:cubicBezTo>
                    <a:close/>
                    <a:moveTo>
                      <a:pt x="251599" y="11168"/>
                    </a:moveTo>
                    <a:cubicBezTo>
                      <a:pt x="252203" y="11168"/>
                      <a:pt x="252807" y="11168"/>
                      <a:pt x="253410" y="11168"/>
                    </a:cubicBezTo>
                    <a:cubicBezTo>
                      <a:pt x="251599" y="11168"/>
                      <a:pt x="250090" y="11168"/>
                      <a:pt x="248279" y="11168"/>
                    </a:cubicBezTo>
                    <a:cubicBezTo>
                      <a:pt x="249487" y="11168"/>
                      <a:pt x="250392" y="11168"/>
                      <a:pt x="251599" y="11168"/>
                    </a:cubicBezTo>
                    <a:close/>
                    <a:moveTo>
                      <a:pt x="34893" y="274380"/>
                    </a:moveTo>
                    <a:cubicBezTo>
                      <a:pt x="34893" y="274380"/>
                      <a:pt x="34893" y="274380"/>
                      <a:pt x="34893" y="274380"/>
                    </a:cubicBezTo>
                    <a:cubicBezTo>
                      <a:pt x="34592" y="274380"/>
                      <a:pt x="34592" y="274380"/>
                      <a:pt x="34893" y="274380"/>
                    </a:cubicBezTo>
                    <a:cubicBezTo>
                      <a:pt x="34893" y="274380"/>
                      <a:pt x="34893" y="274380"/>
                      <a:pt x="3489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4" name="Freeform 1463">
                <a:extLst>
                  <a:ext uri="{FF2B5EF4-FFF2-40B4-BE49-F238E27FC236}">
                    <a16:creationId xmlns:a16="http://schemas.microsoft.com/office/drawing/2014/main" id="{5AC812E5-8557-8946-BDB6-E0902FE33494}"/>
                  </a:ext>
                </a:extLst>
              </p:cNvPr>
              <p:cNvSpPr/>
              <p:nvPr/>
            </p:nvSpPr>
            <p:spPr>
              <a:xfrm>
                <a:off x="5024629" y="5634607"/>
                <a:ext cx="286779" cy="287058"/>
              </a:xfrm>
              <a:custGeom>
                <a:avLst/>
                <a:gdLst>
                  <a:gd name="connsiteX0" fmla="*/ 257124 w 286779"/>
                  <a:gd name="connsiteY0" fmla="*/ 0 h 287058"/>
                  <a:gd name="connsiteX1" fmla="*/ 254408 w 286779"/>
                  <a:gd name="connsiteY1" fmla="*/ 0 h 287058"/>
                  <a:gd name="connsiteX2" fmla="*/ 170804 w 286779"/>
                  <a:gd name="connsiteY2" fmla="*/ 11772 h 287058"/>
                  <a:gd name="connsiteX3" fmla="*/ 56716 w 286779"/>
                  <a:gd name="connsiteY3" fmla="*/ 79085 h 287058"/>
                  <a:gd name="connsiteX4" fmla="*/ 578 w 286779"/>
                  <a:gd name="connsiteY4" fmla="*/ 239970 h 287058"/>
                  <a:gd name="connsiteX5" fmla="*/ 7519 w 286779"/>
                  <a:gd name="connsiteY5" fmla="*/ 278003 h 287058"/>
                  <a:gd name="connsiteX6" fmla="*/ 38004 w 286779"/>
                  <a:gd name="connsiteY6" fmla="*/ 287058 h 287058"/>
                  <a:gd name="connsiteX7" fmla="*/ 50982 w 286779"/>
                  <a:gd name="connsiteY7" fmla="*/ 286756 h 287058"/>
                  <a:gd name="connsiteX8" fmla="*/ 102291 w 286779"/>
                  <a:gd name="connsiteY8" fmla="*/ 279210 h 287058"/>
                  <a:gd name="connsiteX9" fmla="*/ 158731 w 286779"/>
                  <a:gd name="connsiteY9" fmla="*/ 261099 h 287058"/>
                  <a:gd name="connsiteX10" fmla="*/ 226942 w 286779"/>
                  <a:gd name="connsiteY10" fmla="*/ 212501 h 287058"/>
                  <a:gd name="connsiteX11" fmla="*/ 286702 w 286779"/>
                  <a:gd name="connsiteY11" fmla="*/ 31996 h 287058"/>
                  <a:gd name="connsiteX12" fmla="*/ 280364 w 286779"/>
                  <a:gd name="connsiteY12" fmla="*/ 7546 h 287058"/>
                  <a:gd name="connsiteX13" fmla="*/ 257124 w 286779"/>
                  <a:gd name="connsiteY13" fmla="*/ 0 h 287058"/>
                  <a:gd name="connsiteX14" fmla="*/ 38305 w 286779"/>
                  <a:gd name="connsiteY14" fmla="*/ 274682 h 287058"/>
                  <a:gd name="connsiteX15" fmla="*/ 38305 w 286779"/>
                  <a:gd name="connsiteY15" fmla="*/ 274682 h 287058"/>
                  <a:gd name="connsiteX16" fmla="*/ 38305 w 286779"/>
                  <a:gd name="connsiteY16" fmla="*/ 274682 h 287058"/>
                  <a:gd name="connsiteX17" fmla="*/ 38305 w 286779"/>
                  <a:gd name="connsiteY17" fmla="*/ 274682 h 287058"/>
                  <a:gd name="connsiteX18" fmla="*/ 254710 w 286779"/>
                  <a:gd name="connsiteY18" fmla="*/ 12074 h 287058"/>
                  <a:gd name="connsiteX19" fmla="*/ 257426 w 286779"/>
                  <a:gd name="connsiteY19" fmla="*/ 12074 h 287058"/>
                  <a:gd name="connsiteX20" fmla="*/ 257728 w 286779"/>
                  <a:gd name="connsiteY20" fmla="*/ 12074 h 287058"/>
                  <a:gd name="connsiteX21" fmla="*/ 254710 w 286779"/>
                  <a:gd name="connsiteY21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79" h="287058">
                    <a:moveTo>
                      <a:pt x="257124" y="0"/>
                    </a:moveTo>
                    <a:cubicBezTo>
                      <a:pt x="256219" y="0"/>
                      <a:pt x="255313" y="0"/>
                      <a:pt x="254408" y="0"/>
                    </a:cubicBezTo>
                    <a:cubicBezTo>
                      <a:pt x="227244" y="302"/>
                      <a:pt x="200080" y="4226"/>
                      <a:pt x="170804" y="11772"/>
                    </a:cubicBezTo>
                    <a:cubicBezTo>
                      <a:pt x="117986" y="25959"/>
                      <a:pt x="82974" y="46485"/>
                      <a:pt x="56716" y="79085"/>
                    </a:cubicBezTo>
                    <a:cubicBezTo>
                      <a:pt x="22913" y="121042"/>
                      <a:pt x="5105" y="172356"/>
                      <a:pt x="578" y="239970"/>
                    </a:cubicBezTo>
                    <a:cubicBezTo>
                      <a:pt x="-629" y="256873"/>
                      <a:pt x="-629" y="269249"/>
                      <a:pt x="7519" y="278003"/>
                    </a:cubicBezTo>
                    <a:cubicBezTo>
                      <a:pt x="15367" y="286153"/>
                      <a:pt x="27440" y="287058"/>
                      <a:pt x="38004" y="287058"/>
                    </a:cubicBezTo>
                    <a:cubicBezTo>
                      <a:pt x="41625" y="287058"/>
                      <a:pt x="45549" y="287058"/>
                      <a:pt x="50982" y="286756"/>
                    </a:cubicBezTo>
                    <a:cubicBezTo>
                      <a:pt x="67582" y="286454"/>
                      <a:pt x="88105" y="282531"/>
                      <a:pt x="102291" y="279210"/>
                    </a:cubicBezTo>
                    <a:cubicBezTo>
                      <a:pt x="123720" y="274682"/>
                      <a:pt x="142131" y="268645"/>
                      <a:pt x="158731" y="261099"/>
                    </a:cubicBezTo>
                    <a:cubicBezTo>
                      <a:pt x="188611" y="247214"/>
                      <a:pt x="210342" y="231820"/>
                      <a:pt x="226942" y="212501"/>
                    </a:cubicBezTo>
                    <a:cubicBezTo>
                      <a:pt x="275233" y="155452"/>
                      <a:pt x="284288" y="86027"/>
                      <a:pt x="286702" y="31996"/>
                    </a:cubicBezTo>
                    <a:cubicBezTo>
                      <a:pt x="287004" y="22941"/>
                      <a:pt x="286702" y="13885"/>
                      <a:pt x="280364" y="7546"/>
                    </a:cubicBezTo>
                    <a:cubicBezTo>
                      <a:pt x="274328" y="604"/>
                      <a:pt x="265273" y="0"/>
                      <a:pt x="257124" y="0"/>
                    </a:cubicBezTo>
                    <a:close/>
                    <a:moveTo>
                      <a:pt x="38305" y="274682"/>
                    </a:moveTo>
                    <a:cubicBezTo>
                      <a:pt x="38305" y="274682"/>
                      <a:pt x="38305" y="274682"/>
                      <a:pt x="38305" y="274682"/>
                    </a:cubicBezTo>
                    <a:cubicBezTo>
                      <a:pt x="38305" y="274682"/>
                      <a:pt x="38305" y="274682"/>
                      <a:pt x="38305" y="274682"/>
                    </a:cubicBezTo>
                    <a:cubicBezTo>
                      <a:pt x="38305" y="274682"/>
                      <a:pt x="38305" y="274682"/>
                      <a:pt x="38305" y="274682"/>
                    </a:cubicBezTo>
                    <a:close/>
                    <a:moveTo>
                      <a:pt x="254710" y="12074"/>
                    </a:moveTo>
                    <a:cubicBezTo>
                      <a:pt x="255615" y="12074"/>
                      <a:pt x="256520" y="12074"/>
                      <a:pt x="257426" y="12074"/>
                    </a:cubicBezTo>
                    <a:cubicBezTo>
                      <a:pt x="257426" y="12074"/>
                      <a:pt x="257728" y="12074"/>
                      <a:pt x="257728" y="12074"/>
                    </a:cubicBezTo>
                    <a:cubicBezTo>
                      <a:pt x="256520" y="12074"/>
                      <a:pt x="255615" y="12074"/>
                      <a:pt x="25471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5" name="Freeform 1464">
                <a:extLst>
                  <a:ext uri="{FF2B5EF4-FFF2-40B4-BE49-F238E27FC236}">
                    <a16:creationId xmlns:a16="http://schemas.microsoft.com/office/drawing/2014/main" id="{8C57C927-E254-2042-BD00-21B9524D928A}"/>
                  </a:ext>
                </a:extLst>
              </p:cNvPr>
              <p:cNvSpPr/>
              <p:nvPr/>
            </p:nvSpPr>
            <p:spPr>
              <a:xfrm>
                <a:off x="4076828" y="6261245"/>
                <a:ext cx="289158" cy="286756"/>
              </a:xfrm>
              <a:custGeom>
                <a:avLst/>
                <a:gdLst>
                  <a:gd name="connsiteX0" fmla="*/ 89099 w 289158"/>
                  <a:gd name="connsiteY0" fmla="*/ 237555 h 286756"/>
                  <a:gd name="connsiteX1" fmla="*/ 261438 w 289158"/>
                  <a:gd name="connsiteY1" fmla="*/ 286756 h 286756"/>
                  <a:gd name="connsiteX2" fmla="*/ 262947 w 289158"/>
                  <a:gd name="connsiteY2" fmla="*/ 286756 h 286756"/>
                  <a:gd name="connsiteX3" fmla="*/ 283470 w 289158"/>
                  <a:gd name="connsiteY3" fmla="*/ 279511 h 286756"/>
                  <a:gd name="connsiteX4" fmla="*/ 288903 w 289158"/>
                  <a:gd name="connsiteY4" fmla="*/ 257175 h 286756"/>
                  <a:gd name="connsiteX5" fmla="*/ 287696 w 289158"/>
                  <a:gd name="connsiteY5" fmla="*/ 244799 h 286756"/>
                  <a:gd name="connsiteX6" fmla="*/ 272002 w 289158"/>
                  <a:gd name="connsiteY6" fmla="*/ 153943 h 286756"/>
                  <a:gd name="connsiteX7" fmla="*/ 134976 w 289158"/>
                  <a:gd name="connsiteY7" fmla="*/ 16602 h 286756"/>
                  <a:gd name="connsiteX8" fmla="*/ 38997 w 289158"/>
                  <a:gd name="connsiteY8" fmla="*/ 0 h 286756"/>
                  <a:gd name="connsiteX9" fmla="*/ 38695 w 289158"/>
                  <a:gd name="connsiteY9" fmla="*/ 0 h 286756"/>
                  <a:gd name="connsiteX10" fmla="*/ 38393 w 289158"/>
                  <a:gd name="connsiteY10" fmla="*/ 0 h 286756"/>
                  <a:gd name="connsiteX11" fmla="*/ 36280 w 289158"/>
                  <a:gd name="connsiteY11" fmla="*/ 0 h 286756"/>
                  <a:gd name="connsiteX12" fmla="*/ 29942 w 289158"/>
                  <a:gd name="connsiteY12" fmla="*/ 0 h 286756"/>
                  <a:gd name="connsiteX13" fmla="*/ 23302 w 289158"/>
                  <a:gd name="connsiteY13" fmla="*/ 0 h 286756"/>
                  <a:gd name="connsiteX14" fmla="*/ 23302 w 289158"/>
                  <a:gd name="connsiteY14" fmla="*/ 0 h 286756"/>
                  <a:gd name="connsiteX15" fmla="*/ 23302 w 289158"/>
                  <a:gd name="connsiteY15" fmla="*/ 0 h 286756"/>
                  <a:gd name="connsiteX16" fmla="*/ 62 w 289158"/>
                  <a:gd name="connsiteY16" fmla="*/ 26261 h 286756"/>
                  <a:gd name="connsiteX17" fmla="*/ 26924 w 289158"/>
                  <a:gd name="connsiteY17" fmla="*/ 158772 h 286756"/>
                  <a:gd name="connsiteX18" fmla="*/ 89099 w 289158"/>
                  <a:gd name="connsiteY18" fmla="*/ 237555 h 286756"/>
                  <a:gd name="connsiteX19" fmla="*/ 263550 w 289158"/>
                  <a:gd name="connsiteY19" fmla="*/ 274682 h 286756"/>
                  <a:gd name="connsiteX20" fmla="*/ 262947 w 289158"/>
                  <a:gd name="connsiteY20" fmla="*/ 274682 h 286756"/>
                  <a:gd name="connsiteX21" fmla="*/ 261740 w 289158"/>
                  <a:gd name="connsiteY21" fmla="*/ 274682 h 286756"/>
                  <a:gd name="connsiteX22" fmla="*/ 263550 w 289158"/>
                  <a:gd name="connsiteY22" fmla="*/ 274682 h 286756"/>
                  <a:gd name="connsiteX23" fmla="*/ 38695 w 289158"/>
                  <a:gd name="connsiteY23" fmla="*/ 12074 h 286756"/>
                  <a:gd name="connsiteX24" fmla="*/ 37488 w 289158"/>
                  <a:gd name="connsiteY24" fmla="*/ 12074 h 286756"/>
                  <a:gd name="connsiteX25" fmla="*/ 38695 w 289158"/>
                  <a:gd name="connsiteY25" fmla="*/ 12074 h 286756"/>
                  <a:gd name="connsiteX26" fmla="*/ 30244 w 289158"/>
                  <a:gd name="connsiteY26" fmla="*/ 12074 h 286756"/>
                  <a:gd name="connsiteX27" fmla="*/ 30546 w 289158"/>
                  <a:gd name="connsiteY27" fmla="*/ 12074 h 286756"/>
                  <a:gd name="connsiteX28" fmla="*/ 29942 w 289158"/>
                  <a:gd name="connsiteY28" fmla="*/ 12074 h 286756"/>
                  <a:gd name="connsiteX29" fmla="*/ 30244 w 289158"/>
                  <a:gd name="connsiteY29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9158" h="286756">
                    <a:moveTo>
                      <a:pt x="89099" y="237555"/>
                    </a:moveTo>
                    <a:cubicBezTo>
                      <a:pt x="134070" y="269852"/>
                      <a:pt x="188699" y="285548"/>
                      <a:pt x="261438" y="286756"/>
                    </a:cubicBezTo>
                    <a:cubicBezTo>
                      <a:pt x="262041" y="286756"/>
                      <a:pt x="262343" y="286756"/>
                      <a:pt x="262947" y="286756"/>
                    </a:cubicBezTo>
                    <a:cubicBezTo>
                      <a:pt x="268983" y="286756"/>
                      <a:pt x="277736" y="285850"/>
                      <a:pt x="283470" y="279511"/>
                    </a:cubicBezTo>
                    <a:cubicBezTo>
                      <a:pt x="289507" y="272871"/>
                      <a:pt x="289507" y="264118"/>
                      <a:pt x="288903" y="257175"/>
                    </a:cubicBezTo>
                    <a:cubicBezTo>
                      <a:pt x="288602" y="252949"/>
                      <a:pt x="287998" y="249025"/>
                      <a:pt x="287696" y="244799"/>
                    </a:cubicBezTo>
                    <a:cubicBezTo>
                      <a:pt x="284980" y="214916"/>
                      <a:pt x="281961" y="183826"/>
                      <a:pt x="272002" y="153943"/>
                    </a:cubicBezTo>
                    <a:cubicBezTo>
                      <a:pt x="248158" y="83310"/>
                      <a:pt x="202281" y="37429"/>
                      <a:pt x="134976" y="16602"/>
                    </a:cubicBezTo>
                    <a:cubicBezTo>
                      <a:pt x="102681" y="6641"/>
                      <a:pt x="72197" y="1207"/>
                      <a:pt x="38997" y="0"/>
                    </a:cubicBezTo>
                    <a:lnTo>
                      <a:pt x="38695" y="0"/>
                    </a:lnTo>
                    <a:lnTo>
                      <a:pt x="38393" y="0"/>
                    </a:lnTo>
                    <a:cubicBezTo>
                      <a:pt x="37789" y="0"/>
                      <a:pt x="37186" y="0"/>
                      <a:pt x="36280" y="0"/>
                    </a:cubicBezTo>
                    <a:cubicBezTo>
                      <a:pt x="34470" y="0"/>
                      <a:pt x="32357" y="0"/>
                      <a:pt x="29942" y="0"/>
                    </a:cubicBezTo>
                    <a:cubicBezTo>
                      <a:pt x="27528" y="0"/>
                      <a:pt x="25415" y="0"/>
                      <a:pt x="23302" y="0"/>
                    </a:cubicBezTo>
                    <a:lnTo>
                      <a:pt x="23302" y="0"/>
                    </a:lnTo>
                    <a:lnTo>
                      <a:pt x="23302" y="0"/>
                    </a:lnTo>
                    <a:cubicBezTo>
                      <a:pt x="8211" y="1207"/>
                      <a:pt x="-843" y="11470"/>
                      <a:pt x="62" y="26261"/>
                    </a:cubicBezTo>
                    <a:cubicBezTo>
                      <a:pt x="3684" y="73953"/>
                      <a:pt x="8211" y="116815"/>
                      <a:pt x="26924" y="158772"/>
                    </a:cubicBezTo>
                    <a:cubicBezTo>
                      <a:pt x="42619" y="192881"/>
                      <a:pt x="62841" y="218538"/>
                      <a:pt x="89099" y="237555"/>
                    </a:cubicBezTo>
                    <a:close/>
                    <a:moveTo>
                      <a:pt x="263550" y="274682"/>
                    </a:moveTo>
                    <a:cubicBezTo>
                      <a:pt x="263249" y="274682"/>
                      <a:pt x="263249" y="274682"/>
                      <a:pt x="262947" y="274682"/>
                    </a:cubicBezTo>
                    <a:cubicBezTo>
                      <a:pt x="262645" y="274682"/>
                      <a:pt x="262041" y="274682"/>
                      <a:pt x="261740" y="274682"/>
                    </a:cubicBezTo>
                    <a:cubicBezTo>
                      <a:pt x="262343" y="274682"/>
                      <a:pt x="262947" y="274682"/>
                      <a:pt x="263550" y="274682"/>
                    </a:cubicBezTo>
                    <a:close/>
                    <a:moveTo>
                      <a:pt x="38695" y="12074"/>
                    </a:moveTo>
                    <a:cubicBezTo>
                      <a:pt x="38393" y="12074"/>
                      <a:pt x="37789" y="12074"/>
                      <a:pt x="37488" y="12074"/>
                    </a:cubicBezTo>
                    <a:cubicBezTo>
                      <a:pt x="37789" y="12074"/>
                      <a:pt x="38393" y="12074"/>
                      <a:pt x="38695" y="12074"/>
                    </a:cubicBezTo>
                    <a:close/>
                    <a:moveTo>
                      <a:pt x="30244" y="12074"/>
                    </a:moveTo>
                    <a:cubicBezTo>
                      <a:pt x="30244" y="12074"/>
                      <a:pt x="30546" y="12074"/>
                      <a:pt x="30546" y="12074"/>
                    </a:cubicBezTo>
                    <a:cubicBezTo>
                      <a:pt x="30244" y="12074"/>
                      <a:pt x="29942" y="12074"/>
                      <a:pt x="29942" y="12074"/>
                    </a:cubicBezTo>
                    <a:cubicBezTo>
                      <a:pt x="29942" y="12074"/>
                      <a:pt x="30244" y="12074"/>
                      <a:pt x="3024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6" name="Freeform 1465">
                <a:extLst>
                  <a:ext uri="{FF2B5EF4-FFF2-40B4-BE49-F238E27FC236}">
                    <a16:creationId xmlns:a16="http://schemas.microsoft.com/office/drawing/2014/main" id="{693D90FC-AA2B-4D4C-A6C0-18A0F142607B}"/>
                  </a:ext>
                </a:extLst>
              </p:cNvPr>
              <p:cNvSpPr/>
              <p:nvPr/>
            </p:nvSpPr>
            <p:spPr>
              <a:xfrm>
                <a:off x="4707512" y="5316157"/>
                <a:ext cx="286659" cy="287058"/>
              </a:xfrm>
              <a:custGeom>
                <a:avLst/>
                <a:gdLst>
                  <a:gd name="connsiteX0" fmla="*/ 42436 w 286659"/>
                  <a:gd name="connsiteY0" fmla="*/ 287058 h 287058"/>
                  <a:gd name="connsiteX1" fmla="*/ 46359 w 286659"/>
                  <a:gd name="connsiteY1" fmla="*/ 287058 h 287058"/>
                  <a:gd name="connsiteX2" fmla="*/ 154411 w 286659"/>
                  <a:gd name="connsiteY2" fmla="*/ 264118 h 287058"/>
                  <a:gd name="connsiteX3" fmla="*/ 224433 w 286659"/>
                  <a:gd name="connsiteY3" fmla="*/ 217331 h 287058"/>
                  <a:gd name="connsiteX4" fmla="*/ 286607 w 286659"/>
                  <a:gd name="connsiteY4" fmla="*/ 25959 h 287058"/>
                  <a:gd name="connsiteX5" fmla="*/ 260349 w 286659"/>
                  <a:gd name="connsiteY5" fmla="*/ 0 h 287058"/>
                  <a:gd name="connsiteX6" fmla="*/ 252502 w 286659"/>
                  <a:gd name="connsiteY6" fmla="*/ 302 h 287058"/>
                  <a:gd name="connsiteX7" fmla="*/ 136000 w 286659"/>
                  <a:gd name="connsiteY7" fmla="*/ 24450 h 287058"/>
                  <a:gd name="connsiteX8" fmla="*/ 31872 w 286659"/>
                  <a:gd name="connsiteY8" fmla="*/ 119834 h 287058"/>
                  <a:gd name="connsiteX9" fmla="*/ 1690 w 286659"/>
                  <a:gd name="connsiteY9" fmla="*/ 237253 h 287058"/>
                  <a:gd name="connsiteX10" fmla="*/ 6519 w 286659"/>
                  <a:gd name="connsiteY10" fmla="*/ 277097 h 287058"/>
                  <a:gd name="connsiteX11" fmla="*/ 42436 w 286659"/>
                  <a:gd name="connsiteY11" fmla="*/ 287058 h 287058"/>
                  <a:gd name="connsiteX12" fmla="*/ 260349 w 286659"/>
                  <a:gd name="connsiteY12" fmla="*/ 12376 h 287058"/>
                  <a:gd name="connsiteX13" fmla="*/ 260651 w 286659"/>
                  <a:gd name="connsiteY13" fmla="*/ 12376 h 287058"/>
                  <a:gd name="connsiteX14" fmla="*/ 259746 w 286659"/>
                  <a:gd name="connsiteY14" fmla="*/ 12376 h 287058"/>
                  <a:gd name="connsiteX15" fmla="*/ 260349 w 286659"/>
                  <a:gd name="connsiteY15" fmla="*/ 12376 h 287058"/>
                  <a:gd name="connsiteX16" fmla="*/ 42738 w 286659"/>
                  <a:gd name="connsiteY16" fmla="*/ 274984 h 287058"/>
                  <a:gd name="connsiteX17" fmla="*/ 42436 w 286659"/>
                  <a:gd name="connsiteY17" fmla="*/ 274984 h 287058"/>
                  <a:gd name="connsiteX18" fmla="*/ 42134 w 286659"/>
                  <a:gd name="connsiteY18" fmla="*/ 274984 h 287058"/>
                  <a:gd name="connsiteX19" fmla="*/ 42738 w 286659"/>
                  <a:gd name="connsiteY19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59" h="287058">
                    <a:moveTo>
                      <a:pt x="42436" y="287058"/>
                    </a:moveTo>
                    <a:cubicBezTo>
                      <a:pt x="43643" y="287058"/>
                      <a:pt x="45152" y="287058"/>
                      <a:pt x="46359" y="287058"/>
                    </a:cubicBezTo>
                    <a:cubicBezTo>
                      <a:pt x="82578" y="286454"/>
                      <a:pt x="119098" y="278606"/>
                      <a:pt x="154411" y="264118"/>
                    </a:cubicBezTo>
                    <a:cubicBezTo>
                      <a:pt x="184593" y="252044"/>
                      <a:pt x="207531" y="236649"/>
                      <a:pt x="224433" y="217331"/>
                    </a:cubicBezTo>
                    <a:cubicBezTo>
                      <a:pt x="267895" y="168432"/>
                      <a:pt x="287815" y="107760"/>
                      <a:pt x="286607" y="25959"/>
                    </a:cubicBezTo>
                    <a:cubicBezTo>
                      <a:pt x="286607" y="9055"/>
                      <a:pt x="277553" y="0"/>
                      <a:pt x="260349" y="0"/>
                    </a:cubicBezTo>
                    <a:cubicBezTo>
                      <a:pt x="257935" y="0"/>
                      <a:pt x="255520" y="0"/>
                      <a:pt x="252502" y="302"/>
                    </a:cubicBezTo>
                    <a:cubicBezTo>
                      <a:pt x="216887" y="3321"/>
                      <a:pt x="175236" y="8150"/>
                      <a:pt x="136000" y="24450"/>
                    </a:cubicBezTo>
                    <a:cubicBezTo>
                      <a:pt x="88312" y="44372"/>
                      <a:pt x="54207" y="75462"/>
                      <a:pt x="31872" y="119834"/>
                    </a:cubicBezTo>
                    <a:cubicBezTo>
                      <a:pt x="12858" y="157867"/>
                      <a:pt x="6519" y="198617"/>
                      <a:pt x="1690" y="237253"/>
                    </a:cubicBezTo>
                    <a:cubicBezTo>
                      <a:pt x="-724" y="255364"/>
                      <a:pt x="-1630" y="268042"/>
                      <a:pt x="6519" y="277097"/>
                    </a:cubicBezTo>
                    <a:cubicBezTo>
                      <a:pt x="14367" y="286454"/>
                      <a:pt x="26741" y="287058"/>
                      <a:pt x="42436" y="287058"/>
                    </a:cubicBezTo>
                    <a:close/>
                    <a:moveTo>
                      <a:pt x="260349" y="12376"/>
                    </a:moveTo>
                    <a:cubicBezTo>
                      <a:pt x="260349" y="12376"/>
                      <a:pt x="260651" y="12376"/>
                      <a:pt x="260651" y="12376"/>
                    </a:cubicBezTo>
                    <a:cubicBezTo>
                      <a:pt x="260349" y="12376"/>
                      <a:pt x="260048" y="12376"/>
                      <a:pt x="259746" y="12376"/>
                    </a:cubicBezTo>
                    <a:cubicBezTo>
                      <a:pt x="259746" y="12376"/>
                      <a:pt x="260048" y="12376"/>
                      <a:pt x="260349" y="12376"/>
                    </a:cubicBezTo>
                    <a:close/>
                    <a:moveTo>
                      <a:pt x="42738" y="274984"/>
                    </a:moveTo>
                    <a:cubicBezTo>
                      <a:pt x="42738" y="274984"/>
                      <a:pt x="42436" y="274984"/>
                      <a:pt x="42436" y="274984"/>
                    </a:cubicBezTo>
                    <a:cubicBezTo>
                      <a:pt x="42436" y="274984"/>
                      <a:pt x="42134" y="274984"/>
                      <a:pt x="42134" y="274984"/>
                    </a:cubicBezTo>
                    <a:cubicBezTo>
                      <a:pt x="42436" y="274984"/>
                      <a:pt x="42436" y="274984"/>
                      <a:pt x="4273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7" name="Freeform 1466">
                <a:extLst>
                  <a:ext uri="{FF2B5EF4-FFF2-40B4-BE49-F238E27FC236}">
                    <a16:creationId xmlns:a16="http://schemas.microsoft.com/office/drawing/2014/main" id="{BF9D0A3F-D49E-D446-9128-6AB5880734E9}"/>
                  </a:ext>
                </a:extLst>
              </p:cNvPr>
              <p:cNvSpPr/>
              <p:nvPr/>
            </p:nvSpPr>
            <p:spPr>
              <a:xfrm>
                <a:off x="2512961" y="2187194"/>
                <a:ext cx="289462" cy="287661"/>
              </a:xfrm>
              <a:custGeom>
                <a:avLst/>
                <a:gdLst>
                  <a:gd name="connsiteX0" fmla="*/ 289347 w 289462"/>
                  <a:gd name="connsiteY0" fmla="*/ 259892 h 287661"/>
                  <a:gd name="connsiteX1" fmla="*/ 258863 w 289462"/>
                  <a:gd name="connsiteY1" fmla="*/ 121645 h 287661"/>
                  <a:gd name="connsiteX2" fmla="*/ 147492 w 289462"/>
                  <a:gd name="connsiteY2" fmla="*/ 20224 h 287661"/>
                  <a:gd name="connsiteX3" fmla="*/ 147492 w 289462"/>
                  <a:gd name="connsiteY3" fmla="*/ 20224 h 287661"/>
                  <a:gd name="connsiteX4" fmla="*/ 147492 w 289462"/>
                  <a:gd name="connsiteY4" fmla="*/ 20224 h 287661"/>
                  <a:gd name="connsiteX5" fmla="*/ 47288 w 289462"/>
                  <a:gd name="connsiteY5" fmla="*/ 0 h 287661"/>
                  <a:gd name="connsiteX6" fmla="*/ 46986 w 289462"/>
                  <a:gd name="connsiteY6" fmla="*/ 0 h 287661"/>
                  <a:gd name="connsiteX7" fmla="*/ 46685 w 289462"/>
                  <a:gd name="connsiteY7" fmla="*/ 0 h 287661"/>
                  <a:gd name="connsiteX8" fmla="*/ 42157 w 289462"/>
                  <a:gd name="connsiteY8" fmla="*/ 0 h 287661"/>
                  <a:gd name="connsiteX9" fmla="*/ 35819 w 289462"/>
                  <a:gd name="connsiteY9" fmla="*/ 0 h 287661"/>
                  <a:gd name="connsiteX10" fmla="*/ 29179 w 289462"/>
                  <a:gd name="connsiteY10" fmla="*/ 0 h 287661"/>
                  <a:gd name="connsiteX11" fmla="*/ 5034 w 289462"/>
                  <a:gd name="connsiteY11" fmla="*/ 9055 h 287661"/>
                  <a:gd name="connsiteX12" fmla="*/ 506 w 289462"/>
                  <a:gd name="connsiteY12" fmla="*/ 32902 h 287661"/>
                  <a:gd name="connsiteX13" fmla="*/ 2317 w 289462"/>
                  <a:gd name="connsiteY13" fmla="*/ 48598 h 287661"/>
                  <a:gd name="connsiteX14" fmla="*/ 14994 w 289462"/>
                  <a:gd name="connsiteY14" fmla="*/ 122551 h 287661"/>
                  <a:gd name="connsiteX15" fmla="*/ 65397 w 289462"/>
                  <a:gd name="connsiteY15" fmla="*/ 216425 h 287661"/>
                  <a:gd name="connsiteX16" fmla="*/ 205140 w 289462"/>
                  <a:gd name="connsiteY16" fmla="*/ 282228 h 287661"/>
                  <a:gd name="connsiteX17" fmla="*/ 254336 w 289462"/>
                  <a:gd name="connsiteY17" fmla="*/ 287662 h 287661"/>
                  <a:gd name="connsiteX18" fmla="*/ 264598 w 289462"/>
                  <a:gd name="connsiteY18" fmla="*/ 287360 h 287661"/>
                  <a:gd name="connsiteX19" fmla="*/ 284820 w 289462"/>
                  <a:gd name="connsiteY19" fmla="*/ 278908 h 287661"/>
                  <a:gd name="connsiteX20" fmla="*/ 289347 w 289462"/>
                  <a:gd name="connsiteY20" fmla="*/ 259892 h 287661"/>
                  <a:gd name="connsiteX21" fmla="*/ 35215 w 289462"/>
                  <a:gd name="connsiteY21" fmla="*/ 12074 h 287661"/>
                  <a:gd name="connsiteX22" fmla="*/ 35517 w 289462"/>
                  <a:gd name="connsiteY22" fmla="*/ 12074 h 287661"/>
                  <a:gd name="connsiteX23" fmla="*/ 38535 w 289462"/>
                  <a:gd name="connsiteY23" fmla="*/ 12074 h 287661"/>
                  <a:gd name="connsiteX24" fmla="*/ 35215 w 289462"/>
                  <a:gd name="connsiteY24" fmla="*/ 12074 h 287661"/>
                  <a:gd name="connsiteX25" fmla="*/ 254034 w 289462"/>
                  <a:gd name="connsiteY25" fmla="*/ 274984 h 287661"/>
                  <a:gd name="connsiteX26" fmla="*/ 250714 w 289462"/>
                  <a:gd name="connsiteY26" fmla="*/ 274984 h 287661"/>
                  <a:gd name="connsiteX27" fmla="*/ 254940 w 289462"/>
                  <a:gd name="connsiteY27" fmla="*/ 274984 h 287661"/>
                  <a:gd name="connsiteX28" fmla="*/ 254034 w 289462"/>
                  <a:gd name="connsiteY28" fmla="*/ 27498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9462" h="287661">
                    <a:moveTo>
                      <a:pt x="289347" y="259892"/>
                    </a:moveTo>
                    <a:cubicBezTo>
                      <a:pt x="285423" y="214614"/>
                      <a:pt x="279991" y="166620"/>
                      <a:pt x="258863" y="121645"/>
                    </a:cubicBezTo>
                    <a:cubicBezTo>
                      <a:pt x="235925" y="73349"/>
                      <a:pt x="199707" y="40146"/>
                      <a:pt x="147492" y="20224"/>
                    </a:cubicBezTo>
                    <a:lnTo>
                      <a:pt x="147492" y="20224"/>
                    </a:lnTo>
                    <a:lnTo>
                      <a:pt x="147492" y="20224"/>
                    </a:lnTo>
                    <a:cubicBezTo>
                      <a:pt x="117008" y="9055"/>
                      <a:pt x="84110" y="2415"/>
                      <a:pt x="47288" y="0"/>
                    </a:cubicBezTo>
                    <a:lnTo>
                      <a:pt x="46986" y="0"/>
                    </a:lnTo>
                    <a:lnTo>
                      <a:pt x="46685" y="0"/>
                    </a:lnTo>
                    <a:cubicBezTo>
                      <a:pt x="45477" y="0"/>
                      <a:pt x="43968" y="0"/>
                      <a:pt x="42157" y="0"/>
                    </a:cubicBezTo>
                    <a:cubicBezTo>
                      <a:pt x="40346" y="0"/>
                      <a:pt x="38234" y="0"/>
                      <a:pt x="35819" y="0"/>
                    </a:cubicBezTo>
                    <a:cubicBezTo>
                      <a:pt x="33404" y="0"/>
                      <a:pt x="31292" y="0"/>
                      <a:pt x="29179" y="0"/>
                    </a:cubicBezTo>
                    <a:cubicBezTo>
                      <a:pt x="20728" y="604"/>
                      <a:pt x="11070" y="1509"/>
                      <a:pt x="5034" y="9055"/>
                    </a:cubicBezTo>
                    <a:cubicBezTo>
                      <a:pt x="-701" y="15998"/>
                      <a:pt x="-399" y="25054"/>
                      <a:pt x="506" y="32902"/>
                    </a:cubicBezTo>
                    <a:cubicBezTo>
                      <a:pt x="1110" y="38033"/>
                      <a:pt x="1713" y="43164"/>
                      <a:pt x="2317" y="48598"/>
                    </a:cubicBezTo>
                    <a:cubicBezTo>
                      <a:pt x="4732" y="72746"/>
                      <a:pt x="7448" y="98101"/>
                      <a:pt x="14994" y="122551"/>
                    </a:cubicBezTo>
                    <a:cubicBezTo>
                      <a:pt x="23444" y="150623"/>
                      <a:pt x="37026" y="186844"/>
                      <a:pt x="65397" y="216425"/>
                    </a:cubicBezTo>
                    <a:cubicBezTo>
                      <a:pt x="107652" y="260797"/>
                      <a:pt x="162281" y="274984"/>
                      <a:pt x="205140" y="282228"/>
                    </a:cubicBezTo>
                    <a:cubicBezTo>
                      <a:pt x="220532" y="284945"/>
                      <a:pt x="237434" y="287662"/>
                      <a:pt x="254336" y="287662"/>
                    </a:cubicBezTo>
                    <a:cubicBezTo>
                      <a:pt x="257656" y="287662"/>
                      <a:pt x="261278" y="287662"/>
                      <a:pt x="264598" y="287360"/>
                    </a:cubicBezTo>
                    <a:cubicBezTo>
                      <a:pt x="267918" y="287058"/>
                      <a:pt x="278180" y="286454"/>
                      <a:pt x="284820" y="278908"/>
                    </a:cubicBezTo>
                    <a:cubicBezTo>
                      <a:pt x="288140" y="273475"/>
                      <a:pt x="289951" y="267438"/>
                      <a:pt x="289347" y="259892"/>
                    </a:cubicBezTo>
                    <a:close/>
                    <a:moveTo>
                      <a:pt x="35215" y="12074"/>
                    </a:moveTo>
                    <a:cubicBezTo>
                      <a:pt x="35215" y="12074"/>
                      <a:pt x="35517" y="12074"/>
                      <a:pt x="35517" y="12074"/>
                    </a:cubicBezTo>
                    <a:cubicBezTo>
                      <a:pt x="36423" y="12074"/>
                      <a:pt x="37328" y="12074"/>
                      <a:pt x="38535" y="12074"/>
                    </a:cubicBezTo>
                    <a:cubicBezTo>
                      <a:pt x="37630" y="12074"/>
                      <a:pt x="36423" y="12074"/>
                      <a:pt x="35215" y="12074"/>
                    </a:cubicBezTo>
                    <a:close/>
                    <a:moveTo>
                      <a:pt x="254034" y="274984"/>
                    </a:moveTo>
                    <a:cubicBezTo>
                      <a:pt x="252827" y="274984"/>
                      <a:pt x="251922" y="274984"/>
                      <a:pt x="250714" y="274984"/>
                    </a:cubicBezTo>
                    <a:cubicBezTo>
                      <a:pt x="252223" y="274984"/>
                      <a:pt x="253431" y="274984"/>
                      <a:pt x="254940" y="274984"/>
                    </a:cubicBezTo>
                    <a:cubicBezTo>
                      <a:pt x="254638" y="274984"/>
                      <a:pt x="254336" y="274984"/>
                      <a:pt x="25403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8" name="Freeform 1467">
                <a:extLst>
                  <a:ext uri="{FF2B5EF4-FFF2-40B4-BE49-F238E27FC236}">
                    <a16:creationId xmlns:a16="http://schemas.microsoft.com/office/drawing/2014/main" id="{1BB7229B-B4DC-C64E-ADA7-193343E30BDE}"/>
                  </a:ext>
                </a:extLst>
              </p:cNvPr>
              <p:cNvSpPr/>
              <p:nvPr/>
            </p:nvSpPr>
            <p:spPr>
              <a:xfrm>
                <a:off x="4393926" y="5007969"/>
                <a:ext cx="286904" cy="289171"/>
              </a:xfrm>
              <a:custGeom>
                <a:avLst/>
                <a:gdLst>
                  <a:gd name="connsiteX0" fmla="*/ 167686 w 286904"/>
                  <a:gd name="connsiteY0" fmla="*/ 275588 h 289171"/>
                  <a:gd name="connsiteX1" fmla="*/ 241934 w 286904"/>
                  <a:gd name="connsiteY1" fmla="*/ 287662 h 289171"/>
                  <a:gd name="connsiteX2" fmla="*/ 247366 w 286904"/>
                  <a:gd name="connsiteY2" fmla="*/ 288265 h 289171"/>
                  <a:gd name="connsiteX3" fmla="*/ 259741 w 286904"/>
                  <a:gd name="connsiteY3" fmla="*/ 289171 h 289171"/>
                  <a:gd name="connsiteX4" fmla="*/ 279359 w 286904"/>
                  <a:gd name="connsiteY4" fmla="*/ 282530 h 289171"/>
                  <a:gd name="connsiteX5" fmla="*/ 286905 w 286904"/>
                  <a:gd name="connsiteY5" fmla="*/ 252044 h 289171"/>
                  <a:gd name="connsiteX6" fmla="*/ 286603 w 286904"/>
                  <a:gd name="connsiteY6" fmla="*/ 244497 h 289171"/>
                  <a:gd name="connsiteX7" fmla="*/ 271814 w 286904"/>
                  <a:gd name="connsiteY7" fmla="*/ 159678 h 289171"/>
                  <a:gd name="connsiteX8" fmla="*/ 160443 w 286904"/>
                  <a:gd name="connsiteY8" fmla="*/ 28374 h 289171"/>
                  <a:gd name="connsiteX9" fmla="*/ 28547 w 286904"/>
                  <a:gd name="connsiteY9" fmla="*/ 302 h 289171"/>
                  <a:gd name="connsiteX10" fmla="*/ 24322 w 286904"/>
                  <a:gd name="connsiteY10" fmla="*/ 0 h 289171"/>
                  <a:gd name="connsiteX11" fmla="*/ 177 w 286904"/>
                  <a:gd name="connsiteY11" fmla="*/ 28676 h 289171"/>
                  <a:gd name="connsiteX12" fmla="*/ 14362 w 286904"/>
                  <a:gd name="connsiteY12" fmla="*/ 128286 h 289171"/>
                  <a:gd name="connsiteX13" fmla="*/ 167686 w 286904"/>
                  <a:gd name="connsiteY13" fmla="*/ 275588 h 289171"/>
                  <a:gd name="connsiteX14" fmla="*/ 262457 w 286904"/>
                  <a:gd name="connsiteY14" fmla="*/ 277097 h 289171"/>
                  <a:gd name="connsiteX15" fmla="*/ 260043 w 286904"/>
                  <a:gd name="connsiteY15" fmla="*/ 277097 h 289171"/>
                  <a:gd name="connsiteX16" fmla="*/ 260043 w 286904"/>
                  <a:gd name="connsiteY16" fmla="*/ 277097 h 289171"/>
                  <a:gd name="connsiteX17" fmla="*/ 262457 w 286904"/>
                  <a:gd name="connsiteY17" fmla="*/ 277097 h 289171"/>
                  <a:gd name="connsiteX18" fmla="*/ 24322 w 286904"/>
                  <a:gd name="connsiteY18" fmla="*/ 12074 h 289171"/>
                  <a:gd name="connsiteX19" fmla="*/ 24624 w 286904"/>
                  <a:gd name="connsiteY19" fmla="*/ 12074 h 289171"/>
                  <a:gd name="connsiteX20" fmla="*/ 23718 w 286904"/>
                  <a:gd name="connsiteY20" fmla="*/ 12074 h 289171"/>
                  <a:gd name="connsiteX21" fmla="*/ 24322 w 286904"/>
                  <a:gd name="connsiteY21" fmla="*/ 12074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904" h="289171">
                    <a:moveTo>
                      <a:pt x="167686" y="275588"/>
                    </a:moveTo>
                    <a:cubicBezTo>
                      <a:pt x="192435" y="281927"/>
                      <a:pt x="217487" y="284945"/>
                      <a:pt x="241934" y="287662"/>
                    </a:cubicBezTo>
                    <a:lnTo>
                      <a:pt x="247366" y="288265"/>
                    </a:lnTo>
                    <a:cubicBezTo>
                      <a:pt x="252497" y="288869"/>
                      <a:pt x="256421" y="289171"/>
                      <a:pt x="259741" y="289171"/>
                    </a:cubicBezTo>
                    <a:cubicBezTo>
                      <a:pt x="265174" y="289171"/>
                      <a:pt x="273323" y="288567"/>
                      <a:pt x="279359" y="282530"/>
                    </a:cubicBezTo>
                    <a:cubicBezTo>
                      <a:pt x="286603" y="275286"/>
                      <a:pt x="286905" y="264419"/>
                      <a:pt x="286905" y="252044"/>
                    </a:cubicBezTo>
                    <a:cubicBezTo>
                      <a:pt x="286905" y="249931"/>
                      <a:pt x="286905" y="247214"/>
                      <a:pt x="286603" y="244497"/>
                    </a:cubicBezTo>
                    <a:cubicBezTo>
                      <a:pt x="285698" y="217029"/>
                      <a:pt x="280869" y="188655"/>
                      <a:pt x="271814" y="159678"/>
                    </a:cubicBezTo>
                    <a:cubicBezTo>
                      <a:pt x="252799" y="95988"/>
                      <a:pt x="216279" y="53125"/>
                      <a:pt x="160443" y="28374"/>
                    </a:cubicBezTo>
                    <a:cubicBezTo>
                      <a:pt x="116075" y="8754"/>
                      <a:pt x="68991" y="3622"/>
                      <a:pt x="28547" y="302"/>
                    </a:cubicBezTo>
                    <a:cubicBezTo>
                      <a:pt x="27038" y="302"/>
                      <a:pt x="25529" y="0"/>
                      <a:pt x="24322" y="0"/>
                    </a:cubicBezTo>
                    <a:cubicBezTo>
                      <a:pt x="1384" y="0"/>
                      <a:pt x="478" y="19922"/>
                      <a:pt x="177" y="28676"/>
                    </a:cubicBezTo>
                    <a:cubicBezTo>
                      <a:pt x="-1332" y="66708"/>
                      <a:pt x="7118" y="102025"/>
                      <a:pt x="14362" y="128286"/>
                    </a:cubicBezTo>
                    <a:cubicBezTo>
                      <a:pt x="36395" y="205257"/>
                      <a:pt x="87704" y="254760"/>
                      <a:pt x="167686" y="275588"/>
                    </a:cubicBezTo>
                    <a:close/>
                    <a:moveTo>
                      <a:pt x="262457" y="277097"/>
                    </a:moveTo>
                    <a:cubicBezTo>
                      <a:pt x="261552" y="277097"/>
                      <a:pt x="260948" y="277097"/>
                      <a:pt x="260043" y="277097"/>
                    </a:cubicBezTo>
                    <a:cubicBezTo>
                      <a:pt x="260043" y="277097"/>
                      <a:pt x="260043" y="277097"/>
                      <a:pt x="260043" y="277097"/>
                    </a:cubicBezTo>
                    <a:cubicBezTo>
                      <a:pt x="260646" y="277097"/>
                      <a:pt x="261552" y="277097"/>
                      <a:pt x="262457" y="277097"/>
                    </a:cubicBezTo>
                    <a:close/>
                    <a:moveTo>
                      <a:pt x="24322" y="12074"/>
                    </a:moveTo>
                    <a:cubicBezTo>
                      <a:pt x="24322" y="12074"/>
                      <a:pt x="24624" y="12074"/>
                      <a:pt x="24624" y="12074"/>
                    </a:cubicBezTo>
                    <a:cubicBezTo>
                      <a:pt x="24322" y="12074"/>
                      <a:pt x="24020" y="12074"/>
                      <a:pt x="23718" y="12074"/>
                    </a:cubicBezTo>
                    <a:cubicBezTo>
                      <a:pt x="24020" y="12074"/>
                      <a:pt x="24322" y="12074"/>
                      <a:pt x="243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69" name="Freeform 1468">
                <a:extLst>
                  <a:ext uri="{FF2B5EF4-FFF2-40B4-BE49-F238E27FC236}">
                    <a16:creationId xmlns:a16="http://schemas.microsoft.com/office/drawing/2014/main" id="{28298D03-DF11-4042-B0B0-CC90E48ABD74}"/>
                  </a:ext>
                </a:extLst>
              </p:cNvPr>
              <p:cNvSpPr/>
              <p:nvPr/>
            </p:nvSpPr>
            <p:spPr>
              <a:xfrm>
                <a:off x="3453634" y="3438659"/>
                <a:ext cx="286518" cy="286454"/>
              </a:xfrm>
              <a:custGeom>
                <a:avLst/>
                <a:gdLst>
                  <a:gd name="connsiteX0" fmla="*/ 186826 w 286518"/>
                  <a:gd name="connsiteY0" fmla="*/ 41957 h 286454"/>
                  <a:gd name="connsiteX1" fmla="*/ 31691 w 286518"/>
                  <a:gd name="connsiteY1" fmla="*/ 302 h 286454"/>
                  <a:gd name="connsiteX2" fmla="*/ 26560 w 286518"/>
                  <a:gd name="connsiteY2" fmla="*/ 0 h 286454"/>
                  <a:gd name="connsiteX3" fmla="*/ 0 w 286518"/>
                  <a:gd name="connsiteY3" fmla="*/ 32298 h 286454"/>
                  <a:gd name="connsiteX4" fmla="*/ 21429 w 286518"/>
                  <a:gd name="connsiteY4" fmla="*/ 147604 h 286454"/>
                  <a:gd name="connsiteX5" fmla="*/ 81793 w 286518"/>
                  <a:gd name="connsiteY5" fmla="*/ 233631 h 286454"/>
                  <a:gd name="connsiteX6" fmla="*/ 234212 w 286518"/>
                  <a:gd name="connsiteY6" fmla="*/ 286454 h 286454"/>
                  <a:gd name="connsiteX7" fmla="*/ 234816 w 286518"/>
                  <a:gd name="connsiteY7" fmla="*/ 286454 h 286454"/>
                  <a:gd name="connsiteX8" fmla="*/ 235419 w 286518"/>
                  <a:gd name="connsiteY8" fmla="*/ 286454 h 286454"/>
                  <a:gd name="connsiteX9" fmla="*/ 246285 w 286518"/>
                  <a:gd name="connsiteY9" fmla="*/ 286454 h 286454"/>
                  <a:gd name="connsiteX10" fmla="*/ 249303 w 286518"/>
                  <a:gd name="connsiteY10" fmla="*/ 286454 h 286454"/>
                  <a:gd name="connsiteX11" fmla="*/ 279183 w 286518"/>
                  <a:gd name="connsiteY11" fmla="*/ 278305 h 286454"/>
                  <a:gd name="connsiteX12" fmla="*/ 286427 w 286518"/>
                  <a:gd name="connsiteY12" fmla="*/ 246007 h 286454"/>
                  <a:gd name="connsiteX13" fmla="*/ 274354 w 286518"/>
                  <a:gd name="connsiteY13" fmla="*/ 167224 h 286454"/>
                  <a:gd name="connsiteX14" fmla="*/ 186826 w 286518"/>
                  <a:gd name="connsiteY14" fmla="*/ 41957 h 286454"/>
                  <a:gd name="connsiteX15" fmla="*/ 25957 w 286518"/>
                  <a:gd name="connsiteY15" fmla="*/ 12376 h 286454"/>
                  <a:gd name="connsiteX16" fmla="*/ 26560 w 286518"/>
                  <a:gd name="connsiteY16" fmla="*/ 12376 h 286454"/>
                  <a:gd name="connsiteX17" fmla="*/ 27768 w 286518"/>
                  <a:gd name="connsiteY17" fmla="*/ 12376 h 286454"/>
                  <a:gd name="connsiteX18" fmla="*/ 25957 w 286518"/>
                  <a:gd name="connsiteY18" fmla="*/ 12376 h 286454"/>
                  <a:gd name="connsiteX19" fmla="*/ 249001 w 286518"/>
                  <a:gd name="connsiteY19" fmla="*/ 274682 h 286454"/>
                  <a:gd name="connsiteX20" fmla="*/ 245983 w 286518"/>
                  <a:gd name="connsiteY20" fmla="*/ 274682 h 286454"/>
                  <a:gd name="connsiteX21" fmla="*/ 249906 w 286518"/>
                  <a:gd name="connsiteY21" fmla="*/ 274682 h 286454"/>
                  <a:gd name="connsiteX22" fmla="*/ 249001 w 286518"/>
                  <a:gd name="connsiteY22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18" h="286454">
                    <a:moveTo>
                      <a:pt x="186826" y="41957"/>
                    </a:moveTo>
                    <a:cubicBezTo>
                      <a:pt x="134310" y="9055"/>
                      <a:pt x="76360" y="2415"/>
                      <a:pt x="31691" y="302"/>
                    </a:cubicBezTo>
                    <a:cubicBezTo>
                      <a:pt x="29880" y="302"/>
                      <a:pt x="28069" y="0"/>
                      <a:pt x="26560" y="0"/>
                    </a:cubicBezTo>
                    <a:cubicBezTo>
                      <a:pt x="0" y="0"/>
                      <a:pt x="0" y="19620"/>
                      <a:pt x="0" y="32298"/>
                    </a:cubicBezTo>
                    <a:cubicBezTo>
                      <a:pt x="0" y="72746"/>
                      <a:pt x="7244" y="111382"/>
                      <a:pt x="21429" y="147604"/>
                    </a:cubicBezTo>
                    <a:cubicBezTo>
                      <a:pt x="36822" y="186241"/>
                      <a:pt x="55837" y="213407"/>
                      <a:pt x="81793" y="233631"/>
                    </a:cubicBezTo>
                    <a:cubicBezTo>
                      <a:pt x="131593" y="272268"/>
                      <a:pt x="189543" y="282228"/>
                      <a:pt x="234212" y="286454"/>
                    </a:cubicBezTo>
                    <a:lnTo>
                      <a:pt x="234816" y="286454"/>
                    </a:lnTo>
                    <a:lnTo>
                      <a:pt x="235419" y="286454"/>
                    </a:lnTo>
                    <a:lnTo>
                      <a:pt x="246285" y="286454"/>
                    </a:lnTo>
                    <a:cubicBezTo>
                      <a:pt x="247190" y="286454"/>
                      <a:pt x="248397" y="286454"/>
                      <a:pt x="249303" y="286454"/>
                    </a:cubicBezTo>
                    <a:cubicBezTo>
                      <a:pt x="260772" y="286454"/>
                      <a:pt x="271939" y="285851"/>
                      <a:pt x="279183" y="278305"/>
                    </a:cubicBezTo>
                    <a:cubicBezTo>
                      <a:pt x="286728" y="270758"/>
                      <a:pt x="286728" y="259590"/>
                      <a:pt x="286427" y="246007"/>
                    </a:cubicBezTo>
                    <a:cubicBezTo>
                      <a:pt x="285521" y="220652"/>
                      <a:pt x="281296" y="194089"/>
                      <a:pt x="274354" y="167224"/>
                    </a:cubicBezTo>
                    <a:cubicBezTo>
                      <a:pt x="258358" y="110175"/>
                      <a:pt x="229986" y="69123"/>
                      <a:pt x="186826" y="41957"/>
                    </a:cubicBezTo>
                    <a:close/>
                    <a:moveTo>
                      <a:pt x="25957" y="12376"/>
                    </a:moveTo>
                    <a:cubicBezTo>
                      <a:pt x="26258" y="12376"/>
                      <a:pt x="26258" y="12376"/>
                      <a:pt x="26560" y="12376"/>
                    </a:cubicBezTo>
                    <a:cubicBezTo>
                      <a:pt x="26862" y="12376"/>
                      <a:pt x="27466" y="12376"/>
                      <a:pt x="27768" y="12376"/>
                    </a:cubicBezTo>
                    <a:cubicBezTo>
                      <a:pt x="26862" y="12376"/>
                      <a:pt x="26258" y="12376"/>
                      <a:pt x="25957" y="12376"/>
                    </a:cubicBezTo>
                    <a:close/>
                    <a:moveTo>
                      <a:pt x="249001" y="274682"/>
                    </a:moveTo>
                    <a:cubicBezTo>
                      <a:pt x="248096" y="274682"/>
                      <a:pt x="246888" y="274682"/>
                      <a:pt x="245983" y="274682"/>
                    </a:cubicBezTo>
                    <a:cubicBezTo>
                      <a:pt x="247190" y="274682"/>
                      <a:pt x="248699" y="274682"/>
                      <a:pt x="249906" y="274682"/>
                    </a:cubicBezTo>
                    <a:cubicBezTo>
                      <a:pt x="249605" y="274682"/>
                      <a:pt x="249303" y="274682"/>
                      <a:pt x="24900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0" name="Freeform 1469">
                <a:extLst>
                  <a:ext uri="{FF2B5EF4-FFF2-40B4-BE49-F238E27FC236}">
                    <a16:creationId xmlns:a16="http://schemas.microsoft.com/office/drawing/2014/main" id="{87F2A17A-15F3-734B-A029-B55CFDBAF9B4}"/>
                  </a:ext>
                </a:extLst>
              </p:cNvPr>
              <p:cNvSpPr/>
              <p:nvPr/>
            </p:nvSpPr>
            <p:spPr>
              <a:xfrm>
                <a:off x="3762751" y="2812927"/>
                <a:ext cx="286746" cy="288265"/>
              </a:xfrm>
              <a:custGeom>
                <a:avLst/>
                <a:gdLst>
                  <a:gd name="connsiteX0" fmla="*/ 247 w 286746"/>
                  <a:gd name="connsiteY0" fmla="*/ 33505 h 288265"/>
                  <a:gd name="connsiteX1" fmla="*/ 10509 w 286746"/>
                  <a:gd name="connsiteY1" fmla="*/ 109873 h 288265"/>
                  <a:gd name="connsiteX2" fmla="*/ 178321 w 286746"/>
                  <a:gd name="connsiteY2" fmla="*/ 277399 h 288265"/>
                  <a:gd name="connsiteX3" fmla="*/ 230535 w 286746"/>
                  <a:gd name="connsiteY3" fmla="*/ 285247 h 288265"/>
                  <a:gd name="connsiteX4" fmla="*/ 249248 w 286746"/>
                  <a:gd name="connsiteY4" fmla="*/ 287360 h 288265"/>
                  <a:gd name="connsiteX5" fmla="*/ 260114 w 286746"/>
                  <a:gd name="connsiteY5" fmla="*/ 288265 h 288265"/>
                  <a:gd name="connsiteX6" fmla="*/ 286674 w 286746"/>
                  <a:gd name="connsiteY6" fmla="*/ 253553 h 288265"/>
                  <a:gd name="connsiteX7" fmla="*/ 264339 w 286746"/>
                  <a:gd name="connsiteY7" fmla="*/ 135832 h 288265"/>
                  <a:gd name="connsiteX8" fmla="*/ 136066 w 286746"/>
                  <a:gd name="connsiteY8" fmla="*/ 17205 h 288265"/>
                  <a:gd name="connsiteX9" fmla="*/ 44313 w 286746"/>
                  <a:gd name="connsiteY9" fmla="*/ 1509 h 288265"/>
                  <a:gd name="connsiteX10" fmla="*/ 44313 w 286746"/>
                  <a:gd name="connsiteY10" fmla="*/ 1509 h 288265"/>
                  <a:gd name="connsiteX11" fmla="*/ 36164 w 286746"/>
                  <a:gd name="connsiteY11" fmla="*/ 604 h 288265"/>
                  <a:gd name="connsiteX12" fmla="*/ 35862 w 286746"/>
                  <a:gd name="connsiteY12" fmla="*/ 604 h 288265"/>
                  <a:gd name="connsiteX13" fmla="*/ 35560 w 286746"/>
                  <a:gd name="connsiteY13" fmla="*/ 604 h 288265"/>
                  <a:gd name="connsiteX14" fmla="*/ 24695 w 286746"/>
                  <a:gd name="connsiteY14" fmla="*/ 0 h 288265"/>
                  <a:gd name="connsiteX15" fmla="*/ 6284 w 286746"/>
                  <a:gd name="connsiteY15" fmla="*/ 6641 h 288265"/>
                  <a:gd name="connsiteX16" fmla="*/ 247 w 286746"/>
                  <a:gd name="connsiteY16" fmla="*/ 33505 h 288265"/>
                  <a:gd name="connsiteX17" fmla="*/ 260114 w 286746"/>
                  <a:gd name="connsiteY17" fmla="*/ 276493 h 288265"/>
                  <a:gd name="connsiteX18" fmla="*/ 260114 w 286746"/>
                  <a:gd name="connsiteY18" fmla="*/ 276493 h 288265"/>
                  <a:gd name="connsiteX19" fmla="*/ 257699 w 286746"/>
                  <a:gd name="connsiteY19" fmla="*/ 276493 h 288265"/>
                  <a:gd name="connsiteX20" fmla="*/ 260114 w 286746"/>
                  <a:gd name="connsiteY20" fmla="*/ 276493 h 288265"/>
                  <a:gd name="connsiteX21" fmla="*/ 24695 w 286746"/>
                  <a:gd name="connsiteY21" fmla="*/ 12074 h 288265"/>
                  <a:gd name="connsiteX22" fmla="*/ 24695 w 286746"/>
                  <a:gd name="connsiteY22" fmla="*/ 12074 h 288265"/>
                  <a:gd name="connsiteX23" fmla="*/ 22582 w 286746"/>
                  <a:gd name="connsiteY23" fmla="*/ 12074 h 288265"/>
                  <a:gd name="connsiteX24" fmla="*/ 24695 w 286746"/>
                  <a:gd name="connsiteY24" fmla="*/ 12074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46" h="288265">
                    <a:moveTo>
                      <a:pt x="247" y="33505"/>
                    </a:moveTo>
                    <a:cubicBezTo>
                      <a:pt x="1455" y="60973"/>
                      <a:pt x="5077" y="86027"/>
                      <a:pt x="10509" y="109873"/>
                    </a:cubicBezTo>
                    <a:cubicBezTo>
                      <a:pt x="31636" y="201333"/>
                      <a:pt x="88379" y="257779"/>
                      <a:pt x="178321" y="277399"/>
                    </a:cubicBezTo>
                    <a:cubicBezTo>
                      <a:pt x="195524" y="281323"/>
                      <a:pt x="213332" y="283436"/>
                      <a:pt x="230535" y="285247"/>
                    </a:cubicBezTo>
                    <a:cubicBezTo>
                      <a:pt x="236572" y="285850"/>
                      <a:pt x="242910" y="286756"/>
                      <a:pt x="249248" y="287360"/>
                    </a:cubicBezTo>
                    <a:cubicBezTo>
                      <a:pt x="253775" y="287964"/>
                      <a:pt x="257096" y="288265"/>
                      <a:pt x="260114" y="288265"/>
                    </a:cubicBezTo>
                    <a:cubicBezTo>
                      <a:pt x="286070" y="288265"/>
                      <a:pt x="286372" y="265627"/>
                      <a:pt x="286674" y="253553"/>
                    </a:cubicBezTo>
                    <a:cubicBezTo>
                      <a:pt x="287579" y="214614"/>
                      <a:pt x="280034" y="175072"/>
                      <a:pt x="264339" y="135832"/>
                    </a:cubicBezTo>
                    <a:cubicBezTo>
                      <a:pt x="240194" y="76066"/>
                      <a:pt x="197034" y="36222"/>
                      <a:pt x="136066" y="17205"/>
                    </a:cubicBezTo>
                    <a:cubicBezTo>
                      <a:pt x="102564" y="6942"/>
                      <a:pt x="74495" y="2113"/>
                      <a:pt x="44313" y="1509"/>
                    </a:cubicBezTo>
                    <a:lnTo>
                      <a:pt x="44313" y="1509"/>
                    </a:lnTo>
                    <a:cubicBezTo>
                      <a:pt x="43408" y="1509"/>
                      <a:pt x="39786" y="1207"/>
                      <a:pt x="36164" y="604"/>
                    </a:cubicBezTo>
                    <a:lnTo>
                      <a:pt x="35862" y="604"/>
                    </a:lnTo>
                    <a:lnTo>
                      <a:pt x="35560" y="604"/>
                    </a:lnTo>
                    <a:cubicBezTo>
                      <a:pt x="30731" y="0"/>
                      <a:pt x="27411" y="0"/>
                      <a:pt x="24695" y="0"/>
                    </a:cubicBezTo>
                    <a:cubicBezTo>
                      <a:pt x="19564" y="0"/>
                      <a:pt x="11716" y="604"/>
                      <a:pt x="6284" y="6641"/>
                    </a:cubicBezTo>
                    <a:cubicBezTo>
                      <a:pt x="-356" y="13583"/>
                      <a:pt x="-356" y="23242"/>
                      <a:pt x="247" y="33505"/>
                    </a:cubicBezTo>
                    <a:close/>
                    <a:moveTo>
                      <a:pt x="260114" y="276493"/>
                    </a:moveTo>
                    <a:cubicBezTo>
                      <a:pt x="260114" y="276493"/>
                      <a:pt x="260114" y="276493"/>
                      <a:pt x="260114" y="276493"/>
                    </a:cubicBezTo>
                    <a:cubicBezTo>
                      <a:pt x="259208" y="276493"/>
                      <a:pt x="258303" y="276493"/>
                      <a:pt x="257699" y="276493"/>
                    </a:cubicBezTo>
                    <a:cubicBezTo>
                      <a:pt x="258605" y="276493"/>
                      <a:pt x="259510" y="276493"/>
                      <a:pt x="260114" y="276493"/>
                    </a:cubicBezTo>
                    <a:close/>
                    <a:moveTo>
                      <a:pt x="24695" y="12074"/>
                    </a:moveTo>
                    <a:cubicBezTo>
                      <a:pt x="24695" y="12074"/>
                      <a:pt x="24695" y="12074"/>
                      <a:pt x="24695" y="12074"/>
                    </a:cubicBezTo>
                    <a:cubicBezTo>
                      <a:pt x="24091" y="12074"/>
                      <a:pt x="23186" y="12074"/>
                      <a:pt x="22582" y="12074"/>
                    </a:cubicBezTo>
                    <a:cubicBezTo>
                      <a:pt x="23186" y="12074"/>
                      <a:pt x="23789" y="12074"/>
                      <a:pt x="2469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1" name="Freeform 1470">
                <a:extLst>
                  <a:ext uri="{FF2B5EF4-FFF2-40B4-BE49-F238E27FC236}">
                    <a16:creationId xmlns:a16="http://schemas.microsoft.com/office/drawing/2014/main" id="{015E102F-4805-0E4F-A571-9F5ACAB50B03}"/>
                  </a:ext>
                </a:extLst>
              </p:cNvPr>
              <p:cNvSpPr/>
              <p:nvPr/>
            </p:nvSpPr>
            <p:spPr>
              <a:xfrm>
                <a:off x="3453103" y="5635211"/>
                <a:ext cx="286655" cy="286454"/>
              </a:xfrm>
              <a:custGeom>
                <a:avLst/>
                <a:gdLst>
                  <a:gd name="connsiteX0" fmla="*/ 36146 w 286655"/>
                  <a:gd name="connsiteY0" fmla="*/ 286454 h 286454"/>
                  <a:gd name="connsiteX1" fmla="*/ 46709 w 286655"/>
                  <a:gd name="connsiteY1" fmla="*/ 286152 h 286454"/>
                  <a:gd name="connsiteX2" fmla="*/ 136652 w 286655"/>
                  <a:gd name="connsiteY2" fmla="*/ 269249 h 286454"/>
                  <a:gd name="connsiteX3" fmla="*/ 249834 w 286655"/>
                  <a:gd name="connsiteY3" fmla="*/ 180505 h 286454"/>
                  <a:gd name="connsiteX4" fmla="*/ 286656 w 286655"/>
                  <a:gd name="connsiteY4" fmla="*/ 30788 h 286454"/>
                  <a:gd name="connsiteX5" fmla="*/ 256172 w 286655"/>
                  <a:gd name="connsiteY5" fmla="*/ 0 h 286454"/>
                  <a:gd name="connsiteX6" fmla="*/ 251645 w 286655"/>
                  <a:gd name="connsiteY6" fmla="*/ 0 h 286454"/>
                  <a:gd name="connsiteX7" fmla="*/ 177095 w 286655"/>
                  <a:gd name="connsiteY7" fmla="*/ 10263 h 286454"/>
                  <a:gd name="connsiteX8" fmla="*/ 15018 w 286655"/>
                  <a:gd name="connsiteY8" fmla="*/ 159980 h 286454"/>
                  <a:gd name="connsiteX9" fmla="*/ 1135 w 286655"/>
                  <a:gd name="connsiteY9" fmla="*/ 237856 h 286454"/>
                  <a:gd name="connsiteX10" fmla="*/ 6869 w 286655"/>
                  <a:gd name="connsiteY10" fmla="*/ 277701 h 286454"/>
                  <a:gd name="connsiteX11" fmla="*/ 36146 w 286655"/>
                  <a:gd name="connsiteY11" fmla="*/ 286454 h 286454"/>
                  <a:gd name="connsiteX12" fmla="*/ 251645 w 286655"/>
                  <a:gd name="connsiteY12" fmla="*/ 11772 h 286454"/>
                  <a:gd name="connsiteX13" fmla="*/ 256172 w 286655"/>
                  <a:gd name="connsiteY13" fmla="*/ 11772 h 286454"/>
                  <a:gd name="connsiteX14" fmla="*/ 248928 w 286655"/>
                  <a:gd name="connsiteY14" fmla="*/ 11772 h 286454"/>
                  <a:gd name="connsiteX15" fmla="*/ 251645 w 286655"/>
                  <a:gd name="connsiteY15" fmla="*/ 11772 h 286454"/>
                  <a:gd name="connsiteX16" fmla="*/ 36749 w 286655"/>
                  <a:gd name="connsiteY16" fmla="*/ 274380 h 286454"/>
                  <a:gd name="connsiteX17" fmla="*/ 36447 w 286655"/>
                  <a:gd name="connsiteY17" fmla="*/ 274380 h 286454"/>
                  <a:gd name="connsiteX18" fmla="*/ 36146 w 286655"/>
                  <a:gd name="connsiteY18" fmla="*/ 274380 h 286454"/>
                  <a:gd name="connsiteX19" fmla="*/ 36749 w 286655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55" h="286454">
                    <a:moveTo>
                      <a:pt x="36146" y="286454"/>
                    </a:moveTo>
                    <a:cubicBezTo>
                      <a:pt x="38862" y="286454"/>
                      <a:pt x="42484" y="286454"/>
                      <a:pt x="46709" y="286152"/>
                    </a:cubicBezTo>
                    <a:cubicBezTo>
                      <a:pt x="75684" y="285247"/>
                      <a:pt x="105262" y="279814"/>
                      <a:pt x="136652" y="269249"/>
                    </a:cubicBezTo>
                    <a:cubicBezTo>
                      <a:pt x="189168" y="251742"/>
                      <a:pt x="226292" y="222764"/>
                      <a:pt x="249834" y="180505"/>
                    </a:cubicBezTo>
                    <a:cubicBezTo>
                      <a:pt x="273979" y="137039"/>
                      <a:pt x="286354" y="86630"/>
                      <a:pt x="286656" y="30788"/>
                    </a:cubicBezTo>
                    <a:cubicBezTo>
                      <a:pt x="286656" y="8150"/>
                      <a:pt x="278808" y="302"/>
                      <a:pt x="256172" y="0"/>
                    </a:cubicBezTo>
                    <a:cubicBezTo>
                      <a:pt x="254663" y="0"/>
                      <a:pt x="253154" y="0"/>
                      <a:pt x="251645" y="0"/>
                    </a:cubicBezTo>
                    <a:cubicBezTo>
                      <a:pt x="225688" y="0"/>
                      <a:pt x="200335" y="4830"/>
                      <a:pt x="177095" y="10263"/>
                    </a:cubicBezTo>
                    <a:cubicBezTo>
                      <a:pt x="92586" y="29581"/>
                      <a:pt x="37956" y="79990"/>
                      <a:pt x="15018" y="159980"/>
                    </a:cubicBezTo>
                    <a:cubicBezTo>
                      <a:pt x="8378" y="182920"/>
                      <a:pt x="3851" y="207672"/>
                      <a:pt x="1135" y="237856"/>
                    </a:cubicBezTo>
                    <a:cubicBezTo>
                      <a:pt x="-676" y="255364"/>
                      <a:pt x="-1280" y="268645"/>
                      <a:pt x="6869" y="277701"/>
                    </a:cubicBezTo>
                    <a:cubicBezTo>
                      <a:pt x="14113" y="285850"/>
                      <a:pt x="25884" y="286454"/>
                      <a:pt x="36146" y="286454"/>
                    </a:cubicBezTo>
                    <a:close/>
                    <a:moveTo>
                      <a:pt x="251645" y="11772"/>
                    </a:moveTo>
                    <a:cubicBezTo>
                      <a:pt x="253154" y="11772"/>
                      <a:pt x="254663" y="11772"/>
                      <a:pt x="256172" y="11772"/>
                    </a:cubicBezTo>
                    <a:cubicBezTo>
                      <a:pt x="253757" y="11772"/>
                      <a:pt x="251343" y="11772"/>
                      <a:pt x="248928" y="11772"/>
                    </a:cubicBezTo>
                    <a:cubicBezTo>
                      <a:pt x="249834" y="11772"/>
                      <a:pt x="250739" y="11772"/>
                      <a:pt x="251645" y="11772"/>
                    </a:cubicBezTo>
                    <a:close/>
                    <a:moveTo>
                      <a:pt x="36749" y="274380"/>
                    </a:moveTo>
                    <a:cubicBezTo>
                      <a:pt x="36749" y="274380"/>
                      <a:pt x="36447" y="274380"/>
                      <a:pt x="36447" y="274380"/>
                    </a:cubicBezTo>
                    <a:cubicBezTo>
                      <a:pt x="36447" y="274380"/>
                      <a:pt x="36146" y="274380"/>
                      <a:pt x="36146" y="274380"/>
                    </a:cubicBezTo>
                    <a:cubicBezTo>
                      <a:pt x="36146" y="274380"/>
                      <a:pt x="36447" y="274380"/>
                      <a:pt x="3674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2" name="Freeform 1471">
                <a:extLst>
                  <a:ext uri="{FF2B5EF4-FFF2-40B4-BE49-F238E27FC236}">
                    <a16:creationId xmlns:a16="http://schemas.microsoft.com/office/drawing/2014/main" id="{37E89843-0BE7-364D-ABFA-CE63FD230763}"/>
                  </a:ext>
                </a:extLst>
              </p:cNvPr>
              <p:cNvSpPr/>
              <p:nvPr/>
            </p:nvSpPr>
            <p:spPr>
              <a:xfrm>
                <a:off x="3453829" y="4065598"/>
                <a:ext cx="286306" cy="287057"/>
              </a:xfrm>
              <a:custGeom>
                <a:avLst/>
                <a:gdLst>
                  <a:gd name="connsiteX0" fmla="*/ 146791 w 286306"/>
                  <a:gd name="connsiteY0" fmla="*/ 268645 h 287057"/>
                  <a:gd name="connsiteX1" fmla="*/ 248504 w 286306"/>
                  <a:gd name="connsiteY1" fmla="*/ 287058 h 287057"/>
                  <a:gd name="connsiteX2" fmla="*/ 251824 w 286306"/>
                  <a:gd name="connsiteY2" fmla="*/ 287058 h 287057"/>
                  <a:gd name="connsiteX3" fmla="*/ 279290 w 286306"/>
                  <a:gd name="connsiteY3" fmla="*/ 279512 h 287057"/>
                  <a:gd name="connsiteX4" fmla="*/ 286231 w 286306"/>
                  <a:gd name="connsiteY4" fmla="*/ 249629 h 287057"/>
                  <a:gd name="connsiteX5" fmla="*/ 285930 w 286306"/>
                  <a:gd name="connsiteY5" fmla="*/ 244799 h 287057"/>
                  <a:gd name="connsiteX6" fmla="*/ 285930 w 286306"/>
                  <a:gd name="connsiteY6" fmla="*/ 242082 h 287057"/>
                  <a:gd name="connsiteX7" fmla="*/ 285930 w 286306"/>
                  <a:gd name="connsiteY7" fmla="*/ 241781 h 287057"/>
                  <a:gd name="connsiteX8" fmla="*/ 285930 w 286306"/>
                  <a:gd name="connsiteY8" fmla="*/ 241479 h 287057"/>
                  <a:gd name="connsiteX9" fmla="*/ 260878 w 286306"/>
                  <a:gd name="connsiteY9" fmla="*/ 129493 h 287057"/>
                  <a:gd name="connsiteX10" fmla="*/ 181500 w 286306"/>
                  <a:gd name="connsiteY10" fmla="*/ 38033 h 287057"/>
                  <a:gd name="connsiteX11" fmla="*/ 32401 w 286306"/>
                  <a:gd name="connsiteY11" fmla="*/ 0 h 287057"/>
                  <a:gd name="connsiteX12" fmla="*/ 28478 w 286306"/>
                  <a:gd name="connsiteY12" fmla="*/ 0 h 287057"/>
                  <a:gd name="connsiteX13" fmla="*/ 107 w 286306"/>
                  <a:gd name="connsiteY13" fmla="*/ 31996 h 287057"/>
                  <a:gd name="connsiteX14" fmla="*/ 15198 w 286306"/>
                  <a:gd name="connsiteY14" fmla="*/ 129493 h 287057"/>
                  <a:gd name="connsiteX15" fmla="*/ 146791 w 286306"/>
                  <a:gd name="connsiteY15" fmla="*/ 268645 h 287057"/>
                  <a:gd name="connsiteX16" fmla="*/ 252126 w 286306"/>
                  <a:gd name="connsiteY16" fmla="*/ 274984 h 287057"/>
                  <a:gd name="connsiteX17" fmla="*/ 251824 w 286306"/>
                  <a:gd name="connsiteY17" fmla="*/ 274984 h 287057"/>
                  <a:gd name="connsiteX18" fmla="*/ 248504 w 286306"/>
                  <a:gd name="connsiteY18" fmla="*/ 274984 h 287057"/>
                  <a:gd name="connsiteX19" fmla="*/ 252126 w 286306"/>
                  <a:gd name="connsiteY19" fmla="*/ 274984 h 287057"/>
                  <a:gd name="connsiteX20" fmla="*/ 28176 w 286306"/>
                  <a:gd name="connsiteY20" fmla="*/ 12074 h 287057"/>
                  <a:gd name="connsiteX21" fmla="*/ 28176 w 286306"/>
                  <a:gd name="connsiteY21" fmla="*/ 12074 h 287057"/>
                  <a:gd name="connsiteX22" fmla="*/ 26969 w 286306"/>
                  <a:gd name="connsiteY22" fmla="*/ 12074 h 287057"/>
                  <a:gd name="connsiteX23" fmla="*/ 28176 w 286306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06" h="287057">
                    <a:moveTo>
                      <a:pt x="146791" y="268645"/>
                    </a:moveTo>
                    <a:cubicBezTo>
                      <a:pt x="182104" y="280719"/>
                      <a:pt x="215304" y="286756"/>
                      <a:pt x="248504" y="287058"/>
                    </a:cubicBezTo>
                    <a:cubicBezTo>
                      <a:pt x="249711" y="287058"/>
                      <a:pt x="250919" y="287058"/>
                      <a:pt x="251824" y="287058"/>
                    </a:cubicBezTo>
                    <a:cubicBezTo>
                      <a:pt x="262388" y="287058"/>
                      <a:pt x="272348" y="286454"/>
                      <a:pt x="279290" y="279512"/>
                    </a:cubicBezTo>
                    <a:cubicBezTo>
                      <a:pt x="286231" y="272267"/>
                      <a:pt x="286533" y="262004"/>
                      <a:pt x="286231" y="249629"/>
                    </a:cubicBezTo>
                    <a:cubicBezTo>
                      <a:pt x="286231" y="247818"/>
                      <a:pt x="286231" y="246007"/>
                      <a:pt x="285930" y="244799"/>
                    </a:cubicBezTo>
                    <a:cubicBezTo>
                      <a:pt x="285930" y="243893"/>
                      <a:pt x="285930" y="242988"/>
                      <a:pt x="285930" y="242082"/>
                    </a:cubicBezTo>
                    <a:lnTo>
                      <a:pt x="285930" y="241781"/>
                    </a:lnTo>
                    <a:lnTo>
                      <a:pt x="285930" y="241479"/>
                    </a:lnTo>
                    <a:cubicBezTo>
                      <a:pt x="284119" y="202239"/>
                      <a:pt x="275668" y="164507"/>
                      <a:pt x="260878" y="129493"/>
                    </a:cubicBezTo>
                    <a:cubicBezTo>
                      <a:pt x="243977" y="89347"/>
                      <a:pt x="217417" y="58559"/>
                      <a:pt x="181500" y="38033"/>
                    </a:cubicBezTo>
                    <a:cubicBezTo>
                      <a:pt x="139849" y="14187"/>
                      <a:pt x="92464" y="2113"/>
                      <a:pt x="32401" y="0"/>
                    </a:cubicBezTo>
                    <a:cubicBezTo>
                      <a:pt x="30892" y="0"/>
                      <a:pt x="29685" y="0"/>
                      <a:pt x="28478" y="0"/>
                    </a:cubicBezTo>
                    <a:cubicBezTo>
                      <a:pt x="2823" y="0"/>
                      <a:pt x="409" y="15696"/>
                      <a:pt x="107" y="31996"/>
                    </a:cubicBezTo>
                    <a:cubicBezTo>
                      <a:pt x="-799" y="61275"/>
                      <a:pt x="4030" y="92366"/>
                      <a:pt x="15198" y="129493"/>
                    </a:cubicBezTo>
                    <a:cubicBezTo>
                      <a:pt x="35118" y="198616"/>
                      <a:pt x="79485" y="245705"/>
                      <a:pt x="146791" y="268645"/>
                    </a:cubicBezTo>
                    <a:close/>
                    <a:moveTo>
                      <a:pt x="252126" y="274984"/>
                    </a:moveTo>
                    <a:cubicBezTo>
                      <a:pt x="252126" y="274984"/>
                      <a:pt x="251824" y="274984"/>
                      <a:pt x="251824" y="274984"/>
                    </a:cubicBezTo>
                    <a:cubicBezTo>
                      <a:pt x="250919" y="274984"/>
                      <a:pt x="249711" y="274984"/>
                      <a:pt x="248504" y="274984"/>
                    </a:cubicBezTo>
                    <a:cubicBezTo>
                      <a:pt x="249711" y="274984"/>
                      <a:pt x="250919" y="274984"/>
                      <a:pt x="252126" y="274984"/>
                    </a:cubicBezTo>
                    <a:close/>
                    <a:moveTo>
                      <a:pt x="28176" y="12074"/>
                    </a:moveTo>
                    <a:cubicBezTo>
                      <a:pt x="28176" y="12074"/>
                      <a:pt x="28478" y="12074"/>
                      <a:pt x="28176" y="12074"/>
                    </a:cubicBezTo>
                    <a:cubicBezTo>
                      <a:pt x="27874" y="12074"/>
                      <a:pt x="27271" y="12074"/>
                      <a:pt x="26969" y="12074"/>
                    </a:cubicBezTo>
                    <a:cubicBezTo>
                      <a:pt x="27271" y="12074"/>
                      <a:pt x="27874" y="12074"/>
                      <a:pt x="2817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3" name="Freeform 1472">
                <a:extLst>
                  <a:ext uri="{FF2B5EF4-FFF2-40B4-BE49-F238E27FC236}">
                    <a16:creationId xmlns:a16="http://schemas.microsoft.com/office/drawing/2014/main" id="{B93E9D04-1E11-8B48-ACA0-403EEF82D886}"/>
                  </a:ext>
                </a:extLst>
              </p:cNvPr>
              <p:cNvSpPr/>
              <p:nvPr/>
            </p:nvSpPr>
            <p:spPr>
              <a:xfrm>
                <a:off x="2193329" y="2813530"/>
                <a:ext cx="286547" cy="288265"/>
              </a:xfrm>
              <a:custGeom>
                <a:avLst/>
                <a:gdLst>
                  <a:gd name="connsiteX0" fmla="*/ 147196 w 286547"/>
                  <a:gd name="connsiteY0" fmla="*/ 268645 h 288265"/>
                  <a:gd name="connsiteX1" fmla="*/ 252229 w 286547"/>
                  <a:gd name="connsiteY1" fmla="*/ 287662 h 288265"/>
                  <a:gd name="connsiteX2" fmla="*/ 260378 w 286547"/>
                  <a:gd name="connsiteY2" fmla="*/ 288265 h 288265"/>
                  <a:gd name="connsiteX3" fmla="*/ 280298 w 286547"/>
                  <a:gd name="connsiteY3" fmla="*/ 281021 h 288265"/>
                  <a:gd name="connsiteX4" fmla="*/ 286334 w 286547"/>
                  <a:gd name="connsiteY4" fmla="*/ 254760 h 288265"/>
                  <a:gd name="connsiteX5" fmla="*/ 260680 w 286547"/>
                  <a:gd name="connsiteY5" fmla="*/ 131606 h 288265"/>
                  <a:gd name="connsiteX6" fmla="*/ 163494 w 286547"/>
                  <a:gd name="connsiteY6" fmla="*/ 28978 h 288265"/>
                  <a:gd name="connsiteX7" fmla="*/ 47293 w 286547"/>
                  <a:gd name="connsiteY7" fmla="*/ 1509 h 288265"/>
                  <a:gd name="connsiteX8" fmla="*/ 34013 w 286547"/>
                  <a:gd name="connsiteY8" fmla="*/ 604 h 288265"/>
                  <a:gd name="connsiteX9" fmla="*/ 23751 w 286547"/>
                  <a:gd name="connsiteY9" fmla="*/ 0 h 288265"/>
                  <a:gd name="connsiteX10" fmla="*/ 210 w 286547"/>
                  <a:gd name="connsiteY10" fmla="*/ 30789 h 288265"/>
                  <a:gd name="connsiteX11" fmla="*/ 20130 w 286547"/>
                  <a:gd name="connsiteY11" fmla="*/ 146397 h 288265"/>
                  <a:gd name="connsiteX12" fmla="*/ 147196 w 286547"/>
                  <a:gd name="connsiteY12" fmla="*/ 268645 h 288265"/>
                  <a:gd name="connsiteX13" fmla="*/ 261585 w 286547"/>
                  <a:gd name="connsiteY13" fmla="*/ 275890 h 288265"/>
                  <a:gd name="connsiteX14" fmla="*/ 260378 w 286547"/>
                  <a:gd name="connsiteY14" fmla="*/ 275890 h 288265"/>
                  <a:gd name="connsiteX15" fmla="*/ 260076 w 286547"/>
                  <a:gd name="connsiteY15" fmla="*/ 275890 h 288265"/>
                  <a:gd name="connsiteX16" fmla="*/ 261585 w 286547"/>
                  <a:gd name="connsiteY16" fmla="*/ 275890 h 288265"/>
                  <a:gd name="connsiteX17" fmla="*/ 23450 w 286547"/>
                  <a:gd name="connsiteY17" fmla="*/ 11772 h 288265"/>
                  <a:gd name="connsiteX18" fmla="*/ 23450 w 286547"/>
                  <a:gd name="connsiteY18" fmla="*/ 11772 h 288265"/>
                  <a:gd name="connsiteX19" fmla="*/ 21639 w 286547"/>
                  <a:gd name="connsiteY19" fmla="*/ 11772 h 288265"/>
                  <a:gd name="connsiteX20" fmla="*/ 23450 w 286547"/>
                  <a:gd name="connsiteY20" fmla="*/ 11772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47" h="288265">
                    <a:moveTo>
                      <a:pt x="147196" y="268645"/>
                    </a:moveTo>
                    <a:cubicBezTo>
                      <a:pt x="183112" y="281021"/>
                      <a:pt x="221443" y="284643"/>
                      <a:pt x="252229" y="287662"/>
                    </a:cubicBezTo>
                    <a:cubicBezTo>
                      <a:pt x="255247" y="287964"/>
                      <a:pt x="257963" y="288265"/>
                      <a:pt x="260378" y="288265"/>
                    </a:cubicBezTo>
                    <a:cubicBezTo>
                      <a:pt x="266112" y="288265"/>
                      <a:pt x="274261" y="287662"/>
                      <a:pt x="280298" y="281021"/>
                    </a:cubicBezTo>
                    <a:cubicBezTo>
                      <a:pt x="286636" y="274079"/>
                      <a:pt x="286938" y="264118"/>
                      <a:pt x="286334" y="254760"/>
                    </a:cubicBezTo>
                    <a:cubicBezTo>
                      <a:pt x="283618" y="217029"/>
                      <a:pt x="278185" y="172657"/>
                      <a:pt x="260680" y="131606"/>
                    </a:cubicBezTo>
                    <a:cubicBezTo>
                      <a:pt x="240458" y="84216"/>
                      <a:pt x="207861" y="49503"/>
                      <a:pt x="163494" y="28978"/>
                    </a:cubicBezTo>
                    <a:cubicBezTo>
                      <a:pt x="127577" y="12074"/>
                      <a:pt x="88643" y="3018"/>
                      <a:pt x="47293" y="1509"/>
                    </a:cubicBezTo>
                    <a:lnTo>
                      <a:pt x="34013" y="604"/>
                    </a:lnTo>
                    <a:cubicBezTo>
                      <a:pt x="30392" y="302"/>
                      <a:pt x="26770" y="0"/>
                      <a:pt x="23751" y="0"/>
                    </a:cubicBezTo>
                    <a:cubicBezTo>
                      <a:pt x="1719" y="0"/>
                      <a:pt x="813" y="16300"/>
                      <a:pt x="210" y="30789"/>
                    </a:cubicBezTo>
                    <a:cubicBezTo>
                      <a:pt x="-1300" y="67312"/>
                      <a:pt x="5341" y="105345"/>
                      <a:pt x="20130" y="146397"/>
                    </a:cubicBezTo>
                    <a:cubicBezTo>
                      <a:pt x="41559" y="205861"/>
                      <a:pt x="84417" y="246912"/>
                      <a:pt x="147196" y="268645"/>
                    </a:cubicBezTo>
                    <a:close/>
                    <a:moveTo>
                      <a:pt x="261585" y="275890"/>
                    </a:moveTo>
                    <a:cubicBezTo>
                      <a:pt x="261283" y="275890"/>
                      <a:pt x="260680" y="275890"/>
                      <a:pt x="260378" y="275890"/>
                    </a:cubicBezTo>
                    <a:cubicBezTo>
                      <a:pt x="260378" y="275890"/>
                      <a:pt x="260076" y="275890"/>
                      <a:pt x="260076" y="275890"/>
                    </a:cubicBezTo>
                    <a:cubicBezTo>
                      <a:pt x="260378" y="275890"/>
                      <a:pt x="260981" y="275890"/>
                      <a:pt x="261585" y="275890"/>
                    </a:cubicBezTo>
                    <a:close/>
                    <a:moveTo>
                      <a:pt x="23450" y="11772"/>
                    </a:moveTo>
                    <a:cubicBezTo>
                      <a:pt x="23450" y="11772"/>
                      <a:pt x="23751" y="11772"/>
                      <a:pt x="23450" y="11772"/>
                    </a:cubicBezTo>
                    <a:cubicBezTo>
                      <a:pt x="22846" y="11772"/>
                      <a:pt x="22242" y="11772"/>
                      <a:pt x="21639" y="11772"/>
                    </a:cubicBezTo>
                    <a:cubicBezTo>
                      <a:pt x="22242" y="11772"/>
                      <a:pt x="22846" y="11772"/>
                      <a:pt x="234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4" name="Freeform 1473">
                <a:extLst>
                  <a:ext uri="{FF2B5EF4-FFF2-40B4-BE49-F238E27FC236}">
                    <a16:creationId xmlns:a16="http://schemas.microsoft.com/office/drawing/2014/main" id="{FB978203-DF3B-794D-86B6-66C63CF1D844}"/>
                  </a:ext>
                </a:extLst>
              </p:cNvPr>
              <p:cNvSpPr/>
              <p:nvPr/>
            </p:nvSpPr>
            <p:spPr>
              <a:xfrm>
                <a:off x="3453540" y="6261245"/>
                <a:ext cx="286279" cy="287057"/>
              </a:xfrm>
              <a:custGeom>
                <a:avLst/>
                <a:gdLst>
                  <a:gd name="connsiteX0" fmla="*/ 257546 w 286279"/>
                  <a:gd name="connsiteY0" fmla="*/ 121947 h 287057"/>
                  <a:gd name="connsiteX1" fmla="*/ 200502 w 286279"/>
                  <a:gd name="connsiteY1" fmla="*/ 51012 h 287057"/>
                  <a:gd name="connsiteX2" fmla="*/ 47781 w 286279"/>
                  <a:gd name="connsiteY2" fmla="*/ 604 h 287057"/>
                  <a:gd name="connsiteX3" fmla="*/ 37821 w 286279"/>
                  <a:gd name="connsiteY3" fmla="*/ 0 h 287057"/>
                  <a:gd name="connsiteX4" fmla="*/ 32389 w 286279"/>
                  <a:gd name="connsiteY4" fmla="*/ 0 h 287057"/>
                  <a:gd name="connsiteX5" fmla="*/ 7036 w 286279"/>
                  <a:gd name="connsiteY5" fmla="*/ 7546 h 287057"/>
                  <a:gd name="connsiteX6" fmla="*/ 94 w 286279"/>
                  <a:gd name="connsiteY6" fmla="*/ 38335 h 287057"/>
                  <a:gd name="connsiteX7" fmla="*/ 17901 w 286279"/>
                  <a:gd name="connsiteY7" fmla="*/ 137341 h 287057"/>
                  <a:gd name="connsiteX8" fmla="*/ 137120 w 286279"/>
                  <a:gd name="connsiteY8" fmla="*/ 265023 h 287057"/>
                  <a:gd name="connsiteX9" fmla="*/ 252113 w 286279"/>
                  <a:gd name="connsiteY9" fmla="*/ 287058 h 287057"/>
                  <a:gd name="connsiteX10" fmla="*/ 279276 w 286279"/>
                  <a:gd name="connsiteY10" fmla="*/ 279814 h 287057"/>
                  <a:gd name="connsiteX11" fmla="*/ 286218 w 286279"/>
                  <a:gd name="connsiteY11" fmla="*/ 252647 h 287057"/>
                  <a:gd name="connsiteX12" fmla="*/ 257546 w 286279"/>
                  <a:gd name="connsiteY12" fmla="*/ 121947 h 287057"/>
                  <a:gd name="connsiteX13" fmla="*/ 30879 w 286279"/>
                  <a:gd name="connsiteY13" fmla="*/ 12074 h 287057"/>
                  <a:gd name="connsiteX14" fmla="*/ 32389 w 286279"/>
                  <a:gd name="connsiteY14" fmla="*/ 12074 h 287057"/>
                  <a:gd name="connsiteX15" fmla="*/ 33294 w 286279"/>
                  <a:gd name="connsiteY15" fmla="*/ 12074 h 287057"/>
                  <a:gd name="connsiteX16" fmla="*/ 30879 w 286279"/>
                  <a:gd name="connsiteY16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279" h="287057">
                    <a:moveTo>
                      <a:pt x="257546" y="121947"/>
                    </a:moveTo>
                    <a:cubicBezTo>
                      <a:pt x="244265" y="93271"/>
                      <a:pt x="225251" y="69425"/>
                      <a:pt x="200502" y="51012"/>
                    </a:cubicBezTo>
                    <a:cubicBezTo>
                      <a:pt x="152814" y="14489"/>
                      <a:pt x="96374" y="5131"/>
                      <a:pt x="47781" y="604"/>
                    </a:cubicBezTo>
                    <a:cubicBezTo>
                      <a:pt x="44763" y="301"/>
                      <a:pt x="41443" y="0"/>
                      <a:pt x="37821" y="0"/>
                    </a:cubicBezTo>
                    <a:cubicBezTo>
                      <a:pt x="36010" y="0"/>
                      <a:pt x="34199" y="0"/>
                      <a:pt x="32389" y="0"/>
                    </a:cubicBezTo>
                    <a:cubicBezTo>
                      <a:pt x="23636" y="0"/>
                      <a:pt x="13675" y="604"/>
                      <a:pt x="7036" y="7546"/>
                    </a:cubicBezTo>
                    <a:cubicBezTo>
                      <a:pt x="-208" y="15092"/>
                      <a:pt x="-208" y="25959"/>
                      <a:pt x="94" y="38335"/>
                    </a:cubicBezTo>
                    <a:cubicBezTo>
                      <a:pt x="1603" y="72142"/>
                      <a:pt x="7337" y="104439"/>
                      <a:pt x="17901" y="137341"/>
                    </a:cubicBezTo>
                    <a:cubicBezTo>
                      <a:pt x="37821" y="198617"/>
                      <a:pt x="77963" y="241479"/>
                      <a:pt x="137120" y="265023"/>
                    </a:cubicBezTo>
                    <a:cubicBezTo>
                      <a:pt x="173640" y="279210"/>
                      <a:pt x="212574" y="286756"/>
                      <a:pt x="252113" y="287058"/>
                    </a:cubicBezTo>
                    <a:cubicBezTo>
                      <a:pt x="262978" y="287058"/>
                      <a:pt x="272637" y="286454"/>
                      <a:pt x="279276" y="279814"/>
                    </a:cubicBezTo>
                    <a:cubicBezTo>
                      <a:pt x="285917" y="272871"/>
                      <a:pt x="286520" y="263514"/>
                      <a:pt x="286218" y="252647"/>
                    </a:cubicBezTo>
                    <a:cubicBezTo>
                      <a:pt x="285917" y="205558"/>
                      <a:pt x="275956" y="161790"/>
                      <a:pt x="257546" y="121947"/>
                    </a:cubicBezTo>
                    <a:close/>
                    <a:moveTo>
                      <a:pt x="30879" y="12074"/>
                    </a:moveTo>
                    <a:cubicBezTo>
                      <a:pt x="31483" y="12074"/>
                      <a:pt x="31785" y="12074"/>
                      <a:pt x="32389" y="12074"/>
                    </a:cubicBezTo>
                    <a:cubicBezTo>
                      <a:pt x="32690" y="12074"/>
                      <a:pt x="32992" y="12074"/>
                      <a:pt x="33294" y="12074"/>
                    </a:cubicBezTo>
                    <a:cubicBezTo>
                      <a:pt x="32389" y="12074"/>
                      <a:pt x="31483" y="12074"/>
                      <a:pt x="3087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5" name="Freeform 1474">
                <a:extLst>
                  <a:ext uri="{FF2B5EF4-FFF2-40B4-BE49-F238E27FC236}">
                    <a16:creationId xmlns:a16="http://schemas.microsoft.com/office/drawing/2014/main" id="{E366C24F-3256-F64B-8060-0AACBBC85199}"/>
                  </a:ext>
                </a:extLst>
              </p:cNvPr>
              <p:cNvSpPr/>
              <p:nvPr/>
            </p:nvSpPr>
            <p:spPr>
              <a:xfrm>
                <a:off x="4394329" y="4692538"/>
                <a:ext cx="286404" cy="287057"/>
              </a:xfrm>
              <a:custGeom>
                <a:avLst/>
                <a:gdLst>
                  <a:gd name="connsiteX0" fmla="*/ 28145 w 286404"/>
                  <a:gd name="connsiteY0" fmla="*/ 287058 h 287057"/>
                  <a:gd name="connsiteX1" fmla="*/ 35992 w 286404"/>
                  <a:gd name="connsiteY1" fmla="*/ 286756 h 287057"/>
                  <a:gd name="connsiteX2" fmla="*/ 157022 w 286404"/>
                  <a:gd name="connsiteY2" fmla="*/ 261099 h 287057"/>
                  <a:gd name="connsiteX3" fmla="*/ 255415 w 286404"/>
                  <a:gd name="connsiteY3" fmla="*/ 168733 h 287057"/>
                  <a:gd name="connsiteX4" fmla="*/ 285898 w 286404"/>
                  <a:gd name="connsiteY4" fmla="*/ 46183 h 287057"/>
                  <a:gd name="connsiteX5" fmla="*/ 279259 w 286404"/>
                  <a:gd name="connsiteY5" fmla="*/ 9055 h 287057"/>
                  <a:gd name="connsiteX6" fmla="*/ 244248 w 286404"/>
                  <a:gd name="connsiteY6" fmla="*/ 0 h 287057"/>
                  <a:gd name="connsiteX7" fmla="*/ 234589 w 286404"/>
                  <a:gd name="connsiteY7" fmla="*/ 0 h 287057"/>
                  <a:gd name="connsiteX8" fmla="*/ 234287 w 286404"/>
                  <a:gd name="connsiteY8" fmla="*/ 0 h 287057"/>
                  <a:gd name="connsiteX9" fmla="*/ 233986 w 286404"/>
                  <a:gd name="connsiteY9" fmla="*/ 0 h 287057"/>
                  <a:gd name="connsiteX10" fmla="*/ 135593 w 286404"/>
                  <a:gd name="connsiteY10" fmla="*/ 21733 h 287057"/>
                  <a:gd name="connsiteX11" fmla="*/ 29654 w 286404"/>
                  <a:gd name="connsiteY11" fmla="*/ 119230 h 287057"/>
                  <a:gd name="connsiteX12" fmla="*/ 76 w 286404"/>
                  <a:gd name="connsiteY12" fmla="*/ 251440 h 287057"/>
                  <a:gd name="connsiteX13" fmla="*/ 6716 w 286404"/>
                  <a:gd name="connsiteY13" fmla="*/ 280116 h 287057"/>
                  <a:gd name="connsiteX14" fmla="*/ 28145 w 286404"/>
                  <a:gd name="connsiteY14" fmla="*/ 287058 h 287057"/>
                  <a:gd name="connsiteX15" fmla="*/ 244549 w 286404"/>
                  <a:gd name="connsiteY15" fmla="*/ 12074 h 287057"/>
                  <a:gd name="connsiteX16" fmla="*/ 244549 w 286404"/>
                  <a:gd name="connsiteY16" fmla="*/ 12074 h 287057"/>
                  <a:gd name="connsiteX17" fmla="*/ 243945 w 286404"/>
                  <a:gd name="connsiteY17" fmla="*/ 12074 h 287057"/>
                  <a:gd name="connsiteX18" fmla="*/ 244549 w 286404"/>
                  <a:gd name="connsiteY18" fmla="*/ 12074 h 287057"/>
                  <a:gd name="connsiteX19" fmla="*/ 29654 w 286404"/>
                  <a:gd name="connsiteY19" fmla="*/ 274984 h 287057"/>
                  <a:gd name="connsiteX20" fmla="*/ 28447 w 286404"/>
                  <a:gd name="connsiteY20" fmla="*/ 274984 h 287057"/>
                  <a:gd name="connsiteX21" fmla="*/ 28447 w 286404"/>
                  <a:gd name="connsiteY21" fmla="*/ 274984 h 287057"/>
                  <a:gd name="connsiteX22" fmla="*/ 29654 w 286404"/>
                  <a:gd name="connsiteY2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04" h="287057">
                    <a:moveTo>
                      <a:pt x="28145" y="287058"/>
                    </a:moveTo>
                    <a:cubicBezTo>
                      <a:pt x="30258" y="287058"/>
                      <a:pt x="32672" y="287058"/>
                      <a:pt x="35992" y="286756"/>
                    </a:cubicBezTo>
                    <a:cubicBezTo>
                      <a:pt x="84585" y="283738"/>
                      <a:pt x="122916" y="275588"/>
                      <a:pt x="157022" y="261099"/>
                    </a:cubicBezTo>
                    <a:cubicBezTo>
                      <a:pt x="200786" y="242385"/>
                      <a:pt x="233986" y="211294"/>
                      <a:pt x="255415" y="168733"/>
                    </a:cubicBezTo>
                    <a:cubicBezTo>
                      <a:pt x="272920" y="133719"/>
                      <a:pt x="282880" y="94781"/>
                      <a:pt x="285898" y="46183"/>
                    </a:cubicBezTo>
                    <a:cubicBezTo>
                      <a:pt x="286804" y="30789"/>
                      <a:pt x="287408" y="17809"/>
                      <a:pt x="279259" y="9055"/>
                    </a:cubicBezTo>
                    <a:cubicBezTo>
                      <a:pt x="271411" y="906"/>
                      <a:pt x="259339" y="0"/>
                      <a:pt x="244248" y="0"/>
                    </a:cubicBezTo>
                    <a:cubicBezTo>
                      <a:pt x="241229" y="0"/>
                      <a:pt x="237909" y="0"/>
                      <a:pt x="234589" y="0"/>
                    </a:cubicBezTo>
                    <a:lnTo>
                      <a:pt x="234287" y="0"/>
                    </a:lnTo>
                    <a:lnTo>
                      <a:pt x="233986" y="0"/>
                    </a:lnTo>
                    <a:cubicBezTo>
                      <a:pt x="201389" y="1509"/>
                      <a:pt x="166378" y="9055"/>
                      <a:pt x="135593" y="21733"/>
                    </a:cubicBezTo>
                    <a:cubicBezTo>
                      <a:pt x="86698" y="41353"/>
                      <a:pt x="51083" y="74255"/>
                      <a:pt x="29654" y="119230"/>
                    </a:cubicBezTo>
                    <a:cubicBezTo>
                      <a:pt x="10941" y="158471"/>
                      <a:pt x="981" y="201635"/>
                      <a:pt x="76" y="251440"/>
                    </a:cubicBezTo>
                    <a:cubicBezTo>
                      <a:pt x="-226" y="263212"/>
                      <a:pt x="76" y="273173"/>
                      <a:pt x="6716" y="280116"/>
                    </a:cubicBezTo>
                    <a:cubicBezTo>
                      <a:pt x="13054" y="286153"/>
                      <a:pt x="21203" y="287058"/>
                      <a:pt x="28145" y="287058"/>
                    </a:cubicBezTo>
                    <a:close/>
                    <a:moveTo>
                      <a:pt x="244549" y="12074"/>
                    </a:moveTo>
                    <a:cubicBezTo>
                      <a:pt x="244549" y="12074"/>
                      <a:pt x="244549" y="12074"/>
                      <a:pt x="244549" y="12074"/>
                    </a:cubicBezTo>
                    <a:cubicBezTo>
                      <a:pt x="244549" y="12074"/>
                      <a:pt x="244248" y="12074"/>
                      <a:pt x="243945" y="12074"/>
                    </a:cubicBezTo>
                    <a:cubicBezTo>
                      <a:pt x="243945" y="12074"/>
                      <a:pt x="244248" y="12074"/>
                      <a:pt x="244549" y="12074"/>
                    </a:cubicBezTo>
                    <a:close/>
                    <a:moveTo>
                      <a:pt x="29654" y="274984"/>
                    </a:moveTo>
                    <a:cubicBezTo>
                      <a:pt x="29352" y="274984"/>
                      <a:pt x="28749" y="274984"/>
                      <a:pt x="28447" y="274984"/>
                    </a:cubicBezTo>
                    <a:cubicBezTo>
                      <a:pt x="28447" y="274984"/>
                      <a:pt x="28447" y="274984"/>
                      <a:pt x="28447" y="274984"/>
                    </a:cubicBezTo>
                    <a:cubicBezTo>
                      <a:pt x="28749" y="274984"/>
                      <a:pt x="29050" y="274984"/>
                      <a:pt x="2965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6" name="Freeform 1475">
                <a:extLst>
                  <a:ext uri="{FF2B5EF4-FFF2-40B4-BE49-F238E27FC236}">
                    <a16:creationId xmlns:a16="http://schemas.microsoft.com/office/drawing/2014/main" id="{5DA36DD6-C3CB-E54C-938E-F7DA2469C9D9}"/>
                  </a:ext>
                </a:extLst>
              </p:cNvPr>
              <p:cNvSpPr/>
              <p:nvPr/>
            </p:nvSpPr>
            <p:spPr>
              <a:xfrm>
                <a:off x="2197462" y="6260943"/>
                <a:ext cx="286918" cy="286756"/>
              </a:xfrm>
              <a:custGeom>
                <a:avLst/>
                <a:gdLst>
                  <a:gd name="connsiteX0" fmla="*/ 156342 w 286918"/>
                  <a:gd name="connsiteY0" fmla="*/ 25054 h 286756"/>
                  <a:gd name="connsiteX1" fmla="*/ 32898 w 286918"/>
                  <a:gd name="connsiteY1" fmla="*/ 0 h 286756"/>
                  <a:gd name="connsiteX2" fmla="*/ 30786 w 286918"/>
                  <a:gd name="connsiteY2" fmla="*/ 0 h 286756"/>
                  <a:gd name="connsiteX3" fmla="*/ 6942 w 286918"/>
                  <a:gd name="connsiteY3" fmla="*/ 8150 h 286756"/>
                  <a:gd name="connsiteX4" fmla="*/ 302 w 286918"/>
                  <a:gd name="connsiteY4" fmla="*/ 31694 h 286756"/>
                  <a:gd name="connsiteX5" fmla="*/ 0 w 286918"/>
                  <a:gd name="connsiteY5" fmla="*/ 41655 h 286756"/>
                  <a:gd name="connsiteX6" fmla="*/ 0 w 286918"/>
                  <a:gd name="connsiteY6" fmla="*/ 41957 h 286756"/>
                  <a:gd name="connsiteX7" fmla="*/ 0 w 286918"/>
                  <a:gd name="connsiteY7" fmla="*/ 42259 h 286756"/>
                  <a:gd name="connsiteX8" fmla="*/ 13280 w 286918"/>
                  <a:gd name="connsiteY8" fmla="*/ 123154 h 286756"/>
                  <a:gd name="connsiteX9" fmla="*/ 76964 w 286918"/>
                  <a:gd name="connsiteY9" fmla="*/ 228801 h 286756"/>
                  <a:gd name="connsiteX10" fmla="*/ 258055 w 286918"/>
                  <a:gd name="connsiteY10" fmla="*/ 286756 h 286756"/>
                  <a:gd name="connsiteX11" fmla="*/ 259263 w 286918"/>
                  <a:gd name="connsiteY11" fmla="*/ 286756 h 286756"/>
                  <a:gd name="connsiteX12" fmla="*/ 286728 w 286918"/>
                  <a:gd name="connsiteY12" fmla="*/ 258684 h 286756"/>
                  <a:gd name="connsiteX13" fmla="*/ 281296 w 286918"/>
                  <a:gd name="connsiteY13" fmla="*/ 199522 h 286756"/>
                  <a:gd name="connsiteX14" fmla="*/ 156342 w 286918"/>
                  <a:gd name="connsiteY14" fmla="*/ 25054 h 286756"/>
                  <a:gd name="connsiteX15" fmla="*/ 30182 w 286918"/>
                  <a:gd name="connsiteY15" fmla="*/ 12074 h 286756"/>
                  <a:gd name="connsiteX16" fmla="*/ 30786 w 286918"/>
                  <a:gd name="connsiteY16" fmla="*/ 12074 h 286756"/>
                  <a:gd name="connsiteX17" fmla="*/ 32295 w 286918"/>
                  <a:gd name="connsiteY17" fmla="*/ 12074 h 286756"/>
                  <a:gd name="connsiteX18" fmla="*/ 30182 w 286918"/>
                  <a:gd name="connsiteY18" fmla="*/ 12074 h 286756"/>
                  <a:gd name="connsiteX19" fmla="*/ 259866 w 286918"/>
                  <a:gd name="connsiteY19" fmla="*/ 274682 h 286756"/>
                  <a:gd name="connsiteX20" fmla="*/ 258961 w 286918"/>
                  <a:gd name="connsiteY20" fmla="*/ 274682 h 286756"/>
                  <a:gd name="connsiteX21" fmla="*/ 260470 w 286918"/>
                  <a:gd name="connsiteY21" fmla="*/ 274682 h 286756"/>
                  <a:gd name="connsiteX22" fmla="*/ 259866 w 286918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18" h="286756">
                    <a:moveTo>
                      <a:pt x="156342" y="25054"/>
                    </a:moveTo>
                    <a:cubicBezTo>
                      <a:pt x="119822" y="9659"/>
                      <a:pt x="79378" y="1208"/>
                      <a:pt x="32898" y="0"/>
                    </a:cubicBezTo>
                    <a:cubicBezTo>
                      <a:pt x="31993" y="0"/>
                      <a:pt x="31389" y="0"/>
                      <a:pt x="30786" y="0"/>
                    </a:cubicBezTo>
                    <a:cubicBezTo>
                      <a:pt x="22636" y="0"/>
                      <a:pt x="13582" y="906"/>
                      <a:pt x="6942" y="8150"/>
                    </a:cubicBezTo>
                    <a:cubicBezTo>
                      <a:pt x="1811" y="14187"/>
                      <a:pt x="604" y="21733"/>
                      <a:pt x="302" y="31694"/>
                    </a:cubicBezTo>
                    <a:cubicBezTo>
                      <a:pt x="0" y="35316"/>
                      <a:pt x="0" y="38637"/>
                      <a:pt x="0" y="41655"/>
                    </a:cubicBezTo>
                    <a:lnTo>
                      <a:pt x="0" y="41957"/>
                    </a:lnTo>
                    <a:lnTo>
                      <a:pt x="0" y="42259"/>
                    </a:lnTo>
                    <a:cubicBezTo>
                      <a:pt x="1509" y="70331"/>
                      <a:pt x="6036" y="97497"/>
                      <a:pt x="13280" y="123154"/>
                    </a:cubicBezTo>
                    <a:cubicBezTo>
                      <a:pt x="27164" y="171148"/>
                      <a:pt x="47386" y="204654"/>
                      <a:pt x="76964" y="228801"/>
                    </a:cubicBezTo>
                    <a:cubicBezTo>
                      <a:pt x="135215" y="277097"/>
                      <a:pt x="204332" y="285247"/>
                      <a:pt x="258055" y="286756"/>
                    </a:cubicBezTo>
                    <a:cubicBezTo>
                      <a:pt x="258357" y="286756"/>
                      <a:pt x="258961" y="286756"/>
                      <a:pt x="259263" y="286756"/>
                    </a:cubicBezTo>
                    <a:cubicBezTo>
                      <a:pt x="281899" y="286756"/>
                      <a:pt x="286125" y="269249"/>
                      <a:pt x="286728" y="258684"/>
                    </a:cubicBezTo>
                    <a:cubicBezTo>
                      <a:pt x="287634" y="239366"/>
                      <a:pt x="285219" y="221255"/>
                      <a:pt x="281296" y="199522"/>
                    </a:cubicBezTo>
                    <a:cubicBezTo>
                      <a:pt x="266808" y="111080"/>
                      <a:pt x="225761" y="54031"/>
                      <a:pt x="156342" y="25054"/>
                    </a:cubicBezTo>
                    <a:close/>
                    <a:moveTo>
                      <a:pt x="30182" y="12074"/>
                    </a:moveTo>
                    <a:cubicBezTo>
                      <a:pt x="30484" y="12074"/>
                      <a:pt x="30484" y="12074"/>
                      <a:pt x="30786" y="12074"/>
                    </a:cubicBezTo>
                    <a:cubicBezTo>
                      <a:pt x="31389" y="12074"/>
                      <a:pt x="31993" y="12074"/>
                      <a:pt x="32295" y="12074"/>
                    </a:cubicBezTo>
                    <a:cubicBezTo>
                      <a:pt x="31691" y="12074"/>
                      <a:pt x="31087" y="12074"/>
                      <a:pt x="30182" y="12074"/>
                    </a:cubicBezTo>
                    <a:close/>
                    <a:moveTo>
                      <a:pt x="259866" y="274682"/>
                    </a:moveTo>
                    <a:cubicBezTo>
                      <a:pt x="259565" y="274682"/>
                      <a:pt x="259263" y="274682"/>
                      <a:pt x="258961" y="274682"/>
                    </a:cubicBezTo>
                    <a:cubicBezTo>
                      <a:pt x="259565" y="274682"/>
                      <a:pt x="259866" y="274682"/>
                      <a:pt x="260470" y="274682"/>
                    </a:cubicBezTo>
                    <a:cubicBezTo>
                      <a:pt x="260168" y="274682"/>
                      <a:pt x="259866" y="274682"/>
                      <a:pt x="25986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7" name="Freeform 1476">
                <a:extLst>
                  <a:ext uri="{FF2B5EF4-FFF2-40B4-BE49-F238E27FC236}">
                    <a16:creationId xmlns:a16="http://schemas.microsoft.com/office/drawing/2014/main" id="{DB423051-FB2B-8C43-887A-A515536780F2}"/>
                  </a:ext>
                </a:extLst>
              </p:cNvPr>
              <p:cNvSpPr/>
              <p:nvPr/>
            </p:nvSpPr>
            <p:spPr>
              <a:xfrm>
                <a:off x="3453030" y="5944304"/>
                <a:ext cx="287030" cy="286152"/>
              </a:xfrm>
              <a:custGeom>
                <a:avLst/>
                <a:gdLst>
                  <a:gd name="connsiteX0" fmla="*/ 287030 w 287030"/>
                  <a:gd name="connsiteY0" fmla="*/ 244799 h 286152"/>
                  <a:gd name="connsiteX1" fmla="*/ 287030 w 287030"/>
                  <a:gd name="connsiteY1" fmla="*/ 244497 h 286152"/>
                  <a:gd name="connsiteX2" fmla="*/ 287030 w 287030"/>
                  <a:gd name="connsiteY2" fmla="*/ 244195 h 286152"/>
                  <a:gd name="connsiteX3" fmla="*/ 267412 w 287030"/>
                  <a:gd name="connsiteY3" fmla="*/ 144585 h 286152"/>
                  <a:gd name="connsiteX4" fmla="*/ 190146 w 287030"/>
                  <a:gd name="connsiteY4" fmla="*/ 42862 h 286152"/>
                  <a:gd name="connsiteX5" fmla="*/ 32597 w 287030"/>
                  <a:gd name="connsiteY5" fmla="*/ 0 h 286152"/>
                  <a:gd name="connsiteX6" fmla="*/ 28371 w 287030"/>
                  <a:gd name="connsiteY6" fmla="*/ 0 h 286152"/>
                  <a:gd name="connsiteX7" fmla="*/ 0 w 287030"/>
                  <a:gd name="connsiteY7" fmla="*/ 33505 h 286152"/>
                  <a:gd name="connsiteX8" fmla="*/ 18411 w 287030"/>
                  <a:gd name="connsiteY8" fmla="*/ 139756 h 286152"/>
                  <a:gd name="connsiteX9" fmla="*/ 75757 w 287030"/>
                  <a:gd name="connsiteY9" fmla="*/ 227594 h 286152"/>
                  <a:gd name="connsiteX10" fmla="*/ 254434 w 287030"/>
                  <a:gd name="connsiteY10" fmla="*/ 286153 h 286152"/>
                  <a:gd name="connsiteX11" fmla="*/ 256245 w 287030"/>
                  <a:gd name="connsiteY11" fmla="*/ 286153 h 286152"/>
                  <a:gd name="connsiteX12" fmla="*/ 286125 w 287030"/>
                  <a:gd name="connsiteY12" fmla="*/ 256873 h 286152"/>
                  <a:gd name="connsiteX13" fmla="*/ 286427 w 287030"/>
                  <a:gd name="connsiteY13" fmla="*/ 245704 h 286152"/>
                  <a:gd name="connsiteX14" fmla="*/ 287030 w 287030"/>
                  <a:gd name="connsiteY14" fmla="*/ 244799 h 286152"/>
                  <a:gd name="connsiteX15" fmla="*/ 27164 w 287030"/>
                  <a:gd name="connsiteY15" fmla="*/ 11772 h 286152"/>
                  <a:gd name="connsiteX16" fmla="*/ 28371 w 287030"/>
                  <a:gd name="connsiteY16" fmla="*/ 11772 h 286152"/>
                  <a:gd name="connsiteX17" fmla="*/ 28673 w 287030"/>
                  <a:gd name="connsiteY17" fmla="*/ 11772 h 286152"/>
                  <a:gd name="connsiteX18" fmla="*/ 27164 w 287030"/>
                  <a:gd name="connsiteY18" fmla="*/ 11772 h 286152"/>
                  <a:gd name="connsiteX19" fmla="*/ 256546 w 287030"/>
                  <a:gd name="connsiteY19" fmla="*/ 274079 h 286152"/>
                  <a:gd name="connsiteX20" fmla="*/ 254736 w 287030"/>
                  <a:gd name="connsiteY20" fmla="*/ 274079 h 286152"/>
                  <a:gd name="connsiteX21" fmla="*/ 256848 w 287030"/>
                  <a:gd name="connsiteY21" fmla="*/ 274079 h 286152"/>
                  <a:gd name="connsiteX22" fmla="*/ 256546 w 287030"/>
                  <a:gd name="connsiteY22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030" h="286152">
                    <a:moveTo>
                      <a:pt x="287030" y="244799"/>
                    </a:moveTo>
                    <a:lnTo>
                      <a:pt x="287030" y="244497"/>
                    </a:lnTo>
                    <a:lnTo>
                      <a:pt x="287030" y="244195"/>
                    </a:lnTo>
                    <a:cubicBezTo>
                      <a:pt x="284616" y="204653"/>
                      <a:pt x="278579" y="172959"/>
                      <a:pt x="267412" y="144585"/>
                    </a:cubicBezTo>
                    <a:cubicBezTo>
                      <a:pt x="249604" y="97497"/>
                      <a:pt x="224855" y="65199"/>
                      <a:pt x="190146" y="42862"/>
                    </a:cubicBezTo>
                    <a:cubicBezTo>
                      <a:pt x="146684" y="15092"/>
                      <a:pt x="96582" y="1207"/>
                      <a:pt x="32597" y="0"/>
                    </a:cubicBezTo>
                    <a:cubicBezTo>
                      <a:pt x="31088" y="0"/>
                      <a:pt x="29578" y="0"/>
                      <a:pt x="28371" y="0"/>
                    </a:cubicBezTo>
                    <a:cubicBezTo>
                      <a:pt x="2113" y="0"/>
                      <a:pt x="0" y="15092"/>
                      <a:pt x="0" y="33505"/>
                    </a:cubicBezTo>
                    <a:cubicBezTo>
                      <a:pt x="302" y="70632"/>
                      <a:pt x="6640" y="106552"/>
                      <a:pt x="18411" y="139756"/>
                    </a:cubicBezTo>
                    <a:cubicBezTo>
                      <a:pt x="31691" y="177789"/>
                      <a:pt x="50404" y="206464"/>
                      <a:pt x="75757" y="227594"/>
                    </a:cubicBezTo>
                    <a:cubicBezTo>
                      <a:pt x="121935" y="265928"/>
                      <a:pt x="180488" y="285247"/>
                      <a:pt x="254434" y="286153"/>
                    </a:cubicBezTo>
                    <a:cubicBezTo>
                      <a:pt x="255037" y="286153"/>
                      <a:pt x="255641" y="286153"/>
                      <a:pt x="256245" y="286153"/>
                    </a:cubicBezTo>
                    <a:cubicBezTo>
                      <a:pt x="279485" y="286153"/>
                      <a:pt x="284917" y="274380"/>
                      <a:pt x="286125" y="256873"/>
                    </a:cubicBezTo>
                    <a:cubicBezTo>
                      <a:pt x="286728" y="252345"/>
                      <a:pt x="286427" y="248119"/>
                      <a:pt x="286427" y="245704"/>
                    </a:cubicBezTo>
                    <a:cubicBezTo>
                      <a:pt x="287030" y="245403"/>
                      <a:pt x="287030" y="245101"/>
                      <a:pt x="287030" y="244799"/>
                    </a:cubicBezTo>
                    <a:close/>
                    <a:moveTo>
                      <a:pt x="27164" y="11772"/>
                    </a:moveTo>
                    <a:cubicBezTo>
                      <a:pt x="27465" y="11772"/>
                      <a:pt x="28069" y="11772"/>
                      <a:pt x="28371" y="11772"/>
                    </a:cubicBezTo>
                    <a:cubicBezTo>
                      <a:pt x="28371" y="11772"/>
                      <a:pt x="28673" y="11772"/>
                      <a:pt x="28673" y="11772"/>
                    </a:cubicBezTo>
                    <a:cubicBezTo>
                      <a:pt x="28371" y="11772"/>
                      <a:pt x="27767" y="11772"/>
                      <a:pt x="27164" y="11772"/>
                    </a:cubicBezTo>
                    <a:close/>
                    <a:moveTo>
                      <a:pt x="256546" y="274079"/>
                    </a:moveTo>
                    <a:cubicBezTo>
                      <a:pt x="255943" y="274079"/>
                      <a:pt x="255339" y="274079"/>
                      <a:pt x="254736" y="274079"/>
                    </a:cubicBezTo>
                    <a:cubicBezTo>
                      <a:pt x="255641" y="274079"/>
                      <a:pt x="256245" y="274079"/>
                      <a:pt x="256848" y="274079"/>
                    </a:cubicBezTo>
                    <a:cubicBezTo>
                      <a:pt x="257150" y="274079"/>
                      <a:pt x="256848" y="274079"/>
                      <a:pt x="256546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8" name="Freeform 1477">
                <a:extLst>
                  <a:ext uri="{FF2B5EF4-FFF2-40B4-BE49-F238E27FC236}">
                    <a16:creationId xmlns:a16="http://schemas.microsoft.com/office/drawing/2014/main" id="{B0FC45A8-0282-0C47-BD30-7EF0B0519F65}"/>
                  </a:ext>
                </a:extLst>
              </p:cNvPr>
              <p:cNvSpPr/>
              <p:nvPr/>
            </p:nvSpPr>
            <p:spPr>
              <a:xfrm>
                <a:off x="2193344" y="6570338"/>
                <a:ext cx="286498" cy="287058"/>
              </a:xfrm>
              <a:custGeom>
                <a:avLst/>
                <a:gdLst>
                  <a:gd name="connsiteX0" fmla="*/ 259155 w 286498"/>
                  <a:gd name="connsiteY0" fmla="*/ 127682 h 287058"/>
                  <a:gd name="connsiteX1" fmla="*/ 174646 w 286498"/>
                  <a:gd name="connsiteY1" fmla="*/ 34713 h 287058"/>
                  <a:gd name="connsiteX2" fmla="*/ 45467 w 286498"/>
                  <a:gd name="connsiteY2" fmla="*/ 302 h 287058"/>
                  <a:gd name="connsiteX3" fmla="*/ 33394 w 286498"/>
                  <a:gd name="connsiteY3" fmla="*/ 0 h 287058"/>
                  <a:gd name="connsiteX4" fmla="*/ 8645 w 286498"/>
                  <a:gd name="connsiteY4" fmla="*/ 7848 h 287058"/>
                  <a:gd name="connsiteX5" fmla="*/ 194 w 286498"/>
                  <a:gd name="connsiteY5" fmla="*/ 52220 h 287058"/>
                  <a:gd name="connsiteX6" fmla="*/ 194 w 286498"/>
                  <a:gd name="connsiteY6" fmla="*/ 52522 h 287058"/>
                  <a:gd name="connsiteX7" fmla="*/ 194 w 286498"/>
                  <a:gd name="connsiteY7" fmla="*/ 52824 h 287058"/>
                  <a:gd name="connsiteX8" fmla="*/ 21925 w 286498"/>
                  <a:gd name="connsiteY8" fmla="*/ 151528 h 287058"/>
                  <a:gd name="connsiteX9" fmla="*/ 94060 w 286498"/>
                  <a:gd name="connsiteY9" fmla="*/ 242988 h 287058"/>
                  <a:gd name="connsiteX10" fmla="*/ 255835 w 286498"/>
                  <a:gd name="connsiteY10" fmla="*/ 287058 h 287058"/>
                  <a:gd name="connsiteX11" fmla="*/ 257646 w 286498"/>
                  <a:gd name="connsiteY11" fmla="*/ 287058 h 287058"/>
                  <a:gd name="connsiteX12" fmla="*/ 280584 w 286498"/>
                  <a:gd name="connsiteY12" fmla="*/ 279512 h 287058"/>
                  <a:gd name="connsiteX13" fmla="*/ 286017 w 286498"/>
                  <a:gd name="connsiteY13" fmla="*/ 253251 h 287058"/>
                  <a:gd name="connsiteX14" fmla="*/ 259155 w 286498"/>
                  <a:gd name="connsiteY14" fmla="*/ 127682 h 287058"/>
                  <a:gd name="connsiteX15" fmla="*/ 32791 w 286498"/>
                  <a:gd name="connsiteY15" fmla="*/ 12074 h 287058"/>
                  <a:gd name="connsiteX16" fmla="*/ 32791 w 286498"/>
                  <a:gd name="connsiteY16" fmla="*/ 12074 h 287058"/>
                  <a:gd name="connsiteX17" fmla="*/ 33696 w 286498"/>
                  <a:gd name="connsiteY17" fmla="*/ 12074 h 287058"/>
                  <a:gd name="connsiteX18" fmla="*/ 32791 w 286498"/>
                  <a:gd name="connsiteY18" fmla="*/ 12074 h 287058"/>
                  <a:gd name="connsiteX19" fmla="*/ 257344 w 286498"/>
                  <a:gd name="connsiteY19" fmla="*/ 274682 h 287058"/>
                  <a:gd name="connsiteX20" fmla="*/ 255533 w 286498"/>
                  <a:gd name="connsiteY20" fmla="*/ 274682 h 287058"/>
                  <a:gd name="connsiteX21" fmla="*/ 257948 w 286498"/>
                  <a:gd name="connsiteY21" fmla="*/ 274682 h 287058"/>
                  <a:gd name="connsiteX22" fmla="*/ 257344 w 286498"/>
                  <a:gd name="connsiteY22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98" h="287058">
                    <a:moveTo>
                      <a:pt x="259155" y="127682"/>
                    </a:moveTo>
                    <a:cubicBezTo>
                      <a:pt x="241046" y="86933"/>
                      <a:pt x="213581" y="56446"/>
                      <a:pt x="174646" y="34713"/>
                    </a:cubicBezTo>
                    <a:cubicBezTo>
                      <a:pt x="137824" y="14187"/>
                      <a:pt x="95569" y="3018"/>
                      <a:pt x="45467" y="302"/>
                    </a:cubicBezTo>
                    <a:cubicBezTo>
                      <a:pt x="40336" y="0"/>
                      <a:pt x="36714" y="0"/>
                      <a:pt x="33394" y="0"/>
                    </a:cubicBezTo>
                    <a:cubicBezTo>
                      <a:pt x="24944" y="0"/>
                      <a:pt x="15587" y="906"/>
                      <a:pt x="8645" y="7848"/>
                    </a:cubicBezTo>
                    <a:cubicBezTo>
                      <a:pt x="-108" y="16602"/>
                      <a:pt x="-409" y="30487"/>
                      <a:pt x="194" y="52220"/>
                    </a:cubicBezTo>
                    <a:lnTo>
                      <a:pt x="194" y="52522"/>
                    </a:lnTo>
                    <a:lnTo>
                      <a:pt x="194" y="52824"/>
                    </a:lnTo>
                    <a:cubicBezTo>
                      <a:pt x="1703" y="86329"/>
                      <a:pt x="9249" y="121343"/>
                      <a:pt x="21925" y="151528"/>
                    </a:cubicBezTo>
                    <a:cubicBezTo>
                      <a:pt x="39431" y="193183"/>
                      <a:pt x="62973" y="223067"/>
                      <a:pt x="94060" y="242988"/>
                    </a:cubicBezTo>
                    <a:cubicBezTo>
                      <a:pt x="139635" y="271664"/>
                      <a:pt x="192453" y="286153"/>
                      <a:pt x="255835" y="287058"/>
                    </a:cubicBezTo>
                    <a:cubicBezTo>
                      <a:pt x="256439" y="287058"/>
                      <a:pt x="257042" y="287058"/>
                      <a:pt x="257646" y="287058"/>
                    </a:cubicBezTo>
                    <a:cubicBezTo>
                      <a:pt x="265493" y="287058"/>
                      <a:pt x="274548" y="286153"/>
                      <a:pt x="280584" y="279512"/>
                    </a:cubicBezTo>
                    <a:cubicBezTo>
                      <a:pt x="287224" y="272267"/>
                      <a:pt x="286923" y="262005"/>
                      <a:pt x="286017" y="253251"/>
                    </a:cubicBezTo>
                    <a:cubicBezTo>
                      <a:pt x="282697" y="214615"/>
                      <a:pt x="277566" y="170243"/>
                      <a:pt x="259155" y="127682"/>
                    </a:cubicBezTo>
                    <a:close/>
                    <a:moveTo>
                      <a:pt x="32791" y="12074"/>
                    </a:moveTo>
                    <a:cubicBezTo>
                      <a:pt x="33093" y="12074"/>
                      <a:pt x="33093" y="12074"/>
                      <a:pt x="32791" y="12074"/>
                    </a:cubicBezTo>
                    <a:cubicBezTo>
                      <a:pt x="33093" y="12074"/>
                      <a:pt x="33394" y="12074"/>
                      <a:pt x="33696" y="12074"/>
                    </a:cubicBezTo>
                    <a:cubicBezTo>
                      <a:pt x="33394" y="12074"/>
                      <a:pt x="33093" y="12074"/>
                      <a:pt x="32791" y="12074"/>
                    </a:cubicBezTo>
                    <a:close/>
                    <a:moveTo>
                      <a:pt x="257344" y="274682"/>
                    </a:moveTo>
                    <a:cubicBezTo>
                      <a:pt x="256741" y="274682"/>
                      <a:pt x="256137" y="274682"/>
                      <a:pt x="255533" y="274682"/>
                    </a:cubicBezTo>
                    <a:cubicBezTo>
                      <a:pt x="256439" y="274682"/>
                      <a:pt x="257042" y="274682"/>
                      <a:pt x="257948" y="274682"/>
                    </a:cubicBezTo>
                    <a:cubicBezTo>
                      <a:pt x="257948" y="274682"/>
                      <a:pt x="257646" y="274682"/>
                      <a:pt x="25734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79" name="Freeform 1478">
                <a:extLst>
                  <a:ext uri="{FF2B5EF4-FFF2-40B4-BE49-F238E27FC236}">
                    <a16:creationId xmlns:a16="http://schemas.microsoft.com/office/drawing/2014/main" id="{D337B0AE-669A-F449-9A54-03E76D0F8980}"/>
                  </a:ext>
                </a:extLst>
              </p:cNvPr>
              <p:cNvSpPr/>
              <p:nvPr/>
            </p:nvSpPr>
            <p:spPr>
              <a:xfrm>
                <a:off x="4393801" y="5944002"/>
                <a:ext cx="287104" cy="286454"/>
              </a:xfrm>
              <a:custGeom>
                <a:avLst/>
                <a:gdLst>
                  <a:gd name="connsiteX0" fmla="*/ 83906 w 287104"/>
                  <a:gd name="connsiteY0" fmla="*/ 234235 h 286454"/>
                  <a:gd name="connsiteX1" fmla="*/ 241455 w 287104"/>
                  <a:gd name="connsiteY1" fmla="*/ 286455 h 286454"/>
                  <a:gd name="connsiteX2" fmla="*/ 242059 w 287104"/>
                  <a:gd name="connsiteY2" fmla="*/ 286455 h 286454"/>
                  <a:gd name="connsiteX3" fmla="*/ 242663 w 287104"/>
                  <a:gd name="connsiteY3" fmla="*/ 286455 h 286454"/>
                  <a:gd name="connsiteX4" fmla="*/ 249303 w 287104"/>
                  <a:gd name="connsiteY4" fmla="*/ 286455 h 286454"/>
                  <a:gd name="connsiteX5" fmla="*/ 252019 w 287104"/>
                  <a:gd name="connsiteY5" fmla="*/ 286455 h 286454"/>
                  <a:gd name="connsiteX6" fmla="*/ 279787 w 287104"/>
                  <a:gd name="connsiteY6" fmla="*/ 278606 h 286454"/>
                  <a:gd name="connsiteX7" fmla="*/ 287030 w 287104"/>
                  <a:gd name="connsiteY7" fmla="*/ 248119 h 286454"/>
                  <a:gd name="connsiteX8" fmla="*/ 274354 w 287104"/>
                  <a:gd name="connsiteY8" fmla="*/ 166922 h 286454"/>
                  <a:gd name="connsiteX9" fmla="*/ 203426 w 287104"/>
                  <a:gd name="connsiteY9" fmla="*/ 52522 h 286454"/>
                  <a:gd name="connsiteX10" fmla="*/ 29880 w 287104"/>
                  <a:gd name="connsiteY10" fmla="*/ 0 h 286454"/>
                  <a:gd name="connsiteX11" fmla="*/ 27768 w 287104"/>
                  <a:gd name="connsiteY11" fmla="*/ 0 h 286454"/>
                  <a:gd name="connsiteX12" fmla="*/ 0 w 287104"/>
                  <a:gd name="connsiteY12" fmla="*/ 31392 h 286454"/>
                  <a:gd name="connsiteX13" fmla="*/ 0 w 287104"/>
                  <a:gd name="connsiteY13" fmla="*/ 31392 h 286454"/>
                  <a:gd name="connsiteX14" fmla="*/ 0 w 287104"/>
                  <a:gd name="connsiteY14" fmla="*/ 31392 h 286454"/>
                  <a:gd name="connsiteX15" fmla="*/ 20524 w 287104"/>
                  <a:gd name="connsiteY15" fmla="*/ 144284 h 286454"/>
                  <a:gd name="connsiteX16" fmla="*/ 83906 w 287104"/>
                  <a:gd name="connsiteY16" fmla="*/ 234235 h 286454"/>
                  <a:gd name="connsiteX17" fmla="*/ 252321 w 287104"/>
                  <a:gd name="connsiteY17" fmla="*/ 274381 h 286454"/>
                  <a:gd name="connsiteX18" fmla="*/ 251717 w 287104"/>
                  <a:gd name="connsiteY18" fmla="*/ 274381 h 286454"/>
                  <a:gd name="connsiteX19" fmla="*/ 249001 w 287104"/>
                  <a:gd name="connsiteY19" fmla="*/ 274381 h 286454"/>
                  <a:gd name="connsiteX20" fmla="*/ 252321 w 287104"/>
                  <a:gd name="connsiteY20" fmla="*/ 274381 h 286454"/>
                  <a:gd name="connsiteX21" fmla="*/ 28069 w 287104"/>
                  <a:gd name="connsiteY21" fmla="*/ 12074 h 286454"/>
                  <a:gd name="connsiteX22" fmla="*/ 29880 w 287104"/>
                  <a:gd name="connsiteY22" fmla="*/ 12074 h 286454"/>
                  <a:gd name="connsiteX23" fmla="*/ 27466 w 287104"/>
                  <a:gd name="connsiteY23" fmla="*/ 12074 h 286454"/>
                  <a:gd name="connsiteX24" fmla="*/ 28069 w 287104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104" h="286454">
                    <a:moveTo>
                      <a:pt x="83906" y="234235"/>
                    </a:moveTo>
                    <a:cubicBezTo>
                      <a:pt x="124953" y="264721"/>
                      <a:pt x="175055" y="281323"/>
                      <a:pt x="241455" y="286455"/>
                    </a:cubicBezTo>
                    <a:lnTo>
                      <a:pt x="242059" y="286455"/>
                    </a:lnTo>
                    <a:lnTo>
                      <a:pt x="242663" y="286455"/>
                    </a:lnTo>
                    <a:lnTo>
                      <a:pt x="249303" y="286455"/>
                    </a:lnTo>
                    <a:cubicBezTo>
                      <a:pt x="250208" y="286455"/>
                      <a:pt x="251114" y="286455"/>
                      <a:pt x="252019" y="286455"/>
                    </a:cubicBezTo>
                    <a:cubicBezTo>
                      <a:pt x="262281" y="286455"/>
                      <a:pt x="272845" y="285850"/>
                      <a:pt x="279787" y="278606"/>
                    </a:cubicBezTo>
                    <a:cubicBezTo>
                      <a:pt x="287030" y="271060"/>
                      <a:pt x="287332" y="259892"/>
                      <a:pt x="287030" y="248119"/>
                    </a:cubicBezTo>
                    <a:cubicBezTo>
                      <a:pt x="286427" y="221255"/>
                      <a:pt x="282201" y="193787"/>
                      <a:pt x="274354" y="166922"/>
                    </a:cubicBezTo>
                    <a:cubicBezTo>
                      <a:pt x="254434" y="97799"/>
                      <a:pt x="224252" y="68520"/>
                      <a:pt x="203426" y="52522"/>
                    </a:cubicBezTo>
                    <a:cubicBezTo>
                      <a:pt x="157852" y="17809"/>
                      <a:pt x="102619" y="1207"/>
                      <a:pt x="29880" y="0"/>
                    </a:cubicBezTo>
                    <a:cubicBezTo>
                      <a:pt x="29277" y="0"/>
                      <a:pt x="28371" y="0"/>
                      <a:pt x="27768" y="0"/>
                    </a:cubicBezTo>
                    <a:cubicBezTo>
                      <a:pt x="2716" y="0"/>
                      <a:pt x="302" y="14791"/>
                      <a:pt x="0" y="31392"/>
                    </a:cubicBezTo>
                    <a:lnTo>
                      <a:pt x="0" y="31392"/>
                    </a:lnTo>
                    <a:lnTo>
                      <a:pt x="0" y="31392"/>
                    </a:lnTo>
                    <a:cubicBezTo>
                      <a:pt x="0" y="70029"/>
                      <a:pt x="6942" y="108062"/>
                      <a:pt x="20524" y="144284"/>
                    </a:cubicBezTo>
                    <a:cubicBezTo>
                      <a:pt x="35615" y="184128"/>
                      <a:pt x="56139" y="213407"/>
                      <a:pt x="83906" y="234235"/>
                    </a:cubicBezTo>
                    <a:close/>
                    <a:moveTo>
                      <a:pt x="252321" y="274381"/>
                    </a:moveTo>
                    <a:cubicBezTo>
                      <a:pt x="252019" y="274381"/>
                      <a:pt x="252019" y="274381"/>
                      <a:pt x="251717" y="274381"/>
                    </a:cubicBezTo>
                    <a:cubicBezTo>
                      <a:pt x="250812" y="274381"/>
                      <a:pt x="249906" y="274381"/>
                      <a:pt x="249001" y="274381"/>
                    </a:cubicBezTo>
                    <a:cubicBezTo>
                      <a:pt x="250208" y="274381"/>
                      <a:pt x="251114" y="274381"/>
                      <a:pt x="252321" y="274381"/>
                    </a:cubicBezTo>
                    <a:close/>
                    <a:moveTo>
                      <a:pt x="28069" y="12074"/>
                    </a:moveTo>
                    <a:cubicBezTo>
                      <a:pt x="28673" y="12074"/>
                      <a:pt x="29277" y="12074"/>
                      <a:pt x="29880" y="12074"/>
                    </a:cubicBezTo>
                    <a:cubicBezTo>
                      <a:pt x="28975" y="12074"/>
                      <a:pt x="28371" y="12074"/>
                      <a:pt x="27466" y="12074"/>
                    </a:cubicBezTo>
                    <a:cubicBezTo>
                      <a:pt x="27768" y="12074"/>
                      <a:pt x="27768" y="12074"/>
                      <a:pt x="2806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0" name="Freeform 1479">
                <a:extLst>
                  <a:ext uri="{FF2B5EF4-FFF2-40B4-BE49-F238E27FC236}">
                    <a16:creationId xmlns:a16="http://schemas.microsoft.com/office/drawing/2014/main" id="{2FC6DEAF-97D9-2741-B7C9-6048EC56EFA4}"/>
                  </a:ext>
                </a:extLst>
              </p:cNvPr>
              <p:cNvSpPr/>
              <p:nvPr/>
            </p:nvSpPr>
            <p:spPr>
              <a:xfrm>
                <a:off x="4399766" y="5316459"/>
                <a:ext cx="286098" cy="286454"/>
              </a:xfrm>
              <a:custGeom>
                <a:avLst/>
                <a:gdLst>
                  <a:gd name="connsiteX0" fmla="*/ 280160 w 286098"/>
                  <a:gd name="connsiteY0" fmla="*/ 8753 h 286454"/>
                  <a:gd name="connsiteX1" fmla="*/ 259032 w 286098"/>
                  <a:gd name="connsiteY1" fmla="*/ 0 h 286454"/>
                  <a:gd name="connsiteX2" fmla="*/ 251487 w 286098"/>
                  <a:gd name="connsiteY2" fmla="*/ 302 h 286454"/>
                  <a:gd name="connsiteX3" fmla="*/ 144039 w 286098"/>
                  <a:gd name="connsiteY3" fmla="*/ 20827 h 286454"/>
                  <a:gd name="connsiteX4" fmla="*/ 20897 w 286098"/>
                  <a:gd name="connsiteY4" fmla="*/ 144283 h 286454"/>
                  <a:gd name="connsiteX5" fmla="*/ 1580 w 286098"/>
                  <a:gd name="connsiteY5" fmla="*/ 237856 h 286454"/>
                  <a:gd name="connsiteX6" fmla="*/ 6108 w 286098"/>
                  <a:gd name="connsiteY6" fmla="*/ 277701 h 286454"/>
                  <a:gd name="connsiteX7" fmla="*/ 39610 w 286098"/>
                  <a:gd name="connsiteY7" fmla="*/ 286454 h 286454"/>
                  <a:gd name="connsiteX8" fmla="*/ 45646 w 286098"/>
                  <a:gd name="connsiteY8" fmla="*/ 286454 h 286454"/>
                  <a:gd name="connsiteX9" fmla="*/ 149170 w 286098"/>
                  <a:gd name="connsiteY9" fmla="*/ 265929 h 286454"/>
                  <a:gd name="connsiteX10" fmla="*/ 255411 w 286098"/>
                  <a:gd name="connsiteY10" fmla="*/ 172054 h 286454"/>
                  <a:gd name="connsiteX11" fmla="*/ 285894 w 286098"/>
                  <a:gd name="connsiteY11" fmla="*/ 30185 h 286454"/>
                  <a:gd name="connsiteX12" fmla="*/ 280160 w 286098"/>
                  <a:gd name="connsiteY12" fmla="*/ 8753 h 286454"/>
                  <a:gd name="connsiteX13" fmla="*/ 39308 w 286098"/>
                  <a:gd name="connsiteY13" fmla="*/ 274682 h 286454"/>
                  <a:gd name="connsiteX14" fmla="*/ 39308 w 286098"/>
                  <a:gd name="connsiteY14" fmla="*/ 274682 h 286454"/>
                  <a:gd name="connsiteX15" fmla="*/ 41421 w 286098"/>
                  <a:gd name="connsiteY15" fmla="*/ 274682 h 286454"/>
                  <a:gd name="connsiteX16" fmla="*/ 39308 w 286098"/>
                  <a:gd name="connsiteY16" fmla="*/ 274682 h 286454"/>
                  <a:gd name="connsiteX17" fmla="*/ 258429 w 286098"/>
                  <a:gd name="connsiteY17" fmla="*/ 12074 h 286454"/>
                  <a:gd name="connsiteX18" fmla="*/ 258731 w 286098"/>
                  <a:gd name="connsiteY18" fmla="*/ 12074 h 286454"/>
                  <a:gd name="connsiteX19" fmla="*/ 259938 w 286098"/>
                  <a:gd name="connsiteY19" fmla="*/ 12074 h 286454"/>
                  <a:gd name="connsiteX20" fmla="*/ 258429 w 286098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98" h="286454">
                    <a:moveTo>
                      <a:pt x="280160" y="8753"/>
                    </a:moveTo>
                    <a:cubicBezTo>
                      <a:pt x="274123" y="905"/>
                      <a:pt x="265069" y="0"/>
                      <a:pt x="259032" y="0"/>
                    </a:cubicBezTo>
                    <a:cubicBezTo>
                      <a:pt x="256920" y="0"/>
                      <a:pt x="254505" y="0"/>
                      <a:pt x="251487" y="302"/>
                    </a:cubicBezTo>
                    <a:cubicBezTo>
                      <a:pt x="216476" y="3622"/>
                      <a:pt x="179654" y="7848"/>
                      <a:pt x="144039" y="20827"/>
                    </a:cubicBezTo>
                    <a:cubicBezTo>
                      <a:pt x="83072" y="43164"/>
                      <a:pt x="41722" y="84819"/>
                      <a:pt x="20897" y="144283"/>
                    </a:cubicBezTo>
                    <a:cubicBezTo>
                      <a:pt x="11239" y="171450"/>
                      <a:pt x="5202" y="202239"/>
                      <a:pt x="1580" y="237856"/>
                    </a:cubicBezTo>
                    <a:cubicBezTo>
                      <a:pt x="-532" y="257477"/>
                      <a:pt x="-1740" y="269249"/>
                      <a:pt x="6108" y="277701"/>
                    </a:cubicBezTo>
                    <a:cubicBezTo>
                      <a:pt x="13351" y="285549"/>
                      <a:pt x="24519" y="286454"/>
                      <a:pt x="39610" y="286454"/>
                    </a:cubicBezTo>
                    <a:cubicBezTo>
                      <a:pt x="41421" y="286454"/>
                      <a:pt x="43533" y="286454"/>
                      <a:pt x="45646" y="286454"/>
                    </a:cubicBezTo>
                    <a:cubicBezTo>
                      <a:pt x="79148" y="285850"/>
                      <a:pt x="113253" y="279210"/>
                      <a:pt x="149170" y="265929"/>
                    </a:cubicBezTo>
                    <a:cubicBezTo>
                      <a:pt x="196858" y="248421"/>
                      <a:pt x="232774" y="216727"/>
                      <a:pt x="255411" y="172054"/>
                    </a:cubicBezTo>
                    <a:cubicBezTo>
                      <a:pt x="277443" y="128587"/>
                      <a:pt x="287705" y="80895"/>
                      <a:pt x="285894" y="30185"/>
                    </a:cubicBezTo>
                    <a:cubicBezTo>
                      <a:pt x="285593" y="22337"/>
                      <a:pt x="284687" y="14489"/>
                      <a:pt x="280160" y="8753"/>
                    </a:cubicBezTo>
                    <a:close/>
                    <a:moveTo>
                      <a:pt x="39308" y="274682"/>
                    </a:moveTo>
                    <a:cubicBezTo>
                      <a:pt x="39308" y="274682"/>
                      <a:pt x="39308" y="274682"/>
                      <a:pt x="39308" y="274682"/>
                    </a:cubicBezTo>
                    <a:cubicBezTo>
                      <a:pt x="39912" y="274682"/>
                      <a:pt x="40817" y="274682"/>
                      <a:pt x="41421" y="274682"/>
                    </a:cubicBezTo>
                    <a:cubicBezTo>
                      <a:pt x="40515" y="274682"/>
                      <a:pt x="39912" y="274682"/>
                      <a:pt x="39308" y="274682"/>
                    </a:cubicBezTo>
                    <a:close/>
                    <a:moveTo>
                      <a:pt x="258429" y="12074"/>
                    </a:moveTo>
                    <a:cubicBezTo>
                      <a:pt x="258429" y="12074"/>
                      <a:pt x="258731" y="12074"/>
                      <a:pt x="258731" y="12074"/>
                    </a:cubicBezTo>
                    <a:cubicBezTo>
                      <a:pt x="259334" y="12074"/>
                      <a:pt x="259636" y="12074"/>
                      <a:pt x="259938" y="12074"/>
                    </a:cubicBezTo>
                    <a:cubicBezTo>
                      <a:pt x="259636" y="12074"/>
                      <a:pt x="259032" y="12074"/>
                      <a:pt x="25842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1" name="Freeform 1480">
                <a:extLst>
                  <a:ext uri="{FF2B5EF4-FFF2-40B4-BE49-F238E27FC236}">
                    <a16:creationId xmlns:a16="http://schemas.microsoft.com/office/drawing/2014/main" id="{3679C88B-EC59-494B-844C-173AC003A545}"/>
                  </a:ext>
                </a:extLst>
              </p:cNvPr>
              <p:cNvSpPr/>
              <p:nvPr/>
            </p:nvSpPr>
            <p:spPr>
              <a:xfrm>
                <a:off x="1884476" y="6261245"/>
                <a:ext cx="286308" cy="286454"/>
              </a:xfrm>
              <a:custGeom>
                <a:avLst/>
                <a:gdLst>
                  <a:gd name="connsiteX0" fmla="*/ 255943 w 286308"/>
                  <a:gd name="connsiteY0" fmla="*/ 0 h 286454"/>
                  <a:gd name="connsiteX1" fmla="*/ 249906 w 286308"/>
                  <a:gd name="connsiteY1" fmla="*/ 0 h 286454"/>
                  <a:gd name="connsiteX2" fmla="*/ 185619 w 286308"/>
                  <a:gd name="connsiteY2" fmla="*/ 7546 h 286454"/>
                  <a:gd name="connsiteX3" fmla="*/ 45273 w 286308"/>
                  <a:gd name="connsiteY3" fmla="*/ 91762 h 286454"/>
                  <a:gd name="connsiteX4" fmla="*/ 0 w 286308"/>
                  <a:gd name="connsiteY4" fmla="*/ 237857 h 286454"/>
                  <a:gd name="connsiteX5" fmla="*/ 0 w 286308"/>
                  <a:gd name="connsiteY5" fmla="*/ 238158 h 286454"/>
                  <a:gd name="connsiteX6" fmla="*/ 0 w 286308"/>
                  <a:gd name="connsiteY6" fmla="*/ 238460 h 286454"/>
                  <a:gd name="connsiteX7" fmla="*/ 0 w 286308"/>
                  <a:gd name="connsiteY7" fmla="*/ 251138 h 286454"/>
                  <a:gd name="connsiteX8" fmla="*/ 0 w 286308"/>
                  <a:gd name="connsiteY8" fmla="*/ 251440 h 286454"/>
                  <a:gd name="connsiteX9" fmla="*/ 0 w 286308"/>
                  <a:gd name="connsiteY9" fmla="*/ 251741 h 286454"/>
                  <a:gd name="connsiteX10" fmla="*/ 6338 w 286308"/>
                  <a:gd name="connsiteY10" fmla="*/ 278304 h 286454"/>
                  <a:gd name="connsiteX11" fmla="*/ 32295 w 286308"/>
                  <a:gd name="connsiteY11" fmla="*/ 286454 h 286454"/>
                  <a:gd name="connsiteX12" fmla="*/ 35917 w 286308"/>
                  <a:gd name="connsiteY12" fmla="*/ 286454 h 286454"/>
                  <a:gd name="connsiteX13" fmla="*/ 152721 w 286308"/>
                  <a:gd name="connsiteY13" fmla="*/ 262608 h 286454"/>
                  <a:gd name="connsiteX14" fmla="*/ 244474 w 286308"/>
                  <a:gd name="connsiteY14" fmla="*/ 186844 h 286454"/>
                  <a:gd name="connsiteX15" fmla="*/ 286125 w 286308"/>
                  <a:gd name="connsiteY15" fmla="*/ 31694 h 286454"/>
                  <a:gd name="connsiteX16" fmla="*/ 280088 w 286308"/>
                  <a:gd name="connsiteY16" fmla="*/ 7848 h 286454"/>
                  <a:gd name="connsiteX17" fmla="*/ 255943 w 286308"/>
                  <a:gd name="connsiteY17" fmla="*/ 0 h 286454"/>
                  <a:gd name="connsiteX18" fmla="*/ 31993 w 286308"/>
                  <a:gd name="connsiteY18" fmla="*/ 274380 h 286454"/>
                  <a:gd name="connsiteX19" fmla="*/ 31993 w 286308"/>
                  <a:gd name="connsiteY19" fmla="*/ 274380 h 286454"/>
                  <a:gd name="connsiteX20" fmla="*/ 35615 w 286308"/>
                  <a:gd name="connsiteY20" fmla="*/ 274380 h 286454"/>
                  <a:gd name="connsiteX21" fmla="*/ 31993 w 286308"/>
                  <a:gd name="connsiteY21" fmla="*/ 274380 h 286454"/>
                  <a:gd name="connsiteX22" fmla="*/ 248397 w 286308"/>
                  <a:gd name="connsiteY22" fmla="*/ 12074 h 286454"/>
                  <a:gd name="connsiteX23" fmla="*/ 249906 w 286308"/>
                  <a:gd name="connsiteY23" fmla="*/ 12074 h 286454"/>
                  <a:gd name="connsiteX24" fmla="*/ 255641 w 286308"/>
                  <a:gd name="connsiteY24" fmla="*/ 12074 h 286454"/>
                  <a:gd name="connsiteX25" fmla="*/ 248397 w 286308"/>
                  <a:gd name="connsiteY25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08" h="286454">
                    <a:moveTo>
                      <a:pt x="255943" y="0"/>
                    </a:moveTo>
                    <a:cubicBezTo>
                      <a:pt x="254132" y="0"/>
                      <a:pt x="252019" y="0"/>
                      <a:pt x="249906" y="0"/>
                    </a:cubicBezTo>
                    <a:cubicBezTo>
                      <a:pt x="230288" y="0"/>
                      <a:pt x="209161" y="2415"/>
                      <a:pt x="185619" y="7546"/>
                    </a:cubicBezTo>
                    <a:cubicBezTo>
                      <a:pt x="118313" y="22337"/>
                      <a:pt x="75153" y="48296"/>
                      <a:pt x="45273" y="91762"/>
                    </a:cubicBezTo>
                    <a:cubicBezTo>
                      <a:pt x="18411" y="131304"/>
                      <a:pt x="3622" y="178996"/>
                      <a:pt x="0" y="237857"/>
                    </a:cubicBezTo>
                    <a:lnTo>
                      <a:pt x="0" y="238158"/>
                    </a:lnTo>
                    <a:lnTo>
                      <a:pt x="0" y="238460"/>
                    </a:lnTo>
                    <a:lnTo>
                      <a:pt x="0" y="251138"/>
                    </a:lnTo>
                    <a:lnTo>
                      <a:pt x="0" y="251440"/>
                    </a:lnTo>
                    <a:lnTo>
                      <a:pt x="0" y="251741"/>
                    </a:lnTo>
                    <a:cubicBezTo>
                      <a:pt x="302" y="263514"/>
                      <a:pt x="905" y="271965"/>
                      <a:pt x="6338" y="278304"/>
                    </a:cubicBezTo>
                    <a:cubicBezTo>
                      <a:pt x="12676" y="285850"/>
                      <a:pt x="22335" y="286454"/>
                      <a:pt x="32295" y="286454"/>
                    </a:cubicBezTo>
                    <a:cubicBezTo>
                      <a:pt x="33502" y="286454"/>
                      <a:pt x="34709" y="286454"/>
                      <a:pt x="35917" y="286454"/>
                    </a:cubicBezTo>
                    <a:cubicBezTo>
                      <a:pt x="74248" y="286153"/>
                      <a:pt x="113484" y="278304"/>
                      <a:pt x="152721" y="262608"/>
                    </a:cubicBezTo>
                    <a:cubicBezTo>
                      <a:pt x="192259" y="246912"/>
                      <a:pt x="223044" y="221255"/>
                      <a:pt x="244474" y="186844"/>
                    </a:cubicBezTo>
                    <a:cubicBezTo>
                      <a:pt x="277070" y="134323"/>
                      <a:pt x="283710" y="76368"/>
                      <a:pt x="286125" y="31694"/>
                    </a:cubicBezTo>
                    <a:cubicBezTo>
                      <a:pt x="286728" y="23242"/>
                      <a:pt x="286125" y="14489"/>
                      <a:pt x="280088" y="7848"/>
                    </a:cubicBezTo>
                    <a:cubicBezTo>
                      <a:pt x="273750" y="906"/>
                      <a:pt x="264092" y="301"/>
                      <a:pt x="255943" y="0"/>
                    </a:cubicBezTo>
                    <a:close/>
                    <a:moveTo>
                      <a:pt x="31993" y="274380"/>
                    </a:moveTo>
                    <a:cubicBezTo>
                      <a:pt x="31993" y="274380"/>
                      <a:pt x="31993" y="274380"/>
                      <a:pt x="31993" y="274380"/>
                    </a:cubicBezTo>
                    <a:cubicBezTo>
                      <a:pt x="32898" y="274380"/>
                      <a:pt x="34106" y="274380"/>
                      <a:pt x="35615" y="274380"/>
                    </a:cubicBezTo>
                    <a:cubicBezTo>
                      <a:pt x="34407" y="274380"/>
                      <a:pt x="33200" y="274380"/>
                      <a:pt x="31993" y="274380"/>
                    </a:cubicBezTo>
                    <a:close/>
                    <a:moveTo>
                      <a:pt x="248397" y="12074"/>
                    </a:moveTo>
                    <a:cubicBezTo>
                      <a:pt x="249001" y="12074"/>
                      <a:pt x="249303" y="12074"/>
                      <a:pt x="249906" y="12074"/>
                    </a:cubicBezTo>
                    <a:cubicBezTo>
                      <a:pt x="251717" y="12074"/>
                      <a:pt x="253830" y="12074"/>
                      <a:pt x="255641" y="12074"/>
                    </a:cubicBezTo>
                    <a:cubicBezTo>
                      <a:pt x="253226" y="12074"/>
                      <a:pt x="250812" y="12074"/>
                      <a:pt x="24839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2" name="Freeform 1481">
                <a:extLst>
                  <a:ext uri="{FF2B5EF4-FFF2-40B4-BE49-F238E27FC236}">
                    <a16:creationId xmlns:a16="http://schemas.microsoft.com/office/drawing/2014/main" id="{D6CC45C0-4181-AD4C-82CB-5ADE3F4B842D}"/>
                  </a:ext>
                </a:extLst>
              </p:cNvPr>
              <p:cNvSpPr/>
              <p:nvPr/>
            </p:nvSpPr>
            <p:spPr>
              <a:xfrm>
                <a:off x="3770650" y="5633702"/>
                <a:ext cx="286869" cy="287359"/>
              </a:xfrm>
              <a:custGeom>
                <a:avLst/>
                <a:gdLst>
                  <a:gd name="connsiteX0" fmla="*/ 21626 w 286869"/>
                  <a:gd name="connsiteY0" fmla="*/ 151528 h 287359"/>
                  <a:gd name="connsiteX1" fmla="*/ 99495 w 286869"/>
                  <a:gd name="connsiteY1" fmla="*/ 247214 h 287359"/>
                  <a:gd name="connsiteX2" fmla="*/ 253422 w 286869"/>
                  <a:gd name="connsiteY2" fmla="*/ 287360 h 287359"/>
                  <a:gd name="connsiteX3" fmla="*/ 255535 w 286869"/>
                  <a:gd name="connsiteY3" fmla="*/ 287360 h 287359"/>
                  <a:gd name="connsiteX4" fmla="*/ 280586 w 286869"/>
                  <a:gd name="connsiteY4" fmla="*/ 279512 h 287359"/>
                  <a:gd name="connsiteX5" fmla="*/ 286623 w 286869"/>
                  <a:gd name="connsiteY5" fmla="*/ 253855 h 287359"/>
                  <a:gd name="connsiteX6" fmla="*/ 266099 w 286869"/>
                  <a:gd name="connsiteY6" fmla="*/ 143982 h 287359"/>
                  <a:gd name="connsiteX7" fmla="*/ 124244 w 286869"/>
                  <a:gd name="connsiteY7" fmla="*/ 14791 h 287359"/>
                  <a:gd name="connsiteX8" fmla="*/ 51204 w 286869"/>
                  <a:gd name="connsiteY8" fmla="*/ 1509 h 287359"/>
                  <a:gd name="connsiteX9" fmla="*/ 31585 w 286869"/>
                  <a:gd name="connsiteY9" fmla="*/ 0 h 287359"/>
                  <a:gd name="connsiteX10" fmla="*/ 8345 w 286869"/>
                  <a:gd name="connsiteY10" fmla="*/ 7848 h 287359"/>
                  <a:gd name="connsiteX11" fmla="*/ 196 w 286869"/>
                  <a:gd name="connsiteY11" fmla="*/ 47994 h 287359"/>
                  <a:gd name="connsiteX12" fmla="*/ 21626 w 286869"/>
                  <a:gd name="connsiteY12" fmla="*/ 151528 h 287359"/>
                  <a:gd name="connsiteX13" fmla="*/ 255234 w 286869"/>
                  <a:gd name="connsiteY13" fmla="*/ 275286 h 287359"/>
                  <a:gd name="connsiteX14" fmla="*/ 253121 w 286869"/>
                  <a:gd name="connsiteY14" fmla="*/ 275286 h 287359"/>
                  <a:gd name="connsiteX15" fmla="*/ 249197 w 286869"/>
                  <a:gd name="connsiteY15" fmla="*/ 275286 h 287359"/>
                  <a:gd name="connsiteX16" fmla="*/ 255234 w 286869"/>
                  <a:gd name="connsiteY16" fmla="*/ 275286 h 287359"/>
                  <a:gd name="connsiteX17" fmla="*/ 31284 w 286869"/>
                  <a:gd name="connsiteY17" fmla="*/ 12074 h 287359"/>
                  <a:gd name="connsiteX18" fmla="*/ 31585 w 286869"/>
                  <a:gd name="connsiteY18" fmla="*/ 12074 h 287359"/>
                  <a:gd name="connsiteX19" fmla="*/ 31284 w 286869"/>
                  <a:gd name="connsiteY19" fmla="*/ 12074 h 287359"/>
                  <a:gd name="connsiteX20" fmla="*/ 31284 w 286869"/>
                  <a:gd name="connsiteY20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69" h="287359">
                    <a:moveTo>
                      <a:pt x="21626" y="151528"/>
                    </a:moveTo>
                    <a:cubicBezTo>
                      <a:pt x="38829" y="194994"/>
                      <a:pt x="64182" y="226386"/>
                      <a:pt x="99495" y="247214"/>
                    </a:cubicBezTo>
                    <a:cubicBezTo>
                      <a:pt x="144768" y="274078"/>
                      <a:pt x="195172" y="287360"/>
                      <a:pt x="253422" y="287360"/>
                    </a:cubicBezTo>
                    <a:lnTo>
                      <a:pt x="255535" y="287360"/>
                    </a:lnTo>
                    <a:cubicBezTo>
                      <a:pt x="264892" y="287360"/>
                      <a:pt x="274248" y="286454"/>
                      <a:pt x="280586" y="279512"/>
                    </a:cubicBezTo>
                    <a:cubicBezTo>
                      <a:pt x="287226" y="272267"/>
                      <a:pt x="287226" y="262608"/>
                      <a:pt x="286623" y="253855"/>
                    </a:cubicBezTo>
                    <a:cubicBezTo>
                      <a:pt x="284208" y="220349"/>
                      <a:pt x="279681" y="181109"/>
                      <a:pt x="266099" y="143982"/>
                    </a:cubicBezTo>
                    <a:cubicBezTo>
                      <a:pt x="241350" y="77877"/>
                      <a:pt x="193662" y="34713"/>
                      <a:pt x="124244" y="14791"/>
                    </a:cubicBezTo>
                    <a:cubicBezTo>
                      <a:pt x="99797" y="7848"/>
                      <a:pt x="75953" y="4528"/>
                      <a:pt x="51204" y="1509"/>
                    </a:cubicBezTo>
                    <a:cubicBezTo>
                      <a:pt x="42149" y="302"/>
                      <a:pt x="36415" y="0"/>
                      <a:pt x="31585" y="0"/>
                    </a:cubicBezTo>
                    <a:cubicBezTo>
                      <a:pt x="24945" y="0"/>
                      <a:pt x="15287" y="905"/>
                      <a:pt x="8345" y="7848"/>
                    </a:cubicBezTo>
                    <a:cubicBezTo>
                      <a:pt x="-106" y="16602"/>
                      <a:pt x="-407" y="29883"/>
                      <a:pt x="196" y="47994"/>
                    </a:cubicBezTo>
                    <a:cubicBezTo>
                      <a:pt x="800" y="83008"/>
                      <a:pt x="8044" y="117721"/>
                      <a:pt x="21626" y="151528"/>
                    </a:cubicBezTo>
                    <a:close/>
                    <a:moveTo>
                      <a:pt x="255234" y="275286"/>
                    </a:moveTo>
                    <a:cubicBezTo>
                      <a:pt x="254630" y="275286"/>
                      <a:pt x="253725" y="275286"/>
                      <a:pt x="253121" y="275286"/>
                    </a:cubicBezTo>
                    <a:cubicBezTo>
                      <a:pt x="251913" y="275286"/>
                      <a:pt x="250404" y="275286"/>
                      <a:pt x="249197" y="275286"/>
                    </a:cubicBezTo>
                    <a:cubicBezTo>
                      <a:pt x="251008" y="275286"/>
                      <a:pt x="253121" y="275286"/>
                      <a:pt x="255234" y="275286"/>
                    </a:cubicBezTo>
                    <a:close/>
                    <a:moveTo>
                      <a:pt x="31284" y="12074"/>
                    </a:moveTo>
                    <a:cubicBezTo>
                      <a:pt x="31284" y="12074"/>
                      <a:pt x="31585" y="12074"/>
                      <a:pt x="31585" y="12074"/>
                    </a:cubicBezTo>
                    <a:cubicBezTo>
                      <a:pt x="31284" y="12074"/>
                      <a:pt x="31284" y="12074"/>
                      <a:pt x="31284" y="12074"/>
                    </a:cubicBezTo>
                    <a:cubicBezTo>
                      <a:pt x="30982" y="12074"/>
                      <a:pt x="31284" y="12074"/>
                      <a:pt x="3128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3" name="Freeform 1482">
                <a:extLst>
                  <a:ext uri="{FF2B5EF4-FFF2-40B4-BE49-F238E27FC236}">
                    <a16:creationId xmlns:a16="http://schemas.microsoft.com/office/drawing/2014/main" id="{9D5D8562-265E-B94F-8192-37625E494043}"/>
                  </a:ext>
                </a:extLst>
              </p:cNvPr>
              <p:cNvSpPr/>
              <p:nvPr/>
            </p:nvSpPr>
            <p:spPr>
              <a:xfrm>
                <a:off x="3770544" y="5943700"/>
                <a:ext cx="286547" cy="287057"/>
              </a:xfrm>
              <a:custGeom>
                <a:avLst/>
                <a:gdLst>
                  <a:gd name="connsiteX0" fmla="*/ 252623 w 286547"/>
                  <a:gd name="connsiteY0" fmla="*/ 0 h 287057"/>
                  <a:gd name="connsiteX1" fmla="*/ 139742 w 286547"/>
                  <a:gd name="connsiteY1" fmla="*/ 21129 h 287057"/>
                  <a:gd name="connsiteX2" fmla="*/ 40746 w 286547"/>
                  <a:gd name="connsiteY2" fmla="*/ 98705 h 287057"/>
                  <a:gd name="connsiteX3" fmla="*/ 0 w 286547"/>
                  <a:gd name="connsiteY3" fmla="*/ 234537 h 287057"/>
                  <a:gd name="connsiteX4" fmla="*/ 0 w 286547"/>
                  <a:gd name="connsiteY4" fmla="*/ 235140 h 287057"/>
                  <a:gd name="connsiteX5" fmla="*/ 0 w 286547"/>
                  <a:gd name="connsiteY5" fmla="*/ 235744 h 287057"/>
                  <a:gd name="connsiteX6" fmla="*/ 0 w 286547"/>
                  <a:gd name="connsiteY6" fmla="*/ 248120 h 287057"/>
                  <a:gd name="connsiteX7" fmla="*/ 31088 w 286547"/>
                  <a:gd name="connsiteY7" fmla="*/ 287058 h 287057"/>
                  <a:gd name="connsiteX8" fmla="*/ 40142 w 286547"/>
                  <a:gd name="connsiteY8" fmla="*/ 286757 h 287057"/>
                  <a:gd name="connsiteX9" fmla="*/ 173546 w 286547"/>
                  <a:gd name="connsiteY9" fmla="*/ 252949 h 287057"/>
                  <a:gd name="connsiteX10" fmla="*/ 255641 w 286547"/>
                  <a:gd name="connsiteY10" fmla="*/ 166922 h 287057"/>
                  <a:gd name="connsiteX11" fmla="*/ 286125 w 286547"/>
                  <a:gd name="connsiteY11" fmla="*/ 35317 h 287057"/>
                  <a:gd name="connsiteX12" fmla="*/ 280390 w 286547"/>
                  <a:gd name="connsiteY12" fmla="*/ 8150 h 287057"/>
                  <a:gd name="connsiteX13" fmla="*/ 252623 w 286547"/>
                  <a:gd name="connsiteY13" fmla="*/ 0 h 287057"/>
                  <a:gd name="connsiteX14" fmla="*/ 31088 w 286547"/>
                  <a:gd name="connsiteY14" fmla="*/ 274683 h 287057"/>
                  <a:gd name="connsiteX15" fmla="*/ 28069 w 286547"/>
                  <a:gd name="connsiteY15" fmla="*/ 274683 h 287057"/>
                  <a:gd name="connsiteX16" fmla="*/ 31088 w 286547"/>
                  <a:gd name="connsiteY16" fmla="*/ 274683 h 287057"/>
                  <a:gd name="connsiteX17" fmla="*/ 31088 w 286547"/>
                  <a:gd name="connsiteY17" fmla="*/ 274683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47" h="287057">
                    <a:moveTo>
                      <a:pt x="252623" y="0"/>
                    </a:moveTo>
                    <a:cubicBezTo>
                      <a:pt x="213990" y="0"/>
                      <a:pt x="175961" y="6943"/>
                      <a:pt x="139742" y="21129"/>
                    </a:cubicBezTo>
                    <a:cubicBezTo>
                      <a:pt x="94470" y="38637"/>
                      <a:pt x="62175" y="64294"/>
                      <a:pt x="40746" y="98705"/>
                    </a:cubicBezTo>
                    <a:cubicBezTo>
                      <a:pt x="17506" y="136738"/>
                      <a:pt x="4226" y="181109"/>
                      <a:pt x="0" y="234537"/>
                    </a:cubicBezTo>
                    <a:lnTo>
                      <a:pt x="0" y="235140"/>
                    </a:lnTo>
                    <a:lnTo>
                      <a:pt x="0" y="235744"/>
                    </a:lnTo>
                    <a:lnTo>
                      <a:pt x="0" y="248120"/>
                    </a:lnTo>
                    <a:cubicBezTo>
                      <a:pt x="302" y="269551"/>
                      <a:pt x="2716" y="287058"/>
                      <a:pt x="31088" y="287058"/>
                    </a:cubicBezTo>
                    <a:cubicBezTo>
                      <a:pt x="33502" y="287058"/>
                      <a:pt x="36520" y="287058"/>
                      <a:pt x="40142" y="286757"/>
                    </a:cubicBezTo>
                    <a:cubicBezTo>
                      <a:pt x="93564" y="284039"/>
                      <a:pt x="135819" y="273173"/>
                      <a:pt x="173546" y="252949"/>
                    </a:cubicBezTo>
                    <a:cubicBezTo>
                      <a:pt x="210066" y="233329"/>
                      <a:pt x="237834" y="204352"/>
                      <a:pt x="255641" y="166922"/>
                    </a:cubicBezTo>
                    <a:cubicBezTo>
                      <a:pt x="277070" y="122550"/>
                      <a:pt x="283107" y="75462"/>
                      <a:pt x="286125" y="35317"/>
                    </a:cubicBezTo>
                    <a:cubicBezTo>
                      <a:pt x="287030" y="25657"/>
                      <a:pt x="287030" y="15394"/>
                      <a:pt x="280390" y="8150"/>
                    </a:cubicBezTo>
                    <a:cubicBezTo>
                      <a:pt x="274052" y="604"/>
                      <a:pt x="264092" y="0"/>
                      <a:pt x="252623" y="0"/>
                    </a:cubicBezTo>
                    <a:close/>
                    <a:moveTo>
                      <a:pt x="31088" y="274683"/>
                    </a:moveTo>
                    <a:cubicBezTo>
                      <a:pt x="29880" y="274683"/>
                      <a:pt x="28975" y="274683"/>
                      <a:pt x="28069" y="274683"/>
                    </a:cubicBezTo>
                    <a:cubicBezTo>
                      <a:pt x="28975" y="274683"/>
                      <a:pt x="30182" y="274683"/>
                      <a:pt x="31088" y="274683"/>
                    </a:cubicBezTo>
                    <a:cubicBezTo>
                      <a:pt x="31088" y="274683"/>
                      <a:pt x="31088" y="274683"/>
                      <a:pt x="31088" y="27468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4" name="Freeform 1483">
                <a:extLst>
                  <a:ext uri="{FF2B5EF4-FFF2-40B4-BE49-F238E27FC236}">
                    <a16:creationId xmlns:a16="http://schemas.microsoft.com/office/drawing/2014/main" id="{60FEDFA6-E3A4-6D4A-B3BE-671BC57036E9}"/>
                  </a:ext>
                </a:extLst>
              </p:cNvPr>
              <p:cNvSpPr/>
              <p:nvPr/>
            </p:nvSpPr>
            <p:spPr>
              <a:xfrm>
                <a:off x="2512928" y="5944002"/>
                <a:ext cx="288483" cy="286152"/>
              </a:xfrm>
              <a:custGeom>
                <a:avLst/>
                <a:gdLst>
                  <a:gd name="connsiteX0" fmla="*/ 287268 w 288483"/>
                  <a:gd name="connsiteY0" fmla="*/ 240573 h 286152"/>
                  <a:gd name="connsiteX1" fmla="*/ 285759 w 288483"/>
                  <a:gd name="connsiteY1" fmla="*/ 220953 h 286152"/>
                  <a:gd name="connsiteX2" fmla="*/ 241995 w 288483"/>
                  <a:gd name="connsiteY2" fmla="*/ 92064 h 286152"/>
                  <a:gd name="connsiteX3" fmla="*/ 25590 w 288483"/>
                  <a:gd name="connsiteY3" fmla="*/ 0 h 286152"/>
                  <a:gd name="connsiteX4" fmla="*/ 24685 w 288483"/>
                  <a:gd name="connsiteY4" fmla="*/ 0 h 286152"/>
                  <a:gd name="connsiteX5" fmla="*/ 5972 w 288483"/>
                  <a:gd name="connsiteY5" fmla="*/ 7546 h 286152"/>
                  <a:gd name="connsiteX6" fmla="*/ 238 w 288483"/>
                  <a:gd name="connsiteY6" fmla="*/ 30185 h 286152"/>
                  <a:gd name="connsiteX7" fmla="*/ 2049 w 288483"/>
                  <a:gd name="connsiteY7" fmla="*/ 47089 h 286152"/>
                  <a:gd name="connsiteX8" fmla="*/ 16838 w 288483"/>
                  <a:gd name="connsiteY8" fmla="*/ 130701 h 286152"/>
                  <a:gd name="connsiteX9" fmla="*/ 119154 w 288483"/>
                  <a:gd name="connsiteY9" fmla="*/ 255364 h 286152"/>
                  <a:gd name="connsiteX10" fmla="*/ 243806 w 288483"/>
                  <a:gd name="connsiteY10" fmla="*/ 286153 h 286152"/>
                  <a:gd name="connsiteX11" fmla="*/ 244409 w 288483"/>
                  <a:gd name="connsiteY11" fmla="*/ 286153 h 286152"/>
                  <a:gd name="connsiteX12" fmla="*/ 245013 w 288483"/>
                  <a:gd name="connsiteY12" fmla="*/ 286153 h 286152"/>
                  <a:gd name="connsiteX13" fmla="*/ 248937 w 288483"/>
                  <a:gd name="connsiteY13" fmla="*/ 286153 h 286152"/>
                  <a:gd name="connsiteX14" fmla="*/ 253766 w 288483"/>
                  <a:gd name="connsiteY14" fmla="*/ 286153 h 286152"/>
                  <a:gd name="connsiteX15" fmla="*/ 258897 w 288483"/>
                  <a:gd name="connsiteY15" fmla="*/ 285850 h 286152"/>
                  <a:gd name="connsiteX16" fmla="*/ 283344 w 288483"/>
                  <a:gd name="connsiteY16" fmla="*/ 277701 h 286152"/>
                  <a:gd name="connsiteX17" fmla="*/ 288173 w 288483"/>
                  <a:gd name="connsiteY17" fmla="*/ 252346 h 286152"/>
                  <a:gd name="connsiteX18" fmla="*/ 287268 w 288483"/>
                  <a:gd name="connsiteY18" fmla="*/ 240573 h 286152"/>
                  <a:gd name="connsiteX19" fmla="*/ 23780 w 288483"/>
                  <a:gd name="connsiteY19" fmla="*/ 12074 h 286152"/>
                  <a:gd name="connsiteX20" fmla="*/ 24383 w 288483"/>
                  <a:gd name="connsiteY20" fmla="*/ 12074 h 286152"/>
                  <a:gd name="connsiteX21" fmla="*/ 24987 w 288483"/>
                  <a:gd name="connsiteY21" fmla="*/ 12074 h 286152"/>
                  <a:gd name="connsiteX22" fmla="*/ 23780 w 288483"/>
                  <a:gd name="connsiteY22" fmla="*/ 12074 h 286152"/>
                  <a:gd name="connsiteX23" fmla="*/ 253766 w 288483"/>
                  <a:gd name="connsiteY23" fmla="*/ 274682 h 286152"/>
                  <a:gd name="connsiteX24" fmla="*/ 252558 w 288483"/>
                  <a:gd name="connsiteY24" fmla="*/ 274682 h 286152"/>
                  <a:gd name="connsiteX25" fmla="*/ 254068 w 288483"/>
                  <a:gd name="connsiteY25" fmla="*/ 274682 h 286152"/>
                  <a:gd name="connsiteX26" fmla="*/ 253766 w 288483"/>
                  <a:gd name="connsiteY26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8483" h="286152">
                    <a:moveTo>
                      <a:pt x="287268" y="240573"/>
                    </a:moveTo>
                    <a:cubicBezTo>
                      <a:pt x="286966" y="234235"/>
                      <a:pt x="286362" y="227594"/>
                      <a:pt x="285759" y="220953"/>
                    </a:cubicBezTo>
                    <a:cubicBezTo>
                      <a:pt x="279722" y="166319"/>
                      <a:pt x="265838" y="125267"/>
                      <a:pt x="241995" y="92064"/>
                    </a:cubicBezTo>
                    <a:cubicBezTo>
                      <a:pt x="185555" y="14187"/>
                      <a:pt x="101045" y="1811"/>
                      <a:pt x="25590" y="0"/>
                    </a:cubicBezTo>
                    <a:cubicBezTo>
                      <a:pt x="25289" y="0"/>
                      <a:pt x="24987" y="0"/>
                      <a:pt x="24685" y="0"/>
                    </a:cubicBezTo>
                    <a:cubicBezTo>
                      <a:pt x="14725" y="0"/>
                      <a:pt x="8990" y="4226"/>
                      <a:pt x="5972" y="7546"/>
                    </a:cubicBezTo>
                    <a:cubicBezTo>
                      <a:pt x="2652" y="11470"/>
                      <a:pt x="-970" y="18413"/>
                      <a:pt x="238" y="30185"/>
                    </a:cubicBezTo>
                    <a:cubicBezTo>
                      <a:pt x="841" y="35920"/>
                      <a:pt x="1445" y="41353"/>
                      <a:pt x="2049" y="47089"/>
                    </a:cubicBezTo>
                    <a:cubicBezTo>
                      <a:pt x="4765" y="74557"/>
                      <a:pt x="7783" y="103232"/>
                      <a:pt x="16838" y="130701"/>
                    </a:cubicBezTo>
                    <a:cubicBezTo>
                      <a:pt x="37059" y="191070"/>
                      <a:pt x="70562" y="231820"/>
                      <a:pt x="119154" y="255364"/>
                    </a:cubicBezTo>
                    <a:cubicBezTo>
                      <a:pt x="153864" y="272569"/>
                      <a:pt x="192195" y="281927"/>
                      <a:pt x="243806" y="286153"/>
                    </a:cubicBezTo>
                    <a:lnTo>
                      <a:pt x="244409" y="286153"/>
                    </a:lnTo>
                    <a:lnTo>
                      <a:pt x="245013" y="286153"/>
                    </a:lnTo>
                    <a:cubicBezTo>
                      <a:pt x="246220" y="286153"/>
                      <a:pt x="247729" y="286153"/>
                      <a:pt x="248937" y="286153"/>
                    </a:cubicBezTo>
                    <a:cubicBezTo>
                      <a:pt x="250446" y="286153"/>
                      <a:pt x="252257" y="286153"/>
                      <a:pt x="253766" y="286153"/>
                    </a:cubicBezTo>
                    <a:cubicBezTo>
                      <a:pt x="255577" y="286153"/>
                      <a:pt x="257388" y="286153"/>
                      <a:pt x="258897" y="285850"/>
                    </a:cubicBezTo>
                    <a:cubicBezTo>
                      <a:pt x="268857" y="285247"/>
                      <a:pt x="277609" y="284341"/>
                      <a:pt x="283344" y="277701"/>
                    </a:cubicBezTo>
                    <a:cubicBezTo>
                      <a:pt x="289079" y="271060"/>
                      <a:pt x="288777" y="262307"/>
                      <a:pt x="288173" y="252346"/>
                    </a:cubicBezTo>
                    <a:cubicBezTo>
                      <a:pt x="287871" y="248724"/>
                      <a:pt x="287569" y="244497"/>
                      <a:pt x="287268" y="240573"/>
                    </a:cubicBezTo>
                    <a:close/>
                    <a:moveTo>
                      <a:pt x="23780" y="12074"/>
                    </a:moveTo>
                    <a:cubicBezTo>
                      <a:pt x="24081" y="12074"/>
                      <a:pt x="24383" y="12074"/>
                      <a:pt x="24383" y="12074"/>
                    </a:cubicBezTo>
                    <a:cubicBezTo>
                      <a:pt x="24685" y="12074"/>
                      <a:pt x="24685" y="12074"/>
                      <a:pt x="24987" y="12074"/>
                    </a:cubicBezTo>
                    <a:cubicBezTo>
                      <a:pt x="24685" y="12074"/>
                      <a:pt x="24383" y="12074"/>
                      <a:pt x="23780" y="12074"/>
                    </a:cubicBezTo>
                    <a:close/>
                    <a:moveTo>
                      <a:pt x="253766" y="274682"/>
                    </a:moveTo>
                    <a:cubicBezTo>
                      <a:pt x="253464" y="274682"/>
                      <a:pt x="253162" y="274682"/>
                      <a:pt x="252558" y="274682"/>
                    </a:cubicBezTo>
                    <a:cubicBezTo>
                      <a:pt x="253162" y="274682"/>
                      <a:pt x="253464" y="274682"/>
                      <a:pt x="254068" y="274682"/>
                    </a:cubicBezTo>
                    <a:cubicBezTo>
                      <a:pt x="254068" y="274381"/>
                      <a:pt x="253766" y="274682"/>
                      <a:pt x="25376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5" name="Freeform 1484">
                <a:extLst>
                  <a:ext uri="{FF2B5EF4-FFF2-40B4-BE49-F238E27FC236}">
                    <a16:creationId xmlns:a16="http://schemas.microsoft.com/office/drawing/2014/main" id="{C36A1F0E-D221-BF46-91B5-8DDDAC6F3752}"/>
                  </a:ext>
                </a:extLst>
              </p:cNvPr>
              <p:cNvSpPr/>
              <p:nvPr/>
            </p:nvSpPr>
            <p:spPr>
              <a:xfrm>
                <a:off x="3770885" y="3756203"/>
                <a:ext cx="286932" cy="287057"/>
              </a:xfrm>
              <a:custGeom>
                <a:avLst/>
                <a:gdLst>
                  <a:gd name="connsiteX0" fmla="*/ 256205 w 286932"/>
                  <a:gd name="connsiteY0" fmla="*/ 120438 h 287057"/>
                  <a:gd name="connsiteX1" fmla="*/ 174110 w 286932"/>
                  <a:gd name="connsiteY1" fmla="*/ 34109 h 287057"/>
                  <a:gd name="connsiteX2" fmla="*/ 44931 w 286932"/>
                  <a:gd name="connsiteY2" fmla="*/ 302 h 287057"/>
                  <a:gd name="connsiteX3" fmla="*/ 44931 w 286932"/>
                  <a:gd name="connsiteY3" fmla="*/ 302 h 287057"/>
                  <a:gd name="connsiteX4" fmla="*/ 44931 w 286932"/>
                  <a:gd name="connsiteY4" fmla="*/ 302 h 287057"/>
                  <a:gd name="connsiteX5" fmla="*/ 33161 w 286932"/>
                  <a:gd name="connsiteY5" fmla="*/ 0 h 287057"/>
                  <a:gd name="connsiteX6" fmla="*/ 8109 w 286932"/>
                  <a:gd name="connsiteY6" fmla="*/ 7848 h 287057"/>
                  <a:gd name="connsiteX7" fmla="*/ 262 w 286932"/>
                  <a:gd name="connsiteY7" fmla="*/ 51918 h 287057"/>
                  <a:gd name="connsiteX8" fmla="*/ 262 w 286932"/>
                  <a:gd name="connsiteY8" fmla="*/ 52220 h 287057"/>
                  <a:gd name="connsiteX9" fmla="*/ 262 w 286932"/>
                  <a:gd name="connsiteY9" fmla="*/ 52522 h 287057"/>
                  <a:gd name="connsiteX10" fmla="*/ 25615 w 286932"/>
                  <a:gd name="connsiteY10" fmla="*/ 160282 h 287057"/>
                  <a:gd name="connsiteX11" fmla="*/ 112841 w 286932"/>
                  <a:gd name="connsiteY11" fmla="*/ 253855 h 287057"/>
                  <a:gd name="connsiteX12" fmla="*/ 254092 w 286932"/>
                  <a:gd name="connsiteY12" fmla="*/ 287058 h 287057"/>
                  <a:gd name="connsiteX13" fmla="*/ 256205 w 286932"/>
                  <a:gd name="connsiteY13" fmla="*/ 287058 h 287057"/>
                  <a:gd name="connsiteX14" fmla="*/ 280350 w 286932"/>
                  <a:gd name="connsiteY14" fmla="*/ 279210 h 287057"/>
                  <a:gd name="connsiteX15" fmla="*/ 286689 w 286932"/>
                  <a:gd name="connsiteY15" fmla="*/ 252345 h 287057"/>
                  <a:gd name="connsiteX16" fmla="*/ 256205 w 286932"/>
                  <a:gd name="connsiteY16" fmla="*/ 120438 h 287057"/>
                  <a:gd name="connsiteX17" fmla="*/ 32557 w 286932"/>
                  <a:gd name="connsiteY17" fmla="*/ 12376 h 287057"/>
                  <a:gd name="connsiteX18" fmla="*/ 32858 w 286932"/>
                  <a:gd name="connsiteY18" fmla="*/ 12376 h 287057"/>
                  <a:gd name="connsiteX19" fmla="*/ 33161 w 286932"/>
                  <a:gd name="connsiteY19" fmla="*/ 12376 h 287057"/>
                  <a:gd name="connsiteX20" fmla="*/ 32557 w 286932"/>
                  <a:gd name="connsiteY20" fmla="*/ 12376 h 287057"/>
                  <a:gd name="connsiteX21" fmla="*/ 255903 w 286932"/>
                  <a:gd name="connsiteY21" fmla="*/ 274984 h 287057"/>
                  <a:gd name="connsiteX22" fmla="*/ 254092 w 286932"/>
                  <a:gd name="connsiteY22" fmla="*/ 274984 h 287057"/>
                  <a:gd name="connsiteX23" fmla="*/ 256507 w 286932"/>
                  <a:gd name="connsiteY23" fmla="*/ 274984 h 287057"/>
                  <a:gd name="connsiteX24" fmla="*/ 255903 w 286932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32" h="287057">
                    <a:moveTo>
                      <a:pt x="256205" y="120438"/>
                    </a:moveTo>
                    <a:cubicBezTo>
                      <a:pt x="237492" y="82103"/>
                      <a:pt x="209725" y="53125"/>
                      <a:pt x="174110" y="34109"/>
                    </a:cubicBezTo>
                    <a:cubicBezTo>
                      <a:pt x="136383" y="14489"/>
                      <a:pt x="94128" y="3622"/>
                      <a:pt x="44931" y="302"/>
                    </a:cubicBezTo>
                    <a:lnTo>
                      <a:pt x="44931" y="302"/>
                    </a:lnTo>
                    <a:lnTo>
                      <a:pt x="44931" y="302"/>
                    </a:lnTo>
                    <a:cubicBezTo>
                      <a:pt x="41008" y="0"/>
                      <a:pt x="36782" y="0"/>
                      <a:pt x="33161" y="0"/>
                    </a:cubicBezTo>
                    <a:cubicBezTo>
                      <a:pt x="24106" y="0"/>
                      <a:pt x="14749" y="905"/>
                      <a:pt x="8109" y="7848"/>
                    </a:cubicBezTo>
                    <a:cubicBezTo>
                      <a:pt x="-643" y="16602"/>
                      <a:pt x="-342" y="30788"/>
                      <a:pt x="262" y="51918"/>
                    </a:cubicBezTo>
                    <a:lnTo>
                      <a:pt x="262" y="52220"/>
                    </a:lnTo>
                    <a:lnTo>
                      <a:pt x="262" y="52522"/>
                    </a:lnTo>
                    <a:cubicBezTo>
                      <a:pt x="1771" y="78782"/>
                      <a:pt x="7506" y="118626"/>
                      <a:pt x="25615" y="160282"/>
                    </a:cubicBezTo>
                    <a:cubicBezTo>
                      <a:pt x="44026" y="201635"/>
                      <a:pt x="73302" y="233329"/>
                      <a:pt x="112841" y="253855"/>
                    </a:cubicBezTo>
                    <a:cubicBezTo>
                      <a:pt x="153888" y="274984"/>
                      <a:pt x="200066" y="285850"/>
                      <a:pt x="254092" y="287058"/>
                    </a:cubicBezTo>
                    <a:cubicBezTo>
                      <a:pt x="254696" y="287058"/>
                      <a:pt x="255601" y="287058"/>
                      <a:pt x="256205" y="287058"/>
                    </a:cubicBezTo>
                    <a:cubicBezTo>
                      <a:pt x="264958" y="287058"/>
                      <a:pt x="274012" y="286152"/>
                      <a:pt x="280350" y="279210"/>
                    </a:cubicBezTo>
                    <a:cubicBezTo>
                      <a:pt x="287292" y="271966"/>
                      <a:pt x="287292" y="261401"/>
                      <a:pt x="286689" y="252345"/>
                    </a:cubicBezTo>
                    <a:cubicBezTo>
                      <a:pt x="283067" y="209181"/>
                      <a:pt x="277030" y="163300"/>
                      <a:pt x="256205" y="120438"/>
                    </a:cubicBezTo>
                    <a:close/>
                    <a:moveTo>
                      <a:pt x="32557" y="12376"/>
                    </a:moveTo>
                    <a:cubicBezTo>
                      <a:pt x="32557" y="12376"/>
                      <a:pt x="32858" y="12376"/>
                      <a:pt x="32858" y="12376"/>
                    </a:cubicBezTo>
                    <a:cubicBezTo>
                      <a:pt x="32858" y="12376"/>
                      <a:pt x="33161" y="12376"/>
                      <a:pt x="33161" y="12376"/>
                    </a:cubicBezTo>
                    <a:cubicBezTo>
                      <a:pt x="32858" y="12376"/>
                      <a:pt x="32557" y="12376"/>
                      <a:pt x="32557" y="12376"/>
                    </a:cubicBezTo>
                    <a:close/>
                    <a:moveTo>
                      <a:pt x="255903" y="274984"/>
                    </a:moveTo>
                    <a:cubicBezTo>
                      <a:pt x="255299" y="274984"/>
                      <a:pt x="254696" y="274984"/>
                      <a:pt x="254092" y="274984"/>
                    </a:cubicBezTo>
                    <a:cubicBezTo>
                      <a:pt x="254998" y="274984"/>
                      <a:pt x="255903" y="274984"/>
                      <a:pt x="256507" y="274984"/>
                    </a:cubicBezTo>
                    <a:cubicBezTo>
                      <a:pt x="256205" y="274984"/>
                      <a:pt x="256205" y="274984"/>
                      <a:pt x="25590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6" name="Freeform 1485">
                <a:extLst>
                  <a:ext uri="{FF2B5EF4-FFF2-40B4-BE49-F238E27FC236}">
                    <a16:creationId xmlns:a16="http://schemas.microsoft.com/office/drawing/2014/main" id="{6F2CAB9D-938C-3843-B912-AEEE3CA51405}"/>
                  </a:ext>
                </a:extLst>
              </p:cNvPr>
              <p:cNvSpPr/>
              <p:nvPr/>
            </p:nvSpPr>
            <p:spPr>
              <a:xfrm>
                <a:off x="3769972" y="5316761"/>
                <a:ext cx="286880" cy="286454"/>
              </a:xfrm>
              <a:custGeom>
                <a:avLst/>
                <a:gdLst>
                  <a:gd name="connsiteX0" fmla="*/ 46448 w 286880"/>
                  <a:gd name="connsiteY0" fmla="*/ 286454 h 286454"/>
                  <a:gd name="connsiteX1" fmla="*/ 53088 w 286880"/>
                  <a:gd name="connsiteY1" fmla="*/ 286454 h 286454"/>
                  <a:gd name="connsiteX2" fmla="*/ 53390 w 286880"/>
                  <a:gd name="connsiteY2" fmla="*/ 286454 h 286454"/>
                  <a:gd name="connsiteX3" fmla="*/ 53692 w 286880"/>
                  <a:gd name="connsiteY3" fmla="*/ 286454 h 286454"/>
                  <a:gd name="connsiteX4" fmla="*/ 153896 w 286880"/>
                  <a:gd name="connsiteY4" fmla="*/ 263514 h 286454"/>
                  <a:gd name="connsiteX5" fmla="*/ 250176 w 286880"/>
                  <a:gd name="connsiteY5" fmla="*/ 179298 h 286454"/>
                  <a:gd name="connsiteX6" fmla="*/ 286696 w 286880"/>
                  <a:gd name="connsiteY6" fmla="*/ 29883 h 286454"/>
                  <a:gd name="connsiteX7" fmla="*/ 280660 w 286880"/>
                  <a:gd name="connsiteY7" fmla="*/ 6942 h 286454"/>
                  <a:gd name="connsiteX8" fmla="*/ 260438 w 286880"/>
                  <a:gd name="connsiteY8" fmla="*/ 0 h 286454"/>
                  <a:gd name="connsiteX9" fmla="*/ 254100 w 286880"/>
                  <a:gd name="connsiteY9" fmla="*/ 302 h 286454"/>
                  <a:gd name="connsiteX10" fmla="*/ 128543 w 286880"/>
                  <a:gd name="connsiteY10" fmla="*/ 26562 h 286454"/>
                  <a:gd name="connsiteX11" fmla="*/ 35885 w 286880"/>
                  <a:gd name="connsiteY11" fmla="*/ 108364 h 286454"/>
                  <a:gd name="connsiteX12" fmla="*/ 270 w 286880"/>
                  <a:gd name="connsiteY12" fmla="*/ 241781 h 286454"/>
                  <a:gd name="connsiteX13" fmla="*/ 7513 w 286880"/>
                  <a:gd name="connsiteY13" fmla="*/ 277701 h 286454"/>
                  <a:gd name="connsiteX14" fmla="*/ 46448 w 286880"/>
                  <a:gd name="connsiteY14" fmla="*/ 286454 h 286454"/>
                  <a:gd name="connsiteX15" fmla="*/ 260740 w 286880"/>
                  <a:gd name="connsiteY15" fmla="*/ 11772 h 286454"/>
                  <a:gd name="connsiteX16" fmla="*/ 260740 w 286880"/>
                  <a:gd name="connsiteY16" fmla="*/ 11772 h 286454"/>
                  <a:gd name="connsiteX17" fmla="*/ 258929 w 286880"/>
                  <a:gd name="connsiteY17" fmla="*/ 11772 h 286454"/>
                  <a:gd name="connsiteX18" fmla="*/ 260740 w 286880"/>
                  <a:gd name="connsiteY18" fmla="*/ 11772 h 286454"/>
                  <a:gd name="connsiteX19" fmla="*/ 48561 w 286880"/>
                  <a:gd name="connsiteY19" fmla="*/ 274380 h 286454"/>
                  <a:gd name="connsiteX20" fmla="*/ 46448 w 286880"/>
                  <a:gd name="connsiteY20" fmla="*/ 274380 h 286454"/>
                  <a:gd name="connsiteX21" fmla="*/ 46147 w 286880"/>
                  <a:gd name="connsiteY21" fmla="*/ 274380 h 286454"/>
                  <a:gd name="connsiteX22" fmla="*/ 48561 w 286880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80" h="286454">
                    <a:moveTo>
                      <a:pt x="46448" y="286454"/>
                    </a:moveTo>
                    <a:cubicBezTo>
                      <a:pt x="48561" y="286454"/>
                      <a:pt x="50674" y="286454"/>
                      <a:pt x="53088" y="286454"/>
                    </a:cubicBezTo>
                    <a:lnTo>
                      <a:pt x="53390" y="286454"/>
                    </a:lnTo>
                    <a:lnTo>
                      <a:pt x="53692" y="286454"/>
                    </a:lnTo>
                    <a:cubicBezTo>
                      <a:pt x="87194" y="284643"/>
                      <a:pt x="122808" y="276493"/>
                      <a:pt x="153896" y="263514"/>
                    </a:cubicBezTo>
                    <a:cubicBezTo>
                      <a:pt x="196452" y="245705"/>
                      <a:pt x="229049" y="217331"/>
                      <a:pt x="250176" y="179298"/>
                    </a:cubicBezTo>
                    <a:cubicBezTo>
                      <a:pt x="278547" y="128587"/>
                      <a:pt x="284584" y="72745"/>
                      <a:pt x="286696" y="29883"/>
                    </a:cubicBezTo>
                    <a:cubicBezTo>
                      <a:pt x="287300" y="22337"/>
                      <a:pt x="286696" y="13281"/>
                      <a:pt x="280660" y="6942"/>
                    </a:cubicBezTo>
                    <a:cubicBezTo>
                      <a:pt x="274624" y="604"/>
                      <a:pt x="266172" y="0"/>
                      <a:pt x="260438" y="0"/>
                    </a:cubicBezTo>
                    <a:cubicBezTo>
                      <a:pt x="258627" y="0"/>
                      <a:pt x="256514" y="0"/>
                      <a:pt x="254100" y="302"/>
                    </a:cubicBezTo>
                    <a:cubicBezTo>
                      <a:pt x="213656" y="3320"/>
                      <a:pt x="170496" y="8452"/>
                      <a:pt x="128543" y="26562"/>
                    </a:cubicBezTo>
                    <a:cubicBezTo>
                      <a:pt x="87797" y="44372"/>
                      <a:pt x="56710" y="72142"/>
                      <a:pt x="35885" y="108364"/>
                    </a:cubicBezTo>
                    <a:cubicBezTo>
                      <a:pt x="13852" y="147000"/>
                      <a:pt x="2383" y="190768"/>
                      <a:pt x="270" y="241781"/>
                    </a:cubicBezTo>
                    <a:cubicBezTo>
                      <a:pt x="-334" y="255666"/>
                      <a:pt x="-635" y="268947"/>
                      <a:pt x="7513" y="277701"/>
                    </a:cubicBezTo>
                    <a:cubicBezTo>
                      <a:pt x="15965" y="285850"/>
                      <a:pt x="28339" y="286454"/>
                      <a:pt x="46448" y="286454"/>
                    </a:cubicBezTo>
                    <a:close/>
                    <a:moveTo>
                      <a:pt x="260740" y="11772"/>
                    </a:moveTo>
                    <a:cubicBezTo>
                      <a:pt x="260740" y="11772"/>
                      <a:pt x="260740" y="11772"/>
                      <a:pt x="260740" y="11772"/>
                    </a:cubicBezTo>
                    <a:cubicBezTo>
                      <a:pt x="260136" y="11772"/>
                      <a:pt x="259533" y="11772"/>
                      <a:pt x="258929" y="11772"/>
                    </a:cubicBezTo>
                    <a:cubicBezTo>
                      <a:pt x="259533" y="11772"/>
                      <a:pt x="260136" y="11772"/>
                      <a:pt x="260740" y="11772"/>
                    </a:cubicBezTo>
                    <a:close/>
                    <a:moveTo>
                      <a:pt x="48561" y="274380"/>
                    </a:moveTo>
                    <a:cubicBezTo>
                      <a:pt x="47957" y="274380"/>
                      <a:pt x="47052" y="274380"/>
                      <a:pt x="46448" y="274380"/>
                    </a:cubicBezTo>
                    <a:cubicBezTo>
                      <a:pt x="46448" y="274380"/>
                      <a:pt x="46448" y="274380"/>
                      <a:pt x="46147" y="274380"/>
                    </a:cubicBezTo>
                    <a:cubicBezTo>
                      <a:pt x="47052" y="274380"/>
                      <a:pt x="47957" y="274380"/>
                      <a:pt x="4856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7" name="Freeform 1486">
                <a:extLst>
                  <a:ext uri="{FF2B5EF4-FFF2-40B4-BE49-F238E27FC236}">
                    <a16:creationId xmlns:a16="http://schemas.microsoft.com/office/drawing/2014/main" id="{A8DA8D5F-B707-4343-BC3C-E1E7F78DE9A9}"/>
                  </a:ext>
                </a:extLst>
              </p:cNvPr>
              <p:cNvSpPr/>
              <p:nvPr/>
            </p:nvSpPr>
            <p:spPr>
              <a:xfrm>
                <a:off x="3762406" y="3129566"/>
                <a:ext cx="286143" cy="286756"/>
              </a:xfrm>
              <a:custGeom>
                <a:avLst/>
                <a:gdLst>
                  <a:gd name="connsiteX0" fmla="*/ 40433 w 286143"/>
                  <a:gd name="connsiteY0" fmla="*/ 286756 h 286756"/>
                  <a:gd name="connsiteX1" fmla="*/ 47677 w 286143"/>
                  <a:gd name="connsiteY1" fmla="*/ 286756 h 286756"/>
                  <a:gd name="connsiteX2" fmla="*/ 133091 w 286143"/>
                  <a:gd name="connsiteY2" fmla="*/ 271362 h 286756"/>
                  <a:gd name="connsiteX3" fmla="*/ 223335 w 286143"/>
                  <a:gd name="connsiteY3" fmla="*/ 217633 h 286756"/>
                  <a:gd name="connsiteX4" fmla="*/ 286114 w 286143"/>
                  <a:gd name="connsiteY4" fmla="*/ 26562 h 286756"/>
                  <a:gd name="connsiteX5" fmla="*/ 258648 w 286143"/>
                  <a:gd name="connsiteY5" fmla="*/ 0 h 286756"/>
                  <a:gd name="connsiteX6" fmla="*/ 250499 w 286143"/>
                  <a:gd name="connsiteY6" fmla="*/ 302 h 286756"/>
                  <a:gd name="connsiteX7" fmla="*/ 134299 w 286143"/>
                  <a:gd name="connsiteY7" fmla="*/ 25053 h 286756"/>
                  <a:gd name="connsiteX8" fmla="*/ 31982 w 286143"/>
                  <a:gd name="connsiteY8" fmla="*/ 119532 h 286756"/>
                  <a:gd name="connsiteX9" fmla="*/ 1800 w 286143"/>
                  <a:gd name="connsiteY9" fmla="*/ 234838 h 286756"/>
                  <a:gd name="connsiteX10" fmla="*/ 6327 w 286143"/>
                  <a:gd name="connsiteY10" fmla="*/ 277399 h 286756"/>
                  <a:gd name="connsiteX11" fmla="*/ 40433 w 286143"/>
                  <a:gd name="connsiteY11" fmla="*/ 286756 h 286756"/>
                  <a:gd name="connsiteX12" fmla="*/ 258950 w 286143"/>
                  <a:gd name="connsiteY12" fmla="*/ 12074 h 286756"/>
                  <a:gd name="connsiteX13" fmla="*/ 259855 w 286143"/>
                  <a:gd name="connsiteY13" fmla="*/ 12074 h 286756"/>
                  <a:gd name="connsiteX14" fmla="*/ 258648 w 286143"/>
                  <a:gd name="connsiteY14" fmla="*/ 12074 h 286756"/>
                  <a:gd name="connsiteX15" fmla="*/ 258950 w 286143"/>
                  <a:gd name="connsiteY15" fmla="*/ 12074 h 286756"/>
                  <a:gd name="connsiteX16" fmla="*/ 40735 w 286143"/>
                  <a:gd name="connsiteY16" fmla="*/ 274682 h 286756"/>
                  <a:gd name="connsiteX17" fmla="*/ 40433 w 286143"/>
                  <a:gd name="connsiteY17" fmla="*/ 274682 h 286756"/>
                  <a:gd name="connsiteX18" fmla="*/ 40131 w 286143"/>
                  <a:gd name="connsiteY18" fmla="*/ 274682 h 286756"/>
                  <a:gd name="connsiteX19" fmla="*/ 40735 w 286143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143" h="286756">
                    <a:moveTo>
                      <a:pt x="40433" y="286756"/>
                    </a:moveTo>
                    <a:cubicBezTo>
                      <a:pt x="42847" y="286756"/>
                      <a:pt x="45262" y="286756"/>
                      <a:pt x="47677" y="286756"/>
                    </a:cubicBezTo>
                    <a:cubicBezTo>
                      <a:pt x="74538" y="286152"/>
                      <a:pt x="102607" y="281021"/>
                      <a:pt x="133091" y="271362"/>
                    </a:cubicBezTo>
                    <a:cubicBezTo>
                      <a:pt x="172932" y="258684"/>
                      <a:pt x="201604" y="241479"/>
                      <a:pt x="223335" y="217633"/>
                    </a:cubicBezTo>
                    <a:cubicBezTo>
                      <a:pt x="267099" y="169337"/>
                      <a:pt x="287019" y="108363"/>
                      <a:pt x="286114" y="26562"/>
                    </a:cubicBezTo>
                    <a:cubicBezTo>
                      <a:pt x="286114" y="9055"/>
                      <a:pt x="276757" y="0"/>
                      <a:pt x="258648" y="0"/>
                    </a:cubicBezTo>
                    <a:cubicBezTo>
                      <a:pt x="256234" y="0"/>
                      <a:pt x="253517" y="0"/>
                      <a:pt x="250499" y="302"/>
                    </a:cubicBezTo>
                    <a:cubicBezTo>
                      <a:pt x="217902" y="2716"/>
                      <a:pt x="174742" y="7848"/>
                      <a:pt x="134299" y="25053"/>
                    </a:cubicBezTo>
                    <a:cubicBezTo>
                      <a:pt x="87517" y="44372"/>
                      <a:pt x="54015" y="75462"/>
                      <a:pt x="31982" y="119532"/>
                    </a:cubicBezTo>
                    <a:cubicBezTo>
                      <a:pt x="14476" y="154848"/>
                      <a:pt x="7233" y="191070"/>
                      <a:pt x="1800" y="234838"/>
                    </a:cubicBezTo>
                    <a:cubicBezTo>
                      <a:pt x="-615" y="255062"/>
                      <a:pt x="-1822" y="268041"/>
                      <a:pt x="6327" y="277399"/>
                    </a:cubicBezTo>
                    <a:cubicBezTo>
                      <a:pt x="14174" y="286152"/>
                      <a:pt x="26247" y="286756"/>
                      <a:pt x="40433" y="286756"/>
                    </a:cubicBezTo>
                    <a:close/>
                    <a:moveTo>
                      <a:pt x="258950" y="12074"/>
                    </a:moveTo>
                    <a:cubicBezTo>
                      <a:pt x="259252" y="12074"/>
                      <a:pt x="259553" y="12074"/>
                      <a:pt x="259855" y="12074"/>
                    </a:cubicBezTo>
                    <a:cubicBezTo>
                      <a:pt x="259553" y="12074"/>
                      <a:pt x="258950" y="12074"/>
                      <a:pt x="258648" y="12074"/>
                    </a:cubicBezTo>
                    <a:cubicBezTo>
                      <a:pt x="258648" y="12074"/>
                      <a:pt x="258648" y="12074"/>
                      <a:pt x="258950" y="12074"/>
                    </a:cubicBezTo>
                    <a:close/>
                    <a:moveTo>
                      <a:pt x="40735" y="274682"/>
                    </a:moveTo>
                    <a:cubicBezTo>
                      <a:pt x="40735" y="274682"/>
                      <a:pt x="40433" y="274682"/>
                      <a:pt x="40433" y="274682"/>
                    </a:cubicBezTo>
                    <a:cubicBezTo>
                      <a:pt x="40433" y="274682"/>
                      <a:pt x="40131" y="274682"/>
                      <a:pt x="40131" y="274682"/>
                    </a:cubicBezTo>
                    <a:cubicBezTo>
                      <a:pt x="40433" y="274682"/>
                      <a:pt x="40735" y="274682"/>
                      <a:pt x="4073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8" name="Freeform 1487">
                <a:extLst>
                  <a:ext uri="{FF2B5EF4-FFF2-40B4-BE49-F238E27FC236}">
                    <a16:creationId xmlns:a16="http://schemas.microsoft.com/office/drawing/2014/main" id="{B9B1A2F2-B7BC-024B-A486-A3872091CF8F}"/>
                  </a:ext>
                </a:extLst>
              </p:cNvPr>
              <p:cNvSpPr/>
              <p:nvPr/>
            </p:nvSpPr>
            <p:spPr>
              <a:xfrm>
                <a:off x="5025207" y="6570338"/>
                <a:ext cx="287273" cy="286756"/>
              </a:xfrm>
              <a:custGeom>
                <a:avLst/>
                <a:gdLst>
                  <a:gd name="connsiteX0" fmla="*/ 251415 w 287273"/>
                  <a:gd name="connsiteY0" fmla="*/ 0 h 286756"/>
                  <a:gd name="connsiteX1" fmla="*/ 149401 w 287273"/>
                  <a:gd name="connsiteY1" fmla="*/ 17205 h 286756"/>
                  <a:gd name="connsiteX2" fmla="*/ 41651 w 287273"/>
                  <a:gd name="connsiteY2" fmla="*/ 98403 h 286756"/>
                  <a:gd name="connsiteX3" fmla="*/ 0 w 287273"/>
                  <a:gd name="connsiteY3" fmla="*/ 239668 h 286756"/>
                  <a:gd name="connsiteX4" fmla="*/ 0 w 287273"/>
                  <a:gd name="connsiteY4" fmla="*/ 240272 h 286756"/>
                  <a:gd name="connsiteX5" fmla="*/ 0 w 287273"/>
                  <a:gd name="connsiteY5" fmla="*/ 240875 h 286756"/>
                  <a:gd name="connsiteX6" fmla="*/ 0 w 287273"/>
                  <a:gd name="connsiteY6" fmla="*/ 249629 h 286756"/>
                  <a:gd name="connsiteX7" fmla="*/ 6942 w 287273"/>
                  <a:gd name="connsiteY7" fmla="*/ 278909 h 286756"/>
                  <a:gd name="connsiteX8" fmla="*/ 35917 w 287273"/>
                  <a:gd name="connsiteY8" fmla="*/ 286756 h 286756"/>
                  <a:gd name="connsiteX9" fmla="*/ 38633 w 287273"/>
                  <a:gd name="connsiteY9" fmla="*/ 286756 h 286756"/>
                  <a:gd name="connsiteX10" fmla="*/ 85717 w 287273"/>
                  <a:gd name="connsiteY10" fmla="*/ 281323 h 286756"/>
                  <a:gd name="connsiteX11" fmla="*/ 223346 w 287273"/>
                  <a:gd name="connsiteY11" fmla="*/ 215520 h 286756"/>
                  <a:gd name="connsiteX12" fmla="*/ 287030 w 287273"/>
                  <a:gd name="connsiteY12" fmla="*/ 36222 h 286756"/>
                  <a:gd name="connsiteX13" fmla="*/ 280692 w 287273"/>
                  <a:gd name="connsiteY13" fmla="*/ 7546 h 286756"/>
                  <a:gd name="connsiteX14" fmla="*/ 251415 w 287273"/>
                  <a:gd name="connsiteY14" fmla="*/ 0 h 286756"/>
                  <a:gd name="connsiteX15" fmla="*/ 38633 w 287273"/>
                  <a:gd name="connsiteY15" fmla="*/ 274682 h 286756"/>
                  <a:gd name="connsiteX16" fmla="*/ 36218 w 287273"/>
                  <a:gd name="connsiteY16" fmla="*/ 274682 h 286756"/>
                  <a:gd name="connsiteX17" fmla="*/ 40746 w 287273"/>
                  <a:gd name="connsiteY17" fmla="*/ 274682 h 286756"/>
                  <a:gd name="connsiteX18" fmla="*/ 38633 w 287273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7273" h="286756">
                    <a:moveTo>
                      <a:pt x="251415" y="0"/>
                    </a:moveTo>
                    <a:cubicBezTo>
                      <a:pt x="218215" y="0"/>
                      <a:pt x="183808" y="5736"/>
                      <a:pt x="149401" y="17205"/>
                    </a:cubicBezTo>
                    <a:cubicBezTo>
                      <a:pt x="100506" y="33807"/>
                      <a:pt x="65193" y="60370"/>
                      <a:pt x="41651" y="98403"/>
                    </a:cubicBezTo>
                    <a:cubicBezTo>
                      <a:pt x="12073" y="145793"/>
                      <a:pt x="3923" y="198919"/>
                      <a:pt x="0" y="239668"/>
                    </a:cubicBezTo>
                    <a:lnTo>
                      <a:pt x="0" y="240272"/>
                    </a:lnTo>
                    <a:lnTo>
                      <a:pt x="0" y="240875"/>
                    </a:lnTo>
                    <a:lnTo>
                      <a:pt x="0" y="249629"/>
                    </a:lnTo>
                    <a:cubicBezTo>
                      <a:pt x="0" y="262910"/>
                      <a:pt x="603" y="272267"/>
                      <a:pt x="6942" y="278909"/>
                    </a:cubicBezTo>
                    <a:cubicBezTo>
                      <a:pt x="14185" y="286455"/>
                      <a:pt x="25051" y="286455"/>
                      <a:pt x="35917" y="286756"/>
                    </a:cubicBezTo>
                    <a:cubicBezTo>
                      <a:pt x="36822" y="286756"/>
                      <a:pt x="37727" y="286756"/>
                      <a:pt x="38633" y="286756"/>
                    </a:cubicBezTo>
                    <a:cubicBezTo>
                      <a:pt x="54931" y="286756"/>
                      <a:pt x="70324" y="284040"/>
                      <a:pt x="85717" y="281323"/>
                    </a:cubicBezTo>
                    <a:cubicBezTo>
                      <a:pt x="127971" y="274079"/>
                      <a:pt x="181695" y="259892"/>
                      <a:pt x="223346" y="215520"/>
                    </a:cubicBezTo>
                    <a:cubicBezTo>
                      <a:pt x="272845" y="162093"/>
                      <a:pt x="283106" y="94781"/>
                      <a:pt x="287030" y="36222"/>
                    </a:cubicBezTo>
                    <a:cubicBezTo>
                      <a:pt x="287634" y="25356"/>
                      <a:pt x="287634" y="14791"/>
                      <a:pt x="280692" y="7546"/>
                    </a:cubicBezTo>
                    <a:cubicBezTo>
                      <a:pt x="273448" y="604"/>
                      <a:pt x="263790" y="0"/>
                      <a:pt x="251415" y="0"/>
                    </a:cubicBezTo>
                    <a:close/>
                    <a:moveTo>
                      <a:pt x="38633" y="274682"/>
                    </a:moveTo>
                    <a:cubicBezTo>
                      <a:pt x="37727" y="274682"/>
                      <a:pt x="37124" y="274682"/>
                      <a:pt x="36218" y="274682"/>
                    </a:cubicBezTo>
                    <a:cubicBezTo>
                      <a:pt x="37727" y="274682"/>
                      <a:pt x="39237" y="274682"/>
                      <a:pt x="40746" y="274682"/>
                    </a:cubicBezTo>
                    <a:cubicBezTo>
                      <a:pt x="39840" y="274682"/>
                      <a:pt x="39237" y="274682"/>
                      <a:pt x="386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89" name="Freeform 1488">
                <a:extLst>
                  <a:ext uri="{FF2B5EF4-FFF2-40B4-BE49-F238E27FC236}">
                    <a16:creationId xmlns:a16="http://schemas.microsoft.com/office/drawing/2014/main" id="{EEBD6263-7A9C-9C4A-BE3E-B558472D553E}"/>
                  </a:ext>
                </a:extLst>
              </p:cNvPr>
              <p:cNvSpPr/>
              <p:nvPr/>
            </p:nvSpPr>
            <p:spPr>
              <a:xfrm>
                <a:off x="1883908" y="5316761"/>
                <a:ext cx="286452" cy="286454"/>
              </a:xfrm>
              <a:custGeom>
                <a:avLst/>
                <a:gdLst>
                  <a:gd name="connsiteX0" fmla="*/ 48859 w 286452"/>
                  <a:gd name="connsiteY0" fmla="*/ 286454 h 286454"/>
                  <a:gd name="connsiteX1" fmla="*/ 63648 w 286452"/>
                  <a:gd name="connsiteY1" fmla="*/ 286152 h 286454"/>
                  <a:gd name="connsiteX2" fmla="*/ 63648 w 286452"/>
                  <a:gd name="connsiteY2" fmla="*/ 286152 h 286454"/>
                  <a:gd name="connsiteX3" fmla="*/ 63648 w 286452"/>
                  <a:gd name="connsiteY3" fmla="*/ 286152 h 286454"/>
                  <a:gd name="connsiteX4" fmla="*/ 153288 w 286452"/>
                  <a:gd name="connsiteY4" fmla="*/ 263816 h 286454"/>
                  <a:gd name="connsiteX5" fmla="*/ 242627 w 286452"/>
                  <a:gd name="connsiteY5" fmla="*/ 192277 h 286454"/>
                  <a:gd name="connsiteX6" fmla="*/ 286391 w 286452"/>
                  <a:gd name="connsiteY6" fmla="*/ 30487 h 286454"/>
                  <a:gd name="connsiteX7" fmla="*/ 280052 w 286452"/>
                  <a:gd name="connsiteY7" fmla="*/ 6942 h 286454"/>
                  <a:gd name="connsiteX8" fmla="*/ 260132 w 286452"/>
                  <a:gd name="connsiteY8" fmla="*/ 0 h 286454"/>
                  <a:gd name="connsiteX9" fmla="*/ 251983 w 286452"/>
                  <a:gd name="connsiteY9" fmla="*/ 302 h 286454"/>
                  <a:gd name="connsiteX10" fmla="*/ 135481 w 286452"/>
                  <a:gd name="connsiteY10" fmla="*/ 23846 h 286454"/>
                  <a:gd name="connsiteX11" fmla="*/ 29542 w 286452"/>
                  <a:gd name="connsiteY11" fmla="*/ 121041 h 286454"/>
                  <a:gd name="connsiteX12" fmla="*/ 266 w 286452"/>
                  <a:gd name="connsiteY12" fmla="*/ 239668 h 286454"/>
                  <a:gd name="connsiteX13" fmla="*/ 7811 w 286452"/>
                  <a:gd name="connsiteY13" fmla="*/ 276795 h 286454"/>
                  <a:gd name="connsiteX14" fmla="*/ 48859 w 286452"/>
                  <a:gd name="connsiteY14" fmla="*/ 286454 h 286454"/>
                  <a:gd name="connsiteX15" fmla="*/ 259830 w 286452"/>
                  <a:gd name="connsiteY15" fmla="*/ 12074 h 286454"/>
                  <a:gd name="connsiteX16" fmla="*/ 260736 w 286452"/>
                  <a:gd name="connsiteY16" fmla="*/ 12074 h 286454"/>
                  <a:gd name="connsiteX17" fmla="*/ 259227 w 286452"/>
                  <a:gd name="connsiteY17" fmla="*/ 12074 h 286454"/>
                  <a:gd name="connsiteX18" fmla="*/ 259830 w 286452"/>
                  <a:gd name="connsiteY18" fmla="*/ 12074 h 286454"/>
                  <a:gd name="connsiteX19" fmla="*/ 49764 w 286452"/>
                  <a:gd name="connsiteY19" fmla="*/ 274380 h 286454"/>
                  <a:gd name="connsiteX20" fmla="*/ 48859 w 286452"/>
                  <a:gd name="connsiteY20" fmla="*/ 274380 h 286454"/>
                  <a:gd name="connsiteX21" fmla="*/ 47652 w 286452"/>
                  <a:gd name="connsiteY21" fmla="*/ 274380 h 286454"/>
                  <a:gd name="connsiteX22" fmla="*/ 49764 w 286452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52" h="286454">
                    <a:moveTo>
                      <a:pt x="48859" y="286454"/>
                    </a:moveTo>
                    <a:cubicBezTo>
                      <a:pt x="52782" y="286454"/>
                      <a:pt x="57310" y="286454"/>
                      <a:pt x="63648" y="286152"/>
                    </a:cubicBezTo>
                    <a:lnTo>
                      <a:pt x="63648" y="286152"/>
                    </a:lnTo>
                    <a:lnTo>
                      <a:pt x="63648" y="286152"/>
                    </a:lnTo>
                    <a:cubicBezTo>
                      <a:pt x="86586" y="285549"/>
                      <a:pt x="122503" y="276493"/>
                      <a:pt x="153288" y="263816"/>
                    </a:cubicBezTo>
                    <a:cubicBezTo>
                      <a:pt x="192525" y="247516"/>
                      <a:pt x="222405" y="223368"/>
                      <a:pt x="242627" y="192277"/>
                    </a:cubicBezTo>
                    <a:cubicBezTo>
                      <a:pt x="270092" y="148509"/>
                      <a:pt x="283976" y="97195"/>
                      <a:pt x="286391" y="30487"/>
                    </a:cubicBezTo>
                    <a:cubicBezTo>
                      <a:pt x="286692" y="22035"/>
                      <a:pt x="286089" y="13281"/>
                      <a:pt x="280052" y="6942"/>
                    </a:cubicBezTo>
                    <a:cubicBezTo>
                      <a:pt x="274016" y="905"/>
                      <a:pt x="265867" y="0"/>
                      <a:pt x="260132" y="0"/>
                    </a:cubicBezTo>
                    <a:cubicBezTo>
                      <a:pt x="257718" y="0"/>
                      <a:pt x="255303" y="0"/>
                      <a:pt x="251983" y="302"/>
                    </a:cubicBezTo>
                    <a:cubicBezTo>
                      <a:pt x="216368" y="3018"/>
                      <a:pt x="174717" y="8150"/>
                      <a:pt x="135481" y="23846"/>
                    </a:cubicBezTo>
                    <a:cubicBezTo>
                      <a:pt x="86586" y="43164"/>
                      <a:pt x="50972" y="76066"/>
                      <a:pt x="29542" y="121041"/>
                    </a:cubicBezTo>
                    <a:cubicBezTo>
                      <a:pt x="11735" y="158169"/>
                      <a:pt x="1775" y="198314"/>
                      <a:pt x="266" y="239668"/>
                    </a:cubicBezTo>
                    <a:cubicBezTo>
                      <a:pt x="-338" y="254760"/>
                      <a:pt x="-640" y="267740"/>
                      <a:pt x="7811" y="276795"/>
                    </a:cubicBezTo>
                    <a:cubicBezTo>
                      <a:pt x="15659" y="284945"/>
                      <a:pt x="27731" y="286454"/>
                      <a:pt x="48859" y="286454"/>
                    </a:cubicBezTo>
                    <a:close/>
                    <a:moveTo>
                      <a:pt x="259830" y="12074"/>
                    </a:moveTo>
                    <a:cubicBezTo>
                      <a:pt x="260132" y="12074"/>
                      <a:pt x="260434" y="12074"/>
                      <a:pt x="260736" y="12074"/>
                    </a:cubicBezTo>
                    <a:cubicBezTo>
                      <a:pt x="260132" y="12074"/>
                      <a:pt x="259830" y="12074"/>
                      <a:pt x="259227" y="12074"/>
                    </a:cubicBezTo>
                    <a:cubicBezTo>
                      <a:pt x="259529" y="12074"/>
                      <a:pt x="259830" y="12074"/>
                      <a:pt x="259830" y="12074"/>
                    </a:cubicBezTo>
                    <a:close/>
                    <a:moveTo>
                      <a:pt x="49764" y="274380"/>
                    </a:moveTo>
                    <a:cubicBezTo>
                      <a:pt x="49462" y="274380"/>
                      <a:pt x="49161" y="274380"/>
                      <a:pt x="48859" y="274380"/>
                    </a:cubicBezTo>
                    <a:cubicBezTo>
                      <a:pt x="48557" y="274380"/>
                      <a:pt x="47953" y="274380"/>
                      <a:pt x="47652" y="274380"/>
                    </a:cubicBezTo>
                    <a:cubicBezTo>
                      <a:pt x="48255" y="274380"/>
                      <a:pt x="48859" y="274380"/>
                      <a:pt x="4976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0" name="Freeform 1489">
                <a:extLst>
                  <a:ext uri="{FF2B5EF4-FFF2-40B4-BE49-F238E27FC236}">
                    <a16:creationId xmlns:a16="http://schemas.microsoft.com/office/drawing/2014/main" id="{E51976A1-918E-2144-A31E-2E83EA4E0B5B}"/>
                  </a:ext>
                </a:extLst>
              </p:cNvPr>
              <p:cNvSpPr/>
              <p:nvPr/>
            </p:nvSpPr>
            <p:spPr>
              <a:xfrm>
                <a:off x="3770544" y="4065598"/>
                <a:ext cx="286610" cy="286756"/>
              </a:xfrm>
              <a:custGeom>
                <a:avLst/>
                <a:gdLst>
                  <a:gd name="connsiteX0" fmla="*/ 256848 w 286610"/>
                  <a:gd name="connsiteY0" fmla="*/ 0 h 286756"/>
                  <a:gd name="connsiteX1" fmla="*/ 254434 w 286610"/>
                  <a:gd name="connsiteY1" fmla="*/ 0 h 286756"/>
                  <a:gd name="connsiteX2" fmla="*/ 124048 w 286610"/>
                  <a:gd name="connsiteY2" fmla="*/ 27468 h 286756"/>
                  <a:gd name="connsiteX3" fmla="*/ 50102 w 286610"/>
                  <a:gd name="connsiteY3" fmla="*/ 85121 h 286756"/>
                  <a:gd name="connsiteX4" fmla="*/ 0 w 286610"/>
                  <a:gd name="connsiteY4" fmla="*/ 233631 h 286756"/>
                  <a:gd name="connsiteX5" fmla="*/ 0 w 286610"/>
                  <a:gd name="connsiteY5" fmla="*/ 234234 h 286756"/>
                  <a:gd name="connsiteX6" fmla="*/ 0 w 286610"/>
                  <a:gd name="connsiteY6" fmla="*/ 234838 h 286756"/>
                  <a:gd name="connsiteX7" fmla="*/ 0 w 286610"/>
                  <a:gd name="connsiteY7" fmla="*/ 248119 h 286756"/>
                  <a:gd name="connsiteX8" fmla="*/ 31088 w 286610"/>
                  <a:gd name="connsiteY8" fmla="*/ 286756 h 286756"/>
                  <a:gd name="connsiteX9" fmla="*/ 39840 w 286610"/>
                  <a:gd name="connsiteY9" fmla="*/ 286454 h 286756"/>
                  <a:gd name="connsiteX10" fmla="*/ 152117 w 286610"/>
                  <a:gd name="connsiteY10" fmla="*/ 262910 h 286756"/>
                  <a:gd name="connsiteX11" fmla="*/ 241455 w 286610"/>
                  <a:gd name="connsiteY11" fmla="*/ 191674 h 286756"/>
                  <a:gd name="connsiteX12" fmla="*/ 286427 w 286610"/>
                  <a:gd name="connsiteY12" fmla="*/ 30185 h 286756"/>
                  <a:gd name="connsiteX13" fmla="*/ 280390 w 286610"/>
                  <a:gd name="connsiteY13" fmla="*/ 7244 h 286756"/>
                  <a:gd name="connsiteX14" fmla="*/ 256848 w 286610"/>
                  <a:gd name="connsiteY14" fmla="*/ 0 h 286756"/>
                  <a:gd name="connsiteX15" fmla="*/ 31088 w 286610"/>
                  <a:gd name="connsiteY15" fmla="*/ 274682 h 286756"/>
                  <a:gd name="connsiteX16" fmla="*/ 31088 w 286610"/>
                  <a:gd name="connsiteY16" fmla="*/ 274682 h 286756"/>
                  <a:gd name="connsiteX17" fmla="*/ 33804 w 286610"/>
                  <a:gd name="connsiteY17" fmla="*/ 274682 h 286756"/>
                  <a:gd name="connsiteX18" fmla="*/ 31088 w 286610"/>
                  <a:gd name="connsiteY18" fmla="*/ 274682 h 286756"/>
                  <a:gd name="connsiteX19" fmla="*/ 254736 w 286610"/>
                  <a:gd name="connsiteY19" fmla="*/ 12074 h 286756"/>
                  <a:gd name="connsiteX20" fmla="*/ 256848 w 286610"/>
                  <a:gd name="connsiteY20" fmla="*/ 12074 h 286756"/>
                  <a:gd name="connsiteX21" fmla="*/ 257150 w 286610"/>
                  <a:gd name="connsiteY21" fmla="*/ 12074 h 286756"/>
                  <a:gd name="connsiteX22" fmla="*/ 254736 w 286610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10" h="286756">
                    <a:moveTo>
                      <a:pt x="256848" y="0"/>
                    </a:moveTo>
                    <a:cubicBezTo>
                      <a:pt x="256245" y="0"/>
                      <a:pt x="255339" y="0"/>
                      <a:pt x="254434" y="0"/>
                    </a:cubicBezTo>
                    <a:cubicBezTo>
                      <a:pt x="206143" y="905"/>
                      <a:pt x="163586" y="9961"/>
                      <a:pt x="124048" y="27468"/>
                    </a:cubicBezTo>
                    <a:cubicBezTo>
                      <a:pt x="94470" y="40448"/>
                      <a:pt x="69418" y="60068"/>
                      <a:pt x="50102" y="85121"/>
                    </a:cubicBezTo>
                    <a:cubicBezTo>
                      <a:pt x="12375" y="134624"/>
                      <a:pt x="3320" y="193485"/>
                      <a:pt x="0" y="233631"/>
                    </a:cubicBezTo>
                    <a:lnTo>
                      <a:pt x="0" y="234234"/>
                    </a:lnTo>
                    <a:lnTo>
                      <a:pt x="0" y="234838"/>
                    </a:lnTo>
                    <a:lnTo>
                      <a:pt x="0" y="248119"/>
                    </a:lnTo>
                    <a:cubicBezTo>
                      <a:pt x="302" y="272267"/>
                      <a:pt x="2415" y="286756"/>
                      <a:pt x="31088" y="286756"/>
                    </a:cubicBezTo>
                    <a:cubicBezTo>
                      <a:pt x="33502" y="286756"/>
                      <a:pt x="35917" y="286756"/>
                      <a:pt x="39840" y="286454"/>
                    </a:cubicBezTo>
                    <a:cubicBezTo>
                      <a:pt x="78473" y="285247"/>
                      <a:pt x="116503" y="277399"/>
                      <a:pt x="152117" y="262910"/>
                    </a:cubicBezTo>
                    <a:cubicBezTo>
                      <a:pt x="190448" y="247516"/>
                      <a:pt x="219725" y="224273"/>
                      <a:pt x="241455" y="191674"/>
                    </a:cubicBezTo>
                    <a:cubicBezTo>
                      <a:pt x="275259" y="140963"/>
                      <a:pt x="283107" y="84216"/>
                      <a:pt x="286427" y="30185"/>
                    </a:cubicBezTo>
                    <a:cubicBezTo>
                      <a:pt x="287030" y="22639"/>
                      <a:pt x="286427" y="13885"/>
                      <a:pt x="280390" y="7244"/>
                    </a:cubicBezTo>
                    <a:cubicBezTo>
                      <a:pt x="274052" y="905"/>
                      <a:pt x="265299" y="0"/>
                      <a:pt x="256848" y="0"/>
                    </a:cubicBezTo>
                    <a:close/>
                    <a:moveTo>
                      <a:pt x="31088" y="274682"/>
                    </a:moveTo>
                    <a:cubicBezTo>
                      <a:pt x="30786" y="274682"/>
                      <a:pt x="30786" y="274682"/>
                      <a:pt x="31088" y="274682"/>
                    </a:cubicBezTo>
                    <a:cubicBezTo>
                      <a:pt x="31993" y="274682"/>
                      <a:pt x="32898" y="274682"/>
                      <a:pt x="33804" y="274682"/>
                    </a:cubicBezTo>
                    <a:cubicBezTo>
                      <a:pt x="32597" y="274682"/>
                      <a:pt x="31691" y="274682"/>
                      <a:pt x="31088" y="274682"/>
                    </a:cubicBezTo>
                    <a:close/>
                    <a:moveTo>
                      <a:pt x="254736" y="12074"/>
                    </a:moveTo>
                    <a:cubicBezTo>
                      <a:pt x="255339" y="12074"/>
                      <a:pt x="256245" y="12074"/>
                      <a:pt x="256848" y="12074"/>
                    </a:cubicBezTo>
                    <a:cubicBezTo>
                      <a:pt x="256848" y="12074"/>
                      <a:pt x="257150" y="12074"/>
                      <a:pt x="257150" y="12074"/>
                    </a:cubicBezTo>
                    <a:cubicBezTo>
                      <a:pt x="256245" y="12074"/>
                      <a:pt x="255641" y="12074"/>
                      <a:pt x="25473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1" name="Freeform 1490">
                <a:extLst>
                  <a:ext uri="{FF2B5EF4-FFF2-40B4-BE49-F238E27FC236}">
                    <a16:creationId xmlns:a16="http://schemas.microsoft.com/office/drawing/2014/main" id="{8F087A9E-A880-4647-B71A-273D92F5B08B}"/>
                  </a:ext>
                </a:extLst>
              </p:cNvPr>
              <p:cNvSpPr/>
              <p:nvPr/>
            </p:nvSpPr>
            <p:spPr>
              <a:xfrm>
                <a:off x="1884705" y="6570338"/>
                <a:ext cx="286498" cy="287058"/>
              </a:xfrm>
              <a:custGeom>
                <a:avLst/>
                <a:gdLst>
                  <a:gd name="connsiteX0" fmla="*/ 156415 w 286498"/>
                  <a:gd name="connsiteY0" fmla="*/ 25657 h 287058"/>
                  <a:gd name="connsiteX1" fmla="*/ 49269 w 286498"/>
                  <a:gd name="connsiteY1" fmla="*/ 302 h 287058"/>
                  <a:gd name="connsiteX2" fmla="*/ 49269 w 286498"/>
                  <a:gd name="connsiteY2" fmla="*/ 302 h 287058"/>
                  <a:gd name="connsiteX3" fmla="*/ 49269 w 286498"/>
                  <a:gd name="connsiteY3" fmla="*/ 302 h 287058"/>
                  <a:gd name="connsiteX4" fmla="*/ 36291 w 286498"/>
                  <a:gd name="connsiteY4" fmla="*/ 0 h 287058"/>
                  <a:gd name="connsiteX5" fmla="*/ 7919 w 286498"/>
                  <a:gd name="connsiteY5" fmla="*/ 8150 h 287058"/>
                  <a:gd name="connsiteX6" fmla="*/ 72 w 286498"/>
                  <a:gd name="connsiteY6" fmla="*/ 43768 h 287058"/>
                  <a:gd name="connsiteX7" fmla="*/ 19087 w 286498"/>
                  <a:gd name="connsiteY7" fmla="*/ 143077 h 287058"/>
                  <a:gd name="connsiteX8" fmla="*/ 75829 w 286498"/>
                  <a:gd name="connsiteY8" fmla="*/ 229104 h 287058"/>
                  <a:gd name="connsiteX9" fmla="*/ 257222 w 286498"/>
                  <a:gd name="connsiteY9" fmla="*/ 287058 h 287058"/>
                  <a:gd name="connsiteX10" fmla="*/ 259335 w 286498"/>
                  <a:gd name="connsiteY10" fmla="*/ 287058 h 287058"/>
                  <a:gd name="connsiteX11" fmla="*/ 281066 w 286498"/>
                  <a:gd name="connsiteY11" fmla="*/ 279210 h 287058"/>
                  <a:gd name="connsiteX12" fmla="*/ 286499 w 286498"/>
                  <a:gd name="connsiteY12" fmla="*/ 257477 h 287058"/>
                  <a:gd name="connsiteX13" fmla="*/ 276539 w 286498"/>
                  <a:gd name="connsiteY13" fmla="*/ 178393 h 287058"/>
                  <a:gd name="connsiteX14" fmla="*/ 156415 w 286498"/>
                  <a:gd name="connsiteY14" fmla="*/ 25657 h 287058"/>
                  <a:gd name="connsiteX15" fmla="*/ 35385 w 286498"/>
                  <a:gd name="connsiteY15" fmla="*/ 12074 h 287058"/>
                  <a:gd name="connsiteX16" fmla="*/ 35687 w 286498"/>
                  <a:gd name="connsiteY16" fmla="*/ 12074 h 287058"/>
                  <a:gd name="connsiteX17" fmla="*/ 35989 w 286498"/>
                  <a:gd name="connsiteY17" fmla="*/ 12074 h 287058"/>
                  <a:gd name="connsiteX18" fmla="*/ 35385 w 286498"/>
                  <a:gd name="connsiteY18" fmla="*/ 12074 h 287058"/>
                  <a:gd name="connsiteX19" fmla="*/ 258731 w 286498"/>
                  <a:gd name="connsiteY19" fmla="*/ 274682 h 287058"/>
                  <a:gd name="connsiteX20" fmla="*/ 256920 w 286498"/>
                  <a:gd name="connsiteY20" fmla="*/ 274682 h 287058"/>
                  <a:gd name="connsiteX21" fmla="*/ 259033 w 286498"/>
                  <a:gd name="connsiteY21" fmla="*/ 274682 h 287058"/>
                  <a:gd name="connsiteX22" fmla="*/ 258731 w 286498"/>
                  <a:gd name="connsiteY22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98" h="287058">
                    <a:moveTo>
                      <a:pt x="156415" y="25657"/>
                    </a:moveTo>
                    <a:cubicBezTo>
                      <a:pt x="123818" y="11470"/>
                      <a:pt x="86694" y="2717"/>
                      <a:pt x="49269" y="302"/>
                    </a:cubicBezTo>
                    <a:lnTo>
                      <a:pt x="49269" y="302"/>
                    </a:lnTo>
                    <a:lnTo>
                      <a:pt x="49269" y="302"/>
                    </a:lnTo>
                    <a:cubicBezTo>
                      <a:pt x="43534" y="0"/>
                      <a:pt x="39611" y="0"/>
                      <a:pt x="36291" y="0"/>
                    </a:cubicBezTo>
                    <a:cubicBezTo>
                      <a:pt x="26330" y="0"/>
                      <a:pt x="15163" y="604"/>
                      <a:pt x="7919" y="8150"/>
                    </a:cubicBezTo>
                    <a:cubicBezTo>
                      <a:pt x="72" y="15998"/>
                      <a:pt x="-230" y="27469"/>
                      <a:pt x="72" y="43768"/>
                    </a:cubicBezTo>
                    <a:cubicBezTo>
                      <a:pt x="676" y="75764"/>
                      <a:pt x="7014" y="108062"/>
                      <a:pt x="19087" y="143077"/>
                    </a:cubicBezTo>
                    <a:cubicBezTo>
                      <a:pt x="32065" y="180203"/>
                      <a:pt x="50778" y="208578"/>
                      <a:pt x="75829" y="229104"/>
                    </a:cubicBezTo>
                    <a:cubicBezTo>
                      <a:pt x="122913" y="267438"/>
                      <a:pt x="180560" y="285850"/>
                      <a:pt x="257222" y="287058"/>
                    </a:cubicBezTo>
                    <a:cubicBezTo>
                      <a:pt x="257826" y="287058"/>
                      <a:pt x="258429" y="287058"/>
                      <a:pt x="259335" y="287058"/>
                    </a:cubicBezTo>
                    <a:cubicBezTo>
                      <a:pt x="266880" y="287058"/>
                      <a:pt x="275331" y="286153"/>
                      <a:pt x="281066" y="279210"/>
                    </a:cubicBezTo>
                    <a:cubicBezTo>
                      <a:pt x="286197" y="273173"/>
                      <a:pt x="286499" y="265023"/>
                      <a:pt x="286499" y="257477"/>
                    </a:cubicBezTo>
                    <a:cubicBezTo>
                      <a:pt x="286197" y="231216"/>
                      <a:pt x="282877" y="204654"/>
                      <a:pt x="276539" y="178393"/>
                    </a:cubicBezTo>
                    <a:cubicBezTo>
                      <a:pt x="257826" y="102327"/>
                      <a:pt x="218589" y="52522"/>
                      <a:pt x="156415" y="25657"/>
                    </a:cubicBezTo>
                    <a:close/>
                    <a:moveTo>
                      <a:pt x="35385" y="12074"/>
                    </a:moveTo>
                    <a:cubicBezTo>
                      <a:pt x="35385" y="12074"/>
                      <a:pt x="35687" y="12074"/>
                      <a:pt x="35687" y="12074"/>
                    </a:cubicBezTo>
                    <a:cubicBezTo>
                      <a:pt x="35687" y="12074"/>
                      <a:pt x="35989" y="12074"/>
                      <a:pt x="35989" y="12074"/>
                    </a:cubicBezTo>
                    <a:cubicBezTo>
                      <a:pt x="35989" y="12074"/>
                      <a:pt x="35687" y="12074"/>
                      <a:pt x="35385" y="12074"/>
                    </a:cubicBezTo>
                    <a:close/>
                    <a:moveTo>
                      <a:pt x="258731" y="274682"/>
                    </a:moveTo>
                    <a:cubicBezTo>
                      <a:pt x="258128" y="274682"/>
                      <a:pt x="257524" y="274682"/>
                      <a:pt x="256920" y="274682"/>
                    </a:cubicBezTo>
                    <a:cubicBezTo>
                      <a:pt x="257826" y="274682"/>
                      <a:pt x="258429" y="274682"/>
                      <a:pt x="259033" y="274682"/>
                    </a:cubicBezTo>
                    <a:cubicBezTo>
                      <a:pt x="259033" y="274682"/>
                      <a:pt x="258731" y="274682"/>
                      <a:pt x="25873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</p:grpSp>
        <p:grpSp>
          <p:nvGrpSpPr>
            <p:cNvPr id="1492" name="Graphic 15">
              <a:extLst>
                <a:ext uri="{FF2B5EF4-FFF2-40B4-BE49-F238E27FC236}">
                  <a16:creationId xmlns:a16="http://schemas.microsoft.com/office/drawing/2014/main" id="{C1AC4CA1-0F09-A24A-BF71-AFBCE3FD2D9C}"/>
                </a:ext>
              </a:extLst>
            </p:cNvPr>
            <p:cNvGrpSpPr/>
            <p:nvPr userDrawn="1"/>
          </p:nvGrpSpPr>
          <p:grpSpPr>
            <a:xfrm>
              <a:off x="5327540" y="0"/>
              <a:ext cx="5006440" cy="6858000"/>
              <a:chOff x="5327540" y="0"/>
              <a:chExt cx="5006440" cy="6858000"/>
            </a:xfrm>
            <a:grpFill/>
          </p:grpSpPr>
          <p:sp>
            <p:nvSpPr>
              <p:cNvPr id="1493" name="Freeform 1492">
                <a:extLst>
                  <a:ext uri="{FF2B5EF4-FFF2-40B4-BE49-F238E27FC236}">
                    <a16:creationId xmlns:a16="http://schemas.microsoft.com/office/drawing/2014/main" id="{4C00CF5B-E2B4-8A4F-AF66-1ED1C69A2331}"/>
                  </a:ext>
                </a:extLst>
              </p:cNvPr>
              <p:cNvSpPr/>
              <p:nvPr/>
            </p:nvSpPr>
            <p:spPr>
              <a:xfrm>
                <a:off x="5647904" y="0"/>
                <a:ext cx="288920" cy="286756"/>
              </a:xfrm>
              <a:custGeom>
                <a:avLst/>
                <a:gdLst>
                  <a:gd name="connsiteX0" fmla="*/ 31043 w 288920"/>
                  <a:gd name="connsiteY0" fmla="*/ 286756 h 286756"/>
                  <a:gd name="connsiteX1" fmla="*/ 33458 w 288920"/>
                  <a:gd name="connsiteY1" fmla="*/ 286756 h 286756"/>
                  <a:gd name="connsiteX2" fmla="*/ 137283 w 288920"/>
                  <a:gd name="connsiteY2" fmla="*/ 269249 h 286756"/>
                  <a:gd name="connsiteX3" fmla="*/ 270989 w 288920"/>
                  <a:gd name="connsiteY3" fmla="*/ 135228 h 286756"/>
                  <a:gd name="connsiteX4" fmla="*/ 287891 w 288920"/>
                  <a:gd name="connsiteY4" fmla="*/ 43466 h 286756"/>
                  <a:gd name="connsiteX5" fmla="*/ 282760 w 288920"/>
                  <a:gd name="connsiteY5" fmla="*/ 8150 h 286756"/>
                  <a:gd name="connsiteX6" fmla="*/ 254389 w 288920"/>
                  <a:gd name="connsiteY6" fmla="*/ 0 h 286756"/>
                  <a:gd name="connsiteX7" fmla="*/ 247447 w 288920"/>
                  <a:gd name="connsiteY7" fmla="*/ 0 h 286756"/>
                  <a:gd name="connsiteX8" fmla="*/ 245335 w 288920"/>
                  <a:gd name="connsiteY8" fmla="*/ 0 h 286756"/>
                  <a:gd name="connsiteX9" fmla="*/ 244731 w 288920"/>
                  <a:gd name="connsiteY9" fmla="*/ 0 h 286756"/>
                  <a:gd name="connsiteX10" fmla="*/ 244127 w 288920"/>
                  <a:gd name="connsiteY10" fmla="*/ 0 h 286756"/>
                  <a:gd name="connsiteX11" fmla="*/ 235374 w 288920"/>
                  <a:gd name="connsiteY11" fmla="*/ 604 h 286756"/>
                  <a:gd name="connsiteX12" fmla="*/ 220887 w 288920"/>
                  <a:gd name="connsiteY12" fmla="*/ 1509 h 286756"/>
                  <a:gd name="connsiteX13" fmla="*/ 191007 w 288920"/>
                  <a:gd name="connsiteY13" fmla="*/ 6037 h 286756"/>
                  <a:gd name="connsiteX14" fmla="*/ 10821 w 288920"/>
                  <a:gd name="connsiteY14" fmla="*/ 177789 h 286756"/>
                  <a:gd name="connsiteX15" fmla="*/ 2068 w 288920"/>
                  <a:gd name="connsiteY15" fmla="*/ 238460 h 286756"/>
                  <a:gd name="connsiteX16" fmla="*/ 559 w 288920"/>
                  <a:gd name="connsiteY16" fmla="*/ 253251 h 286756"/>
                  <a:gd name="connsiteX17" fmla="*/ 5388 w 288920"/>
                  <a:gd name="connsiteY17" fmla="*/ 278908 h 286756"/>
                  <a:gd name="connsiteX18" fmla="*/ 31043 w 288920"/>
                  <a:gd name="connsiteY18" fmla="*/ 286756 h 286756"/>
                  <a:gd name="connsiteX19" fmla="*/ 254087 w 288920"/>
                  <a:gd name="connsiteY19" fmla="*/ 12376 h 286756"/>
                  <a:gd name="connsiteX20" fmla="*/ 255597 w 288920"/>
                  <a:gd name="connsiteY20" fmla="*/ 12376 h 286756"/>
                  <a:gd name="connsiteX21" fmla="*/ 252880 w 288920"/>
                  <a:gd name="connsiteY21" fmla="*/ 12376 h 286756"/>
                  <a:gd name="connsiteX22" fmla="*/ 254087 w 288920"/>
                  <a:gd name="connsiteY22" fmla="*/ 12376 h 286756"/>
                  <a:gd name="connsiteX23" fmla="*/ 38890 w 288920"/>
                  <a:gd name="connsiteY23" fmla="*/ 274682 h 286756"/>
                  <a:gd name="connsiteX24" fmla="*/ 33156 w 288920"/>
                  <a:gd name="connsiteY24" fmla="*/ 274682 h 286756"/>
                  <a:gd name="connsiteX25" fmla="*/ 30741 w 288920"/>
                  <a:gd name="connsiteY25" fmla="*/ 274682 h 286756"/>
                  <a:gd name="connsiteX26" fmla="*/ 38890 w 288920"/>
                  <a:gd name="connsiteY26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8920" h="286756">
                    <a:moveTo>
                      <a:pt x="31043" y="286756"/>
                    </a:moveTo>
                    <a:cubicBezTo>
                      <a:pt x="31646" y="286756"/>
                      <a:pt x="32552" y="286756"/>
                      <a:pt x="33458" y="286756"/>
                    </a:cubicBezTo>
                    <a:cubicBezTo>
                      <a:pt x="66356" y="286756"/>
                      <a:pt x="100160" y="281021"/>
                      <a:pt x="137283" y="269249"/>
                    </a:cubicBezTo>
                    <a:cubicBezTo>
                      <a:pt x="204589" y="247516"/>
                      <a:pt x="249560" y="202540"/>
                      <a:pt x="270989" y="135228"/>
                    </a:cubicBezTo>
                    <a:cubicBezTo>
                      <a:pt x="281553" y="102629"/>
                      <a:pt x="285477" y="69123"/>
                      <a:pt x="287891" y="43466"/>
                    </a:cubicBezTo>
                    <a:cubicBezTo>
                      <a:pt x="289400" y="28374"/>
                      <a:pt x="290306" y="16602"/>
                      <a:pt x="282760" y="8150"/>
                    </a:cubicBezTo>
                    <a:cubicBezTo>
                      <a:pt x="275818" y="604"/>
                      <a:pt x="265556" y="0"/>
                      <a:pt x="254389" y="0"/>
                    </a:cubicBezTo>
                    <a:cubicBezTo>
                      <a:pt x="252277" y="0"/>
                      <a:pt x="250164" y="0"/>
                      <a:pt x="247447" y="0"/>
                    </a:cubicBezTo>
                    <a:lnTo>
                      <a:pt x="245335" y="0"/>
                    </a:lnTo>
                    <a:lnTo>
                      <a:pt x="244731" y="0"/>
                    </a:lnTo>
                    <a:lnTo>
                      <a:pt x="244127" y="0"/>
                    </a:lnTo>
                    <a:cubicBezTo>
                      <a:pt x="241411" y="302"/>
                      <a:pt x="238393" y="302"/>
                      <a:pt x="235374" y="604"/>
                    </a:cubicBezTo>
                    <a:cubicBezTo>
                      <a:pt x="230847" y="906"/>
                      <a:pt x="226018" y="1207"/>
                      <a:pt x="220887" y="1509"/>
                    </a:cubicBezTo>
                    <a:cubicBezTo>
                      <a:pt x="210022" y="2717"/>
                      <a:pt x="200062" y="4528"/>
                      <a:pt x="191007" y="6037"/>
                    </a:cubicBezTo>
                    <a:cubicBezTo>
                      <a:pt x="92312" y="25355"/>
                      <a:pt x="31646" y="83008"/>
                      <a:pt x="10821" y="177789"/>
                    </a:cubicBezTo>
                    <a:cubicBezTo>
                      <a:pt x="6294" y="198013"/>
                      <a:pt x="4181" y="218538"/>
                      <a:pt x="2068" y="238460"/>
                    </a:cubicBezTo>
                    <a:cubicBezTo>
                      <a:pt x="1465" y="243290"/>
                      <a:pt x="1163" y="248120"/>
                      <a:pt x="559" y="253251"/>
                    </a:cubicBezTo>
                    <a:cubicBezTo>
                      <a:pt x="-346" y="262910"/>
                      <a:pt x="-950" y="271966"/>
                      <a:pt x="5388" y="278908"/>
                    </a:cubicBezTo>
                    <a:cubicBezTo>
                      <a:pt x="12028" y="286152"/>
                      <a:pt x="21687" y="286756"/>
                      <a:pt x="31043" y="286756"/>
                    </a:cubicBezTo>
                    <a:close/>
                    <a:moveTo>
                      <a:pt x="254087" y="12376"/>
                    </a:moveTo>
                    <a:cubicBezTo>
                      <a:pt x="254691" y="12376"/>
                      <a:pt x="255295" y="12376"/>
                      <a:pt x="255597" y="12376"/>
                    </a:cubicBezTo>
                    <a:cubicBezTo>
                      <a:pt x="254691" y="12376"/>
                      <a:pt x="253786" y="12376"/>
                      <a:pt x="252880" y="12376"/>
                    </a:cubicBezTo>
                    <a:cubicBezTo>
                      <a:pt x="253484" y="12376"/>
                      <a:pt x="253786" y="12376"/>
                      <a:pt x="254087" y="12376"/>
                    </a:cubicBezTo>
                    <a:close/>
                    <a:moveTo>
                      <a:pt x="38890" y="274682"/>
                    </a:moveTo>
                    <a:cubicBezTo>
                      <a:pt x="37079" y="274682"/>
                      <a:pt x="34967" y="274682"/>
                      <a:pt x="33156" y="274682"/>
                    </a:cubicBezTo>
                    <a:cubicBezTo>
                      <a:pt x="32250" y="274682"/>
                      <a:pt x="31646" y="274682"/>
                      <a:pt x="30741" y="274682"/>
                    </a:cubicBezTo>
                    <a:cubicBezTo>
                      <a:pt x="33759" y="274682"/>
                      <a:pt x="36476" y="274682"/>
                      <a:pt x="38890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4" name="Freeform 1493">
                <a:extLst>
                  <a:ext uri="{FF2B5EF4-FFF2-40B4-BE49-F238E27FC236}">
                    <a16:creationId xmlns:a16="http://schemas.microsoft.com/office/drawing/2014/main" id="{45934965-84AE-334E-9DF8-6496FF21EF6E}"/>
                  </a:ext>
                </a:extLst>
              </p:cNvPr>
              <p:cNvSpPr/>
              <p:nvPr/>
            </p:nvSpPr>
            <p:spPr>
              <a:xfrm>
                <a:off x="5328233" y="5944606"/>
                <a:ext cx="286379" cy="286152"/>
              </a:xfrm>
              <a:custGeom>
                <a:avLst/>
                <a:gdLst>
                  <a:gd name="connsiteX0" fmla="*/ 32898 w 286379"/>
                  <a:gd name="connsiteY0" fmla="*/ 286152 h 286152"/>
                  <a:gd name="connsiteX1" fmla="*/ 40142 w 286379"/>
                  <a:gd name="connsiteY1" fmla="*/ 285851 h 286152"/>
                  <a:gd name="connsiteX2" fmla="*/ 118916 w 286379"/>
                  <a:gd name="connsiteY2" fmla="*/ 273777 h 286152"/>
                  <a:gd name="connsiteX3" fmla="*/ 250510 w 286379"/>
                  <a:gd name="connsiteY3" fmla="*/ 176280 h 286152"/>
                  <a:gd name="connsiteX4" fmla="*/ 286124 w 286379"/>
                  <a:gd name="connsiteY4" fmla="*/ 31694 h 286152"/>
                  <a:gd name="connsiteX5" fmla="*/ 280692 w 286379"/>
                  <a:gd name="connsiteY5" fmla="*/ 7546 h 286152"/>
                  <a:gd name="connsiteX6" fmla="*/ 256244 w 286379"/>
                  <a:gd name="connsiteY6" fmla="*/ 0 h 286152"/>
                  <a:gd name="connsiteX7" fmla="*/ 251415 w 286379"/>
                  <a:gd name="connsiteY7" fmla="*/ 0 h 286152"/>
                  <a:gd name="connsiteX8" fmla="*/ 138535 w 286379"/>
                  <a:gd name="connsiteY8" fmla="*/ 21431 h 286152"/>
                  <a:gd name="connsiteX9" fmla="*/ 42556 w 286379"/>
                  <a:gd name="connsiteY9" fmla="*/ 95686 h 286152"/>
                  <a:gd name="connsiteX10" fmla="*/ 0 w 286379"/>
                  <a:gd name="connsiteY10" fmla="*/ 236649 h 286152"/>
                  <a:gd name="connsiteX11" fmla="*/ 0 w 286379"/>
                  <a:gd name="connsiteY11" fmla="*/ 236951 h 286152"/>
                  <a:gd name="connsiteX12" fmla="*/ 0 w 286379"/>
                  <a:gd name="connsiteY12" fmla="*/ 237253 h 286152"/>
                  <a:gd name="connsiteX13" fmla="*/ 0 w 286379"/>
                  <a:gd name="connsiteY13" fmla="*/ 246006 h 286152"/>
                  <a:gd name="connsiteX14" fmla="*/ 5734 w 286379"/>
                  <a:gd name="connsiteY14" fmla="*/ 275890 h 286152"/>
                  <a:gd name="connsiteX15" fmla="*/ 32898 w 286379"/>
                  <a:gd name="connsiteY15" fmla="*/ 286152 h 286152"/>
                  <a:gd name="connsiteX16" fmla="*/ 251113 w 286379"/>
                  <a:gd name="connsiteY16" fmla="*/ 11772 h 286152"/>
                  <a:gd name="connsiteX17" fmla="*/ 255641 w 286379"/>
                  <a:gd name="connsiteY17" fmla="*/ 11772 h 286152"/>
                  <a:gd name="connsiteX18" fmla="*/ 250208 w 286379"/>
                  <a:gd name="connsiteY18" fmla="*/ 11772 h 286152"/>
                  <a:gd name="connsiteX19" fmla="*/ 251113 w 286379"/>
                  <a:gd name="connsiteY19" fmla="*/ 11772 h 286152"/>
                  <a:gd name="connsiteX20" fmla="*/ 34407 w 286379"/>
                  <a:gd name="connsiteY20" fmla="*/ 273777 h 286152"/>
                  <a:gd name="connsiteX21" fmla="*/ 32898 w 286379"/>
                  <a:gd name="connsiteY21" fmla="*/ 273777 h 286152"/>
                  <a:gd name="connsiteX22" fmla="*/ 31993 w 286379"/>
                  <a:gd name="connsiteY22" fmla="*/ 273777 h 286152"/>
                  <a:gd name="connsiteX23" fmla="*/ 34407 w 286379"/>
                  <a:gd name="connsiteY23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79" h="286152">
                    <a:moveTo>
                      <a:pt x="32898" y="286152"/>
                    </a:moveTo>
                    <a:cubicBezTo>
                      <a:pt x="35011" y="286152"/>
                      <a:pt x="37425" y="286152"/>
                      <a:pt x="40142" y="285851"/>
                    </a:cubicBezTo>
                    <a:cubicBezTo>
                      <a:pt x="65495" y="284945"/>
                      <a:pt x="92055" y="280719"/>
                      <a:pt x="118916" y="273777"/>
                    </a:cubicBezTo>
                    <a:cubicBezTo>
                      <a:pt x="180488" y="256873"/>
                      <a:pt x="223648" y="224877"/>
                      <a:pt x="250510" y="176280"/>
                    </a:cubicBezTo>
                    <a:cubicBezTo>
                      <a:pt x="276466" y="129191"/>
                      <a:pt x="283106" y="76670"/>
                      <a:pt x="286124" y="31694"/>
                    </a:cubicBezTo>
                    <a:cubicBezTo>
                      <a:pt x="286728" y="23544"/>
                      <a:pt x="286728" y="14187"/>
                      <a:pt x="280692" y="7546"/>
                    </a:cubicBezTo>
                    <a:cubicBezTo>
                      <a:pt x="274656" y="905"/>
                      <a:pt x="265601" y="302"/>
                      <a:pt x="256244" y="0"/>
                    </a:cubicBezTo>
                    <a:cubicBezTo>
                      <a:pt x="254735" y="0"/>
                      <a:pt x="252924" y="0"/>
                      <a:pt x="251415" y="0"/>
                    </a:cubicBezTo>
                    <a:cubicBezTo>
                      <a:pt x="212783" y="0"/>
                      <a:pt x="174753" y="7244"/>
                      <a:pt x="138535" y="21431"/>
                    </a:cubicBezTo>
                    <a:cubicBezTo>
                      <a:pt x="94771" y="38335"/>
                      <a:pt x="63382" y="62784"/>
                      <a:pt x="42556" y="95686"/>
                    </a:cubicBezTo>
                    <a:cubicBezTo>
                      <a:pt x="17505" y="135530"/>
                      <a:pt x="3320" y="181713"/>
                      <a:pt x="0" y="236649"/>
                    </a:cubicBezTo>
                    <a:lnTo>
                      <a:pt x="0" y="236951"/>
                    </a:lnTo>
                    <a:lnTo>
                      <a:pt x="0" y="237253"/>
                    </a:lnTo>
                    <a:lnTo>
                      <a:pt x="0" y="246006"/>
                    </a:lnTo>
                    <a:cubicBezTo>
                      <a:pt x="0" y="258382"/>
                      <a:pt x="302" y="268645"/>
                      <a:pt x="5734" y="275890"/>
                    </a:cubicBezTo>
                    <a:cubicBezTo>
                      <a:pt x="12676" y="286152"/>
                      <a:pt x="25956" y="286152"/>
                      <a:pt x="32898" y="286152"/>
                    </a:cubicBezTo>
                    <a:close/>
                    <a:moveTo>
                      <a:pt x="251113" y="11772"/>
                    </a:moveTo>
                    <a:cubicBezTo>
                      <a:pt x="252623" y="11772"/>
                      <a:pt x="254132" y="11772"/>
                      <a:pt x="255641" y="11772"/>
                    </a:cubicBezTo>
                    <a:cubicBezTo>
                      <a:pt x="253830" y="11772"/>
                      <a:pt x="252019" y="11772"/>
                      <a:pt x="250208" y="11772"/>
                    </a:cubicBezTo>
                    <a:cubicBezTo>
                      <a:pt x="250812" y="11772"/>
                      <a:pt x="250812" y="11772"/>
                      <a:pt x="251113" y="11772"/>
                    </a:cubicBezTo>
                    <a:close/>
                    <a:moveTo>
                      <a:pt x="34407" y="273777"/>
                    </a:moveTo>
                    <a:cubicBezTo>
                      <a:pt x="33804" y="273777"/>
                      <a:pt x="33200" y="273777"/>
                      <a:pt x="32898" y="273777"/>
                    </a:cubicBezTo>
                    <a:cubicBezTo>
                      <a:pt x="32596" y="273777"/>
                      <a:pt x="32295" y="273777"/>
                      <a:pt x="31993" y="273777"/>
                    </a:cubicBezTo>
                    <a:cubicBezTo>
                      <a:pt x="32898" y="274078"/>
                      <a:pt x="33804" y="274078"/>
                      <a:pt x="34407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5" name="Freeform 1494">
                <a:extLst>
                  <a:ext uri="{FF2B5EF4-FFF2-40B4-BE49-F238E27FC236}">
                    <a16:creationId xmlns:a16="http://schemas.microsoft.com/office/drawing/2014/main" id="{027051F2-5556-BC42-9927-27B4AAB3510F}"/>
                  </a:ext>
                </a:extLst>
              </p:cNvPr>
              <p:cNvSpPr/>
              <p:nvPr/>
            </p:nvSpPr>
            <p:spPr>
              <a:xfrm>
                <a:off x="5327618" y="2505343"/>
                <a:ext cx="286952" cy="286756"/>
              </a:xfrm>
              <a:custGeom>
                <a:avLst/>
                <a:gdLst>
                  <a:gd name="connsiteX0" fmla="*/ 17517 w 286952"/>
                  <a:gd name="connsiteY0" fmla="*/ 137341 h 286756"/>
                  <a:gd name="connsiteX1" fmla="*/ 75768 w 286952"/>
                  <a:gd name="connsiteY1" fmla="*/ 227594 h 286756"/>
                  <a:gd name="connsiteX2" fmla="*/ 256256 w 286952"/>
                  <a:gd name="connsiteY2" fmla="*/ 286756 h 286756"/>
                  <a:gd name="connsiteX3" fmla="*/ 260783 w 286952"/>
                  <a:gd name="connsiteY3" fmla="*/ 286756 h 286756"/>
                  <a:gd name="connsiteX4" fmla="*/ 280703 w 286952"/>
                  <a:gd name="connsiteY4" fmla="*/ 279814 h 286756"/>
                  <a:gd name="connsiteX5" fmla="*/ 286740 w 286952"/>
                  <a:gd name="connsiteY5" fmla="*/ 254760 h 286756"/>
                  <a:gd name="connsiteX6" fmla="*/ 259878 w 286952"/>
                  <a:gd name="connsiteY6" fmla="*/ 127078 h 286756"/>
                  <a:gd name="connsiteX7" fmla="*/ 201928 w 286952"/>
                  <a:gd name="connsiteY7" fmla="*/ 51012 h 286756"/>
                  <a:gd name="connsiteX8" fmla="*/ 48906 w 286952"/>
                  <a:gd name="connsiteY8" fmla="*/ 0 h 286756"/>
                  <a:gd name="connsiteX9" fmla="*/ 48302 w 286952"/>
                  <a:gd name="connsiteY9" fmla="*/ 0 h 286756"/>
                  <a:gd name="connsiteX10" fmla="*/ 47699 w 286952"/>
                  <a:gd name="connsiteY10" fmla="*/ 0 h 286756"/>
                  <a:gd name="connsiteX11" fmla="*/ 38644 w 286952"/>
                  <a:gd name="connsiteY11" fmla="*/ 0 h 286756"/>
                  <a:gd name="connsiteX12" fmla="*/ 8161 w 286952"/>
                  <a:gd name="connsiteY12" fmla="*/ 7546 h 286756"/>
                  <a:gd name="connsiteX13" fmla="*/ 11 w 286952"/>
                  <a:gd name="connsiteY13" fmla="*/ 37429 h 286756"/>
                  <a:gd name="connsiteX14" fmla="*/ 17517 w 286952"/>
                  <a:gd name="connsiteY14" fmla="*/ 137341 h 286756"/>
                  <a:gd name="connsiteX15" fmla="*/ 261689 w 286952"/>
                  <a:gd name="connsiteY15" fmla="*/ 274682 h 286756"/>
                  <a:gd name="connsiteX16" fmla="*/ 261085 w 286952"/>
                  <a:gd name="connsiteY16" fmla="*/ 274682 h 286756"/>
                  <a:gd name="connsiteX17" fmla="*/ 260481 w 286952"/>
                  <a:gd name="connsiteY17" fmla="*/ 274682 h 286756"/>
                  <a:gd name="connsiteX18" fmla="*/ 261689 w 286952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952" h="286756">
                    <a:moveTo>
                      <a:pt x="17517" y="137341"/>
                    </a:moveTo>
                    <a:cubicBezTo>
                      <a:pt x="30495" y="176280"/>
                      <a:pt x="49510" y="205559"/>
                      <a:pt x="75768" y="227594"/>
                    </a:cubicBezTo>
                    <a:cubicBezTo>
                      <a:pt x="131907" y="274380"/>
                      <a:pt x="198609" y="283738"/>
                      <a:pt x="256256" y="286756"/>
                    </a:cubicBezTo>
                    <a:cubicBezTo>
                      <a:pt x="258067" y="286756"/>
                      <a:pt x="259576" y="286756"/>
                      <a:pt x="260783" y="286756"/>
                    </a:cubicBezTo>
                    <a:cubicBezTo>
                      <a:pt x="266518" y="286756"/>
                      <a:pt x="274667" y="286152"/>
                      <a:pt x="280703" y="279814"/>
                    </a:cubicBezTo>
                    <a:cubicBezTo>
                      <a:pt x="287041" y="272871"/>
                      <a:pt x="287343" y="263212"/>
                      <a:pt x="286740" y="254760"/>
                    </a:cubicBezTo>
                    <a:cubicBezTo>
                      <a:pt x="284627" y="218840"/>
                      <a:pt x="279798" y="171450"/>
                      <a:pt x="259878" y="127078"/>
                    </a:cubicBezTo>
                    <a:cubicBezTo>
                      <a:pt x="244485" y="93573"/>
                      <a:pt x="226074" y="69425"/>
                      <a:pt x="201928" y="51012"/>
                    </a:cubicBezTo>
                    <a:cubicBezTo>
                      <a:pt x="153034" y="13885"/>
                      <a:pt x="97197" y="4528"/>
                      <a:pt x="48906" y="0"/>
                    </a:cubicBezTo>
                    <a:lnTo>
                      <a:pt x="48302" y="0"/>
                    </a:lnTo>
                    <a:lnTo>
                      <a:pt x="47699" y="0"/>
                    </a:lnTo>
                    <a:lnTo>
                      <a:pt x="38644" y="0"/>
                    </a:lnTo>
                    <a:cubicBezTo>
                      <a:pt x="25062" y="302"/>
                      <a:pt x="15102" y="906"/>
                      <a:pt x="8161" y="7546"/>
                    </a:cubicBezTo>
                    <a:cubicBezTo>
                      <a:pt x="917" y="14489"/>
                      <a:pt x="313" y="24450"/>
                      <a:pt x="11" y="37429"/>
                    </a:cubicBezTo>
                    <a:cubicBezTo>
                      <a:pt x="-290" y="68218"/>
                      <a:pt x="5444" y="100818"/>
                      <a:pt x="17517" y="137341"/>
                    </a:cubicBezTo>
                    <a:close/>
                    <a:moveTo>
                      <a:pt x="261689" y="274682"/>
                    </a:moveTo>
                    <a:cubicBezTo>
                      <a:pt x="261387" y="274682"/>
                      <a:pt x="261387" y="274682"/>
                      <a:pt x="261085" y="274682"/>
                    </a:cubicBezTo>
                    <a:cubicBezTo>
                      <a:pt x="261085" y="274682"/>
                      <a:pt x="260783" y="274682"/>
                      <a:pt x="260481" y="274682"/>
                    </a:cubicBezTo>
                    <a:cubicBezTo>
                      <a:pt x="261085" y="274682"/>
                      <a:pt x="261387" y="274682"/>
                      <a:pt x="26168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6" name="Freeform 1495">
                <a:extLst>
                  <a:ext uri="{FF2B5EF4-FFF2-40B4-BE49-F238E27FC236}">
                    <a16:creationId xmlns:a16="http://schemas.microsoft.com/office/drawing/2014/main" id="{B157048C-2D16-5141-8C1F-4CABDB66FFB5}"/>
                  </a:ext>
                </a:extLst>
              </p:cNvPr>
              <p:cNvSpPr/>
              <p:nvPr/>
            </p:nvSpPr>
            <p:spPr>
              <a:xfrm>
                <a:off x="5328535" y="5007064"/>
                <a:ext cx="286202" cy="290076"/>
              </a:xfrm>
              <a:custGeom>
                <a:avLst/>
                <a:gdLst>
                  <a:gd name="connsiteX0" fmla="*/ 25655 w 286202"/>
                  <a:gd name="connsiteY0" fmla="*/ 290076 h 290076"/>
                  <a:gd name="connsiteX1" fmla="*/ 32295 w 286202"/>
                  <a:gd name="connsiteY1" fmla="*/ 289775 h 290076"/>
                  <a:gd name="connsiteX2" fmla="*/ 40444 w 286202"/>
                  <a:gd name="connsiteY2" fmla="*/ 288869 h 290076"/>
                  <a:gd name="connsiteX3" fmla="*/ 121633 w 286202"/>
                  <a:gd name="connsiteY3" fmla="*/ 275286 h 290076"/>
                  <a:gd name="connsiteX4" fmla="*/ 225761 w 286202"/>
                  <a:gd name="connsiteY4" fmla="*/ 213709 h 290076"/>
                  <a:gd name="connsiteX5" fmla="*/ 286124 w 286202"/>
                  <a:gd name="connsiteY5" fmla="*/ 28676 h 290076"/>
                  <a:gd name="connsiteX6" fmla="*/ 280088 w 286202"/>
                  <a:gd name="connsiteY6" fmla="*/ 6641 h 290076"/>
                  <a:gd name="connsiteX7" fmla="*/ 262281 w 286202"/>
                  <a:gd name="connsiteY7" fmla="*/ 0 h 290076"/>
                  <a:gd name="connsiteX8" fmla="*/ 256848 w 286202"/>
                  <a:gd name="connsiteY8" fmla="*/ 302 h 290076"/>
                  <a:gd name="connsiteX9" fmla="*/ 246888 w 286202"/>
                  <a:gd name="connsiteY9" fmla="*/ 1207 h 290076"/>
                  <a:gd name="connsiteX10" fmla="*/ 151513 w 286202"/>
                  <a:gd name="connsiteY10" fmla="*/ 17809 h 290076"/>
                  <a:gd name="connsiteX11" fmla="*/ 30484 w 286202"/>
                  <a:gd name="connsiteY11" fmla="*/ 118023 h 290076"/>
                  <a:gd name="connsiteX12" fmla="*/ 0 w 286202"/>
                  <a:gd name="connsiteY12" fmla="*/ 236045 h 290076"/>
                  <a:gd name="connsiteX13" fmla="*/ 0 w 286202"/>
                  <a:gd name="connsiteY13" fmla="*/ 236347 h 290076"/>
                  <a:gd name="connsiteX14" fmla="*/ 0 w 286202"/>
                  <a:gd name="connsiteY14" fmla="*/ 236649 h 290076"/>
                  <a:gd name="connsiteX15" fmla="*/ 0 w 286202"/>
                  <a:gd name="connsiteY15" fmla="*/ 247214 h 290076"/>
                  <a:gd name="connsiteX16" fmla="*/ 0 w 286202"/>
                  <a:gd name="connsiteY16" fmla="*/ 260495 h 290076"/>
                  <a:gd name="connsiteX17" fmla="*/ 25655 w 286202"/>
                  <a:gd name="connsiteY17" fmla="*/ 290076 h 290076"/>
                  <a:gd name="connsiteX18" fmla="*/ 261979 w 286202"/>
                  <a:gd name="connsiteY18" fmla="*/ 12074 h 290076"/>
                  <a:gd name="connsiteX19" fmla="*/ 261979 w 286202"/>
                  <a:gd name="connsiteY19" fmla="*/ 12074 h 290076"/>
                  <a:gd name="connsiteX20" fmla="*/ 260470 w 286202"/>
                  <a:gd name="connsiteY20" fmla="*/ 12074 h 290076"/>
                  <a:gd name="connsiteX21" fmla="*/ 261979 w 286202"/>
                  <a:gd name="connsiteY21" fmla="*/ 12074 h 290076"/>
                  <a:gd name="connsiteX22" fmla="*/ 25655 w 286202"/>
                  <a:gd name="connsiteY22" fmla="*/ 278002 h 290076"/>
                  <a:gd name="connsiteX23" fmla="*/ 25655 w 286202"/>
                  <a:gd name="connsiteY23" fmla="*/ 278002 h 290076"/>
                  <a:gd name="connsiteX24" fmla="*/ 23844 w 286202"/>
                  <a:gd name="connsiteY24" fmla="*/ 278002 h 290076"/>
                  <a:gd name="connsiteX25" fmla="*/ 25655 w 286202"/>
                  <a:gd name="connsiteY25" fmla="*/ 278002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202" h="290076">
                    <a:moveTo>
                      <a:pt x="25655" y="290076"/>
                    </a:moveTo>
                    <a:cubicBezTo>
                      <a:pt x="27767" y="290076"/>
                      <a:pt x="29880" y="290076"/>
                      <a:pt x="32295" y="289775"/>
                    </a:cubicBezTo>
                    <a:cubicBezTo>
                      <a:pt x="35011" y="289473"/>
                      <a:pt x="37727" y="289171"/>
                      <a:pt x="40444" y="288869"/>
                    </a:cubicBezTo>
                    <a:cubicBezTo>
                      <a:pt x="67305" y="286152"/>
                      <a:pt x="94771" y="283436"/>
                      <a:pt x="121633" y="275286"/>
                    </a:cubicBezTo>
                    <a:cubicBezTo>
                      <a:pt x="183506" y="256873"/>
                      <a:pt x="210670" y="231216"/>
                      <a:pt x="225761" y="213709"/>
                    </a:cubicBezTo>
                    <a:cubicBezTo>
                      <a:pt x="274354" y="156659"/>
                      <a:pt x="283408" y="88140"/>
                      <a:pt x="286124" y="28676"/>
                    </a:cubicBezTo>
                    <a:cubicBezTo>
                      <a:pt x="286427" y="21733"/>
                      <a:pt x="286124" y="12979"/>
                      <a:pt x="280088" y="6641"/>
                    </a:cubicBezTo>
                    <a:cubicBezTo>
                      <a:pt x="273750" y="0"/>
                      <a:pt x="264997" y="0"/>
                      <a:pt x="262281" y="0"/>
                    </a:cubicBezTo>
                    <a:cubicBezTo>
                      <a:pt x="260470" y="0"/>
                      <a:pt x="258659" y="0"/>
                      <a:pt x="256848" y="302"/>
                    </a:cubicBezTo>
                    <a:cubicBezTo>
                      <a:pt x="253528" y="604"/>
                      <a:pt x="250208" y="905"/>
                      <a:pt x="246888" y="1207"/>
                    </a:cubicBezTo>
                    <a:cubicBezTo>
                      <a:pt x="215499" y="4226"/>
                      <a:pt x="182902" y="7244"/>
                      <a:pt x="151513" y="17809"/>
                    </a:cubicBezTo>
                    <a:cubicBezTo>
                      <a:pt x="93564" y="37429"/>
                      <a:pt x="54026" y="70029"/>
                      <a:pt x="30484" y="118023"/>
                    </a:cubicBezTo>
                    <a:cubicBezTo>
                      <a:pt x="12073" y="156056"/>
                      <a:pt x="1509" y="196805"/>
                      <a:pt x="0" y="236045"/>
                    </a:cubicBezTo>
                    <a:lnTo>
                      <a:pt x="0" y="236347"/>
                    </a:lnTo>
                    <a:lnTo>
                      <a:pt x="0" y="236649"/>
                    </a:lnTo>
                    <a:cubicBezTo>
                      <a:pt x="0" y="240875"/>
                      <a:pt x="0" y="244195"/>
                      <a:pt x="0" y="247214"/>
                    </a:cubicBezTo>
                    <a:cubicBezTo>
                      <a:pt x="0" y="252345"/>
                      <a:pt x="0" y="256269"/>
                      <a:pt x="0" y="260495"/>
                    </a:cubicBezTo>
                    <a:cubicBezTo>
                      <a:pt x="0" y="269551"/>
                      <a:pt x="1207" y="290076"/>
                      <a:pt x="25655" y="290076"/>
                    </a:cubicBezTo>
                    <a:close/>
                    <a:moveTo>
                      <a:pt x="261979" y="12074"/>
                    </a:moveTo>
                    <a:cubicBezTo>
                      <a:pt x="261979" y="12074"/>
                      <a:pt x="261979" y="12074"/>
                      <a:pt x="261979" y="12074"/>
                    </a:cubicBezTo>
                    <a:cubicBezTo>
                      <a:pt x="261677" y="12074"/>
                      <a:pt x="261074" y="12074"/>
                      <a:pt x="260470" y="12074"/>
                    </a:cubicBezTo>
                    <a:cubicBezTo>
                      <a:pt x="261074" y="12074"/>
                      <a:pt x="261677" y="12074"/>
                      <a:pt x="261979" y="12074"/>
                    </a:cubicBezTo>
                    <a:close/>
                    <a:moveTo>
                      <a:pt x="25655" y="278002"/>
                    </a:moveTo>
                    <a:cubicBezTo>
                      <a:pt x="25655" y="278002"/>
                      <a:pt x="25655" y="278002"/>
                      <a:pt x="25655" y="278002"/>
                    </a:cubicBezTo>
                    <a:cubicBezTo>
                      <a:pt x="25051" y="278002"/>
                      <a:pt x="24447" y="278002"/>
                      <a:pt x="23844" y="278002"/>
                    </a:cubicBezTo>
                    <a:cubicBezTo>
                      <a:pt x="24447" y="278002"/>
                      <a:pt x="25051" y="278002"/>
                      <a:pt x="25655" y="27800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7" name="Freeform 1496">
                <a:extLst>
                  <a:ext uri="{FF2B5EF4-FFF2-40B4-BE49-F238E27FC236}">
                    <a16:creationId xmlns:a16="http://schemas.microsoft.com/office/drawing/2014/main" id="{6BF166C8-ED74-2E4B-9EEE-0679785D990B}"/>
                  </a:ext>
                </a:extLst>
              </p:cNvPr>
              <p:cNvSpPr/>
              <p:nvPr/>
            </p:nvSpPr>
            <p:spPr>
              <a:xfrm>
                <a:off x="5328532" y="2187496"/>
                <a:ext cx="286440" cy="286454"/>
              </a:xfrm>
              <a:custGeom>
                <a:avLst/>
                <a:gdLst>
                  <a:gd name="connsiteX0" fmla="*/ 33807 w 286440"/>
                  <a:gd name="connsiteY0" fmla="*/ 286454 h 286454"/>
                  <a:gd name="connsiteX1" fmla="*/ 110167 w 286440"/>
                  <a:gd name="connsiteY1" fmla="*/ 276191 h 286454"/>
                  <a:gd name="connsiteX2" fmla="*/ 274357 w 286440"/>
                  <a:gd name="connsiteY2" fmla="*/ 113495 h 286454"/>
                  <a:gd name="connsiteX3" fmla="*/ 283411 w 286440"/>
                  <a:gd name="connsiteY3" fmla="*/ 59464 h 286454"/>
                  <a:gd name="connsiteX4" fmla="*/ 284618 w 286440"/>
                  <a:gd name="connsiteY4" fmla="*/ 49503 h 286454"/>
                  <a:gd name="connsiteX5" fmla="*/ 280393 w 286440"/>
                  <a:gd name="connsiteY5" fmla="*/ 9357 h 286454"/>
                  <a:gd name="connsiteX6" fmla="*/ 249909 w 286440"/>
                  <a:gd name="connsiteY6" fmla="*/ 0 h 286454"/>
                  <a:gd name="connsiteX7" fmla="*/ 235724 w 286440"/>
                  <a:gd name="connsiteY7" fmla="*/ 302 h 286454"/>
                  <a:gd name="connsiteX8" fmla="*/ 160269 w 286440"/>
                  <a:gd name="connsiteY8" fmla="*/ 13583 h 286454"/>
                  <a:gd name="connsiteX9" fmla="*/ 71534 w 286440"/>
                  <a:gd name="connsiteY9" fmla="*/ 60973 h 286454"/>
                  <a:gd name="connsiteX10" fmla="*/ 3 w 286440"/>
                  <a:gd name="connsiteY10" fmla="*/ 260495 h 286454"/>
                  <a:gd name="connsiteX11" fmla="*/ 28676 w 286440"/>
                  <a:gd name="connsiteY11" fmla="*/ 286454 h 286454"/>
                  <a:gd name="connsiteX12" fmla="*/ 33807 w 286440"/>
                  <a:gd name="connsiteY12" fmla="*/ 286454 h 286454"/>
                  <a:gd name="connsiteX13" fmla="*/ 249607 w 286440"/>
                  <a:gd name="connsiteY13" fmla="*/ 12074 h 286454"/>
                  <a:gd name="connsiteX14" fmla="*/ 249909 w 286440"/>
                  <a:gd name="connsiteY14" fmla="*/ 12074 h 286454"/>
                  <a:gd name="connsiteX15" fmla="*/ 249004 w 286440"/>
                  <a:gd name="connsiteY15" fmla="*/ 12074 h 286454"/>
                  <a:gd name="connsiteX16" fmla="*/ 249607 w 286440"/>
                  <a:gd name="connsiteY16" fmla="*/ 12074 h 286454"/>
                  <a:gd name="connsiteX17" fmla="*/ 36523 w 286440"/>
                  <a:gd name="connsiteY17" fmla="*/ 274380 h 286454"/>
                  <a:gd name="connsiteX18" fmla="*/ 33807 w 286440"/>
                  <a:gd name="connsiteY18" fmla="*/ 274380 h 286454"/>
                  <a:gd name="connsiteX19" fmla="*/ 28978 w 286440"/>
                  <a:gd name="connsiteY19" fmla="*/ 274380 h 286454"/>
                  <a:gd name="connsiteX20" fmla="*/ 36523 w 286440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40" h="286454">
                    <a:moveTo>
                      <a:pt x="33807" y="286454"/>
                    </a:moveTo>
                    <a:cubicBezTo>
                      <a:pt x="56443" y="286454"/>
                      <a:pt x="79985" y="283134"/>
                      <a:pt x="110167" y="276191"/>
                    </a:cubicBezTo>
                    <a:cubicBezTo>
                      <a:pt x="197695" y="255666"/>
                      <a:pt x="252927" y="201031"/>
                      <a:pt x="274357" y="113495"/>
                    </a:cubicBezTo>
                    <a:cubicBezTo>
                      <a:pt x="278884" y="95384"/>
                      <a:pt x="280997" y="76971"/>
                      <a:pt x="283411" y="59464"/>
                    </a:cubicBezTo>
                    <a:cubicBezTo>
                      <a:pt x="283713" y="56144"/>
                      <a:pt x="284317" y="52824"/>
                      <a:pt x="284618" y="49503"/>
                    </a:cubicBezTo>
                    <a:cubicBezTo>
                      <a:pt x="287033" y="31694"/>
                      <a:pt x="288240" y="18413"/>
                      <a:pt x="280393" y="9357"/>
                    </a:cubicBezTo>
                    <a:cubicBezTo>
                      <a:pt x="272848" y="604"/>
                      <a:pt x="260775" y="0"/>
                      <a:pt x="249909" y="0"/>
                    </a:cubicBezTo>
                    <a:cubicBezTo>
                      <a:pt x="246287" y="0"/>
                      <a:pt x="241760" y="0"/>
                      <a:pt x="235724" y="302"/>
                    </a:cubicBezTo>
                    <a:cubicBezTo>
                      <a:pt x="210673" y="604"/>
                      <a:pt x="183811" y="7546"/>
                      <a:pt x="160269" y="13583"/>
                    </a:cubicBezTo>
                    <a:cubicBezTo>
                      <a:pt x="122843" y="23846"/>
                      <a:pt x="93869" y="39240"/>
                      <a:pt x="71534" y="60973"/>
                    </a:cubicBezTo>
                    <a:cubicBezTo>
                      <a:pt x="22338" y="108665"/>
                      <a:pt x="-299" y="172054"/>
                      <a:pt x="3" y="260495"/>
                    </a:cubicBezTo>
                    <a:cubicBezTo>
                      <a:pt x="3" y="268042"/>
                      <a:pt x="2719" y="285549"/>
                      <a:pt x="28676" y="286454"/>
                    </a:cubicBezTo>
                    <a:cubicBezTo>
                      <a:pt x="30185" y="286454"/>
                      <a:pt x="31996" y="286454"/>
                      <a:pt x="33807" y="286454"/>
                    </a:cubicBezTo>
                    <a:close/>
                    <a:moveTo>
                      <a:pt x="249607" y="12074"/>
                    </a:moveTo>
                    <a:cubicBezTo>
                      <a:pt x="249607" y="12074"/>
                      <a:pt x="249909" y="12074"/>
                      <a:pt x="249909" y="12074"/>
                    </a:cubicBezTo>
                    <a:cubicBezTo>
                      <a:pt x="249607" y="12074"/>
                      <a:pt x="249306" y="12074"/>
                      <a:pt x="249004" y="12074"/>
                    </a:cubicBezTo>
                    <a:cubicBezTo>
                      <a:pt x="249306" y="12074"/>
                      <a:pt x="249607" y="12074"/>
                      <a:pt x="249607" y="12074"/>
                    </a:cubicBezTo>
                    <a:close/>
                    <a:moveTo>
                      <a:pt x="36523" y="274380"/>
                    </a:moveTo>
                    <a:cubicBezTo>
                      <a:pt x="35617" y="274380"/>
                      <a:pt x="34712" y="274380"/>
                      <a:pt x="33807" y="274380"/>
                    </a:cubicBezTo>
                    <a:cubicBezTo>
                      <a:pt x="32297" y="274380"/>
                      <a:pt x="30487" y="274380"/>
                      <a:pt x="28978" y="274380"/>
                    </a:cubicBezTo>
                    <a:cubicBezTo>
                      <a:pt x="31392" y="274380"/>
                      <a:pt x="33807" y="274380"/>
                      <a:pt x="3652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8" name="Freeform 1497">
                <a:extLst>
                  <a:ext uri="{FF2B5EF4-FFF2-40B4-BE49-F238E27FC236}">
                    <a16:creationId xmlns:a16="http://schemas.microsoft.com/office/drawing/2014/main" id="{DB1E9418-C32D-984F-997F-0AB09E920FBA}"/>
                  </a:ext>
                </a:extLst>
              </p:cNvPr>
              <p:cNvSpPr/>
              <p:nvPr/>
            </p:nvSpPr>
            <p:spPr>
              <a:xfrm>
                <a:off x="5327931" y="1252067"/>
                <a:ext cx="286639" cy="286454"/>
              </a:xfrm>
              <a:custGeom>
                <a:avLst/>
                <a:gdLst>
                  <a:gd name="connsiteX0" fmla="*/ 34407 w 286639"/>
                  <a:gd name="connsiteY0" fmla="*/ 286454 h 286454"/>
                  <a:gd name="connsiteX1" fmla="*/ 40444 w 286639"/>
                  <a:gd name="connsiteY1" fmla="*/ 286454 h 286454"/>
                  <a:gd name="connsiteX2" fmla="*/ 152721 w 286639"/>
                  <a:gd name="connsiteY2" fmla="*/ 262910 h 286454"/>
                  <a:gd name="connsiteX3" fmla="*/ 258055 w 286639"/>
                  <a:gd name="connsiteY3" fmla="*/ 162093 h 286454"/>
                  <a:gd name="connsiteX4" fmla="*/ 286427 w 286639"/>
                  <a:gd name="connsiteY4" fmla="*/ 32298 h 286454"/>
                  <a:gd name="connsiteX5" fmla="*/ 280390 w 286639"/>
                  <a:gd name="connsiteY5" fmla="*/ 7244 h 286454"/>
                  <a:gd name="connsiteX6" fmla="*/ 256848 w 286639"/>
                  <a:gd name="connsiteY6" fmla="*/ 0 h 286454"/>
                  <a:gd name="connsiteX7" fmla="*/ 254132 w 286639"/>
                  <a:gd name="connsiteY7" fmla="*/ 0 h 286454"/>
                  <a:gd name="connsiteX8" fmla="*/ 152419 w 286639"/>
                  <a:gd name="connsiteY8" fmla="*/ 16904 h 286454"/>
                  <a:gd name="connsiteX9" fmla="*/ 51611 w 286639"/>
                  <a:gd name="connsiteY9" fmla="*/ 83612 h 286454"/>
                  <a:gd name="connsiteX10" fmla="*/ 0 w 286639"/>
                  <a:gd name="connsiteY10" fmla="*/ 233329 h 286454"/>
                  <a:gd name="connsiteX11" fmla="*/ 0 w 286639"/>
                  <a:gd name="connsiteY11" fmla="*/ 233933 h 286454"/>
                  <a:gd name="connsiteX12" fmla="*/ 0 w 286639"/>
                  <a:gd name="connsiteY12" fmla="*/ 234536 h 286454"/>
                  <a:gd name="connsiteX13" fmla="*/ 0 w 286639"/>
                  <a:gd name="connsiteY13" fmla="*/ 246007 h 286454"/>
                  <a:gd name="connsiteX14" fmla="*/ 5735 w 286639"/>
                  <a:gd name="connsiteY14" fmla="*/ 276493 h 286454"/>
                  <a:gd name="connsiteX15" fmla="*/ 34407 w 286639"/>
                  <a:gd name="connsiteY15" fmla="*/ 286454 h 286454"/>
                  <a:gd name="connsiteX16" fmla="*/ 256848 w 286639"/>
                  <a:gd name="connsiteY16" fmla="*/ 12074 h 286454"/>
                  <a:gd name="connsiteX17" fmla="*/ 257150 w 286639"/>
                  <a:gd name="connsiteY17" fmla="*/ 12074 h 286454"/>
                  <a:gd name="connsiteX18" fmla="*/ 254434 w 286639"/>
                  <a:gd name="connsiteY18" fmla="*/ 12074 h 286454"/>
                  <a:gd name="connsiteX19" fmla="*/ 256848 w 286639"/>
                  <a:gd name="connsiteY19" fmla="*/ 12074 h 286454"/>
                  <a:gd name="connsiteX20" fmla="*/ 35011 w 286639"/>
                  <a:gd name="connsiteY20" fmla="*/ 274380 h 286454"/>
                  <a:gd name="connsiteX21" fmla="*/ 34106 w 286639"/>
                  <a:gd name="connsiteY21" fmla="*/ 274380 h 286454"/>
                  <a:gd name="connsiteX22" fmla="*/ 32295 w 286639"/>
                  <a:gd name="connsiteY22" fmla="*/ 274380 h 286454"/>
                  <a:gd name="connsiteX23" fmla="*/ 35011 w 286639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39" h="286454">
                    <a:moveTo>
                      <a:pt x="34407" y="286454"/>
                    </a:moveTo>
                    <a:cubicBezTo>
                      <a:pt x="36218" y="286454"/>
                      <a:pt x="38331" y="286454"/>
                      <a:pt x="40444" y="286454"/>
                    </a:cubicBezTo>
                    <a:cubicBezTo>
                      <a:pt x="79982" y="285247"/>
                      <a:pt x="117710" y="277399"/>
                      <a:pt x="152721" y="262910"/>
                    </a:cubicBezTo>
                    <a:cubicBezTo>
                      <a:pt x="200710" y="243290"/>
                      <a:pt x="236325" y="209181"/>
                      <a:pt x="258055" y="162093"/>
                    </a:cubicBezTo>
                    <a:cubicBezTo>
                      <a:pt x="278579" y="117721"/>
                      <a:pt x="283710" y="71538"/>
                      <a:pt x="286427" y="32298"/>
                    </a:cubicBezTo>
                    <a:cubicBezTo>
                      <a:pt x="287030" y="23846"/>
                      <a:pt x="286728" y="14187"/>
                      <a:pt x="280390" y="7244"/>
                    </a:cubicBezTo>
                    <a:cubicBezTo>
                      <a:pt x="274052" y="604"/>
                      <a:pt x="264997" y="0"/>
                      <a:pt x="256848" y="0"/>
                    </a:cubicBezTo>
                    <a:cubicBezTo>
                      <a:pt x="255943" y="0"/>
                      <a:pt x="255037" y="0"/>
                      <a:pt x="254132" y="0"/>
                    </a:cubicBezTo>
                    <a:cubicBezTo>
                      <a:pt x="217008" y="604"/>
                      <a:pt x="183506" y="6339"/>
                      <a:pt x="152419" y="16904"/>
                    </a:cubicBezTo>
                    <a:cubicBezTo>
                      <a:pt x="106844" y="31996"/>
                      <a:pt x="74851" y="53427"/>
                      <a:pt x="51611" y="83612"/>
                    </a:cubicBezTo>
                    <a:cubicBezTo>
                      <a:pt x="14789" y="131606"/>
                      <a:pt x="4829" y="188957"/>
                      <a:pt x="0" y="233329"/>
                    </a:cubicBezTo>
                    <a:lnTo>
                      <a:pt x="0" y="233933"/>
                    </a:lnTo>
                    <a:lnTo>
                      <a:pt x="0" y="234536"/>
                    </a:lnTo>
                    <a:lnTo>
                      <a:pt x="0" y="246007"/>
                    </a:lnTo>
                    <a:cubicBezTo>
                      <a:pt x="0" y="259892"/>
                      <a:pt x="302" y="269249"/>
                      <a:pt x="5735" y="276493"/>
                    </a:cubicBezTo>
                    <a:cubicBezTo>
                      <a:pt x="12677" y="285851"/>
                      <a:pt x="23542" y="286454"/>
                      <a:pt x="34407" y="286454"/>
                    </a:cubicBezTo>
                    <a:close/>
                    <a:moveTo>
                      <a:pt x="256848" y="12074"/>
                    </a:moveTo>
                    <a:cubicBezTo>
                      <a:pt x="256848" y="12074"/>
                      <a:pt x="257150" y="12074"/>
                      <a:pt x="257150" y="12074"/>
                    </a:cubicBezTo>
                    <a:cubicBezTo>
                      <a:pt x="256245" y="12074"/>
                      <a:pt x="255339" y="12074"/>
                      <a:pt x="254434" y="12074"/>
                    </a:cubicBezTo>
                    <a:cubicBezTo>
                      <a:pt x="255037" y="12074"/>
                      <a:pt x="255943" y="12074"/>
                      <a:pt x="256848" y="12074"/>
                    </a:cubicBezTo>
                    <a:close/>
                    <a:moveTo>
                      <a:pt x="35011" y="274380"/>
                    </a:moveTo>
                    <a:cubicBezTo>
                      <a:pt x="34709" y="274380"/>
                      <a:pt x="34407" y="274380"/>
                      <a:pt x="34106" y="274380"/>
                    </a:cubicBezTo>
                    <a:cubicBezTo>
                      <a:pt x="33502" y="274380"/>
                      <a:pt x="32898" y="274380"/>
                      <a:pt x="32295" y="274380"/>
                    </a:cubicBezTo>
                    <a:cubicBezTo>
                      <a:pt x="33502" y="274380"/>
                      <a:pt x="34407" y="274380"/>
                      <a:pt x="3501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499" name="Freeform 1498">
                <a:extLst>
                  <a:ext uri="{FF2B5EF4-FFF2-40B4-BE49-F238E27FC236}">
                    <a16:creationId xmlns:a16="http://schemas.microsoft.com/office/drawing/2014/main" id="{6DFFB562-3F7E-1B4F-9CCC-A66217E851DF}"/>
                  </a:ext>
                </a:extLst>
              </p:cNvPr>
              <p:cNvSpPr/>
              <p:nvPr/>
            </p:nvSpPr>
            <p:spPr>
              <a:xfrm>
                <a:off x="5333666" y="1561462"/>
                <a:ext cx="286788" cy="286454"/>
              </a:xfrm>
              <a:custGeom>
                <a:avLst/>
                <a:gdLst>
                  <a:gd name="connsiteX0" fmla="*/ 279183 w 286788"/>
                  <a:gd name="connsiteY0" fmla="*/ 189259 h 286454"/>
                  <a:gd name="connsiteX1" fmla="*/ 223648 w 286788"/>
                  <a:gd name="connsiteY1" fmla="*/ 72142 h 286454"/>
                  <a:gd name="connsiteX2" fmla="*/ 28975 w 286788"/>
                  <a:gd name="connsiteY2" fmla="*/ 0 h 286454"/>
                  <a:gd name="connsiteX3" fmla="*/ 27164 w 286788"/>
                  <a:gd name="connsiteY3" fmla="*/ 0 h 286454"/>
                  <a:gd name="connsiteX4" fmla="*/ 5433 w 286788"/>
                  <a:gd name="connsiteY4" fmla="*/ 8150 h 286454"/>
                  <a:gd name="connsiteX5" fmla="*/ 0 w 286788"/>
                  <a:gd name="connsiteY5" fmla="*/ 30185 h 286454"/>
                  <a:gd name="connsiteX6" fmla="*/ 12375 w 286788"/>
                  <a:gd name="connsiteY6" fmla="*/ 118626 h 286454"/>
                  <a:gd name="connsiteX7" fmla="*/ 84509 w 286788"/>
                  <a:gd name="connsiteY7" fmla="*/ 234838 h 286454"/>
                  <a:gd name="connsiteX8" fmla="*/ 238739 w 286788"/>
                  <a:gd name="connsiteY8" fmla="*/ 286454 h 286454"/>
                  <a:gd name="connsiteX9" fmla="*/ 239343 w 286788"/>
                  <a:gd name="connsiteY9" fmla="*/ 286454 h 286454"/>
                  <a:gd name="connsiteX10" fmla="*/ 239946 w 286788"/>
                  <a:gd name="connsiteY10" fmla="*/ 286454 h 286454"/>
                  <a:gd name="connsiteX11" fmla="*/ 249605 w 286788"/>
                  <a:gd name="connsiteY11" fmla="*/ 286454 h 286454"/>
                  <a:gd name="connsiteX12" fmla="*/ 252623 w 286788"/>
                  <a:gd name="connsiteY12" fmla="*/ 286454 h 286454"/>
                  <a:gd name="connsiteX13" fmla="*/ 279485 w 286788"/>
                  <a:gd name="connsiteY13" fmla="*/ 278908 h 286454"/>
                  <a:gd name="connsiteX14" fmla="*/ 286728 w 286788"/>
                  <a:gd name="connsiteY14" fmla="*/ 248120 h 286454"/>
                  <a:gd name="connsiteX15" fmla="*/ 279183 w 286788"/>
                  <a:gd name="connsiteY15" fmla="*/ 189259 h 286454"/>
                  <a:gd name="connsiteX16" fmla="*/ 26560 w 286788"/>
                  <a:gd name="connsiteY16" fmla="*/ 11772 h 286454"/>
                  <a:gd name="connsiteX17" fmla="*/ 27164 w 286788"/>
                  <a:gd name="connsiteY17" fmla="*/ 11772 h 286454"/>
                  <a:gd name="connsiteX18" fmla="*/ 28673 w 286788"/>
                  <a:gd name="connsiteY18" fmla="*/ 11772 h 286454"/>
                  <a:gd name="connsiteX19" fmla="*/ 26560 w 286788"/>
                  <a:gd name="connsiteY19" fmla="*/ 11772 h 286454"/>
                  <a:gd name="connsiteX20" fmla="*/ 252019 w 286788"/>
                  <a:gd name="connsiteY20" fmla="*/ 274078 h 286454"/>
                  <a:gd name="connsiteX21" fmla="*/ 249001 w 286788"/>
                  <a:gd name="connsiteY21" fmla="*/ 274078 h 286454"/>
                  <a:gd name="connsiteX22" fmla="*/ 252623 w 286788"/>
                  <a:gd name="connsiteY22" fmla="*/ 274078 h 286454"/>
                  <a:gd name="connsiteX23" fmla="*/ 252019 w 286788"/>
                  <a:gd name="connsiteY23" fmla="*/ 274078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788" h="286454">
                    <a:moveTo>
                      <a:pt x="279183" y="189259"/>
                    </a:moveTo>
                    <a:cubicBezTo>
                      <a:pt x="268619" y="138247"/>
                      <a:pt x="251114" y="100818"/>
                      <a:pt x="223648" y="72142"/>
                    </a:cubicBezTo>
                    <a:cubicBezTo>
                      <a:pt x="165095" y="11168"/>
                      <a:pt x="88735" y="1509"/>
                      <a:pt x="28975" y="0"/>
                    </a:cubicBezTo>
                    <a:cubicBezTo>
                      <a:pt x="28371" y="0"/>
                      <a:pt x="27768" y="0"/>
                      <a:pt x="27164" y="0"/>
                    </a:cubicBezTo>
                    <a:cubicBezTo>
                      <a:pt x="20222" y="0"/>
                      <a:pt x="11168" y="906"/>
                      <a:pt x="5433" y="8150"/>
                    </a:cubicBezTo>
                    <a:cubicBezTo>
                      <a:pt x="906" y="13885"/>
                      <a:pt x="0" y="21129"/>
                      <a:pt x="0" y="30185"/>
                    </a:cubicBezTo>
                    <a:cubicBezTo>
                      <a:pt x="0" y="60370"/>
                      <a:pt x="4226" y="90253"/>
                      <a:pt x="12375" y="118626"/>
                    </a:cubicBezTo>
                    <a:cubicBezTo>
                      <a:pt x="32898" y="188957"/>
                      <a:pt x="63382" y="218538"/>
                      <a:pt x="84509" y="234838"/>
                    </a:cubicBezTo>
                    <a:cubicBezTo>
                      <a:pt x="131895" y="271060"/>
                      <a:pt x="186524" y="281021"/>
                      <a:pt x="238739" y="286454"/>
                    </a:cubicBezTo>
                    <a:lnTo>
                      <a:pt x="239343" y="286454"/>
                    </a:lnTo>
                    <a:lnTo>
                      <a:pt x="239946" y="286454"/>
                    </a:lnTo>
                    <a:lnTo>
                      <a:pt x="249605" y="286454"/>
                    </a:lnTo>
                    <a:cubicBezTo>
                      <a:pt x="250510" y="286454"/>
                      <a:pt x="251717" y="286454"/>
                      <a:pt x="252623" y="286454"/>
                    </a:cubicBezTo>
                    <a:cubicBezTo>
                      <a:pt x="262884" y="286454"/>
                      <a:pt x="272543" y="285851"/>
                      <a:pt x="279485" y="278908"/>
                    </a:cubicBezTo>
                    <a:cubicBezTo>
                      <a:pt x="286427" y="271664"/>
                      <a:pt x="287030" y="261703"/>
                      <a:pt x="286728" y="248120"/>
                    </a:cubicBezTo>
                    <a:cubicBezTo>
                      <a:pt x="286427" y="225783"/>
                      <a:pt x="282503" y="204955"/>
                      <a:pt x="279183" y="189259"/>
                    </a:cubicBezTo>
                    <a:close/>
                    <a:moveTo>
                      <a:pt x="26560" y="11772"/>
                    </a:moveTo>
                    <a:cubicBezTo>
                      <a:pt x="26862" y="11772"/>
                      <a:pt x="26862" y="11772"/>
                      <a:pt x="27164" y="11772"/>
                    </a:cubicBezTo>
                    <a:cubicBezTo>
                      <a:pt x="27768" y="11772"/>
                      <a:pt x="28069" y="11772"/>
                      <a:pt x="28673" y="11772"/>
                    </a:cubicBezTo>
                    <a:cubicBezTo>
                      <a:pt x="27768" y="11772"/>
                      <a:pt x="27164" y="11772"/>
                      <a:pt x="26560" y="11772"/>
                    </a:cubicBezTo>
                    <a:close/>
                    <a:moveTo>
                      <a:pt x="252019" y="274078"/>
                    </a:moveTo>
                    <a:cubicBezTo>
                      <a:pt x="251114" y="274078"/>
                      <a:pt x="250208" y="274078"/>
                      <a:pt x="249001" y="274078"/>
                    </a:cubicBezTo>
                    <a:cubicBezTo>
                      <a:pt x="250208" y="274078"/>
                      <a:pt x="251416" y="274078"/>
                      <a:pt x="252623" y="274078"/>
                    </a:cubicBezTo>
                    <a:cubicBezTo>
                      <a:pt x="252623" y="274078"/>
                      <a:pt x="252321" y="274078"/>
                      <a:pt x="252019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0" name="Freeform 1499">
                <a:extLst>
                  <a:ext uri="{FF2B5EF4-FFF2-40B4-BE49-F238E27FC236}">
                    <a16:creationId xmlns:a16="http://schemas.microsoft.com/office/drawing/2014/main" id="{971CF1EB-5108-1141-AAF3-F9499A232676}"/>
                  </a:ext>
                </a:extLst>
              </p:cNvPr>
              <p:cNvSpPr/>
              <p:nvPr/>
            </p:nvSpPr>
            <p:spPr>
              <a:xfrm>
                <a:off x="5643539" y="309394"/>
                <a:ext cx="286142" cy="287359"/>
              </a:xfrm>
              <a:custGeom>
                <a:avLst/>
                <a:gdLst>
                  <a:gd name="connsiteX0" fmla="*/ 24543 w 286142"/>
                  <a:gd name="connsiteY0" fmla="*/ 154546 h 287359"/>
                  <a:gd name="connsiteX1" fmla="*/ 128368 w 286142"/>
                  <a:gd name="connsiteY1" fmla="*/ 259892 h 287359"/>
                  <a:gd name="connsiteX2" fmla="*/ 234910 w 286142"/>
                  <a:gd name="connsiteY2" fmla="*/ 285549 h 287359"/>
                  <a:gd name="connsiteX3" fmla="*/ 255434 w 286142"/>
                  <a:gd name="connsiteY3" fmla="*/ 287360 h 287359"/>
                  <a:gd name="connsiteX4" fmla="*/ 277769 w 286142"/>
                  <a:gd name="connsiteY4" fmla="*/ 279512 h 287359"/>
                  <a:gd name="connsiteX5" fmla="*/ 285918 w 286142"/>
                  <a:gd name="connsiteY5" fmla="*/ 236649 h 287359"/>
                  <a:gd name="connsiteX6" fmla="*/ 273845 w 286142"/>
                  <a:gd name="connsiteY6" fmla="*/ 163300 h 287359"/>
                  <a:gd name="connsiteX7" fmla="*/ 179074 w 286142"/>
                  <a:gd name="connsiteY7" fmla="*/ 35316 h 287359"/>
                  <a:gd name="connsiteX8" fmla="*/ 35710 w 286142"/>
                  <a:gd name="connsiteY8" fmla="*/ 0 h 287359"/>
                  <a:gd name="connsiteX9" fmla="*/ 33597 w 286142"/>
                  <a:gd name="connsiteY9" fmla="*/ 0 h 287359"/>
                  <a:gd name="connsiteX10" fmla="*/ 6735 w 286142"/>
                  <a:gd name="connsiteY10" fmla="*/ 7546 h 287359"/>
                  <a:gd name="connsiteX11" fmla="*/ 95 w 286142"/>
                  <a:gd name="connsiteY11" fmla="*/ 35316 h 287359"/>
                  <a:gd name="connsiteX12" fmla="*/ 24543 w 286142"/>
                  <a:gd name="connsiteY12" fmla="*/ 154546 h 287359"/>
                  <a:gd name="connsiteX13" fmla="*/ 255434 w 286142"/>
                  <a:gd name="connsiteY13" fmla="*/ 275286 h 287359"/>
                  <a:gd name="connsiteX14" fmla="*/ 255434 w 286142"/>
                  <a:gd name="connsiteY14" fmla="*/ 275286 h 287359"/>
                  <a:gd name="connsiteX15" fmla="*/ 255434 w 286142"/>
                  <a:gd name="connsiteY15" fmla="*/ 275286 h 287359"/>
                  <a:gd name="connsiteX16" fmla="*/ 255434 w 286142"/>
                  <a:gd name="connsiteY16" fmla="*/ 275286 h 287359"/>
                  <a:gd name="connsiteX17" fmla="*/ 35106 w 286142"/>
                  <a:gd name="connsiteY17" fmla="*/ 12074 h 287359"/>
                  <a:gd name="connsiteX18" fmla="*/ 38728 w 286142"/>
                  <a:gd name="connsiteY18" fmla="*/ 12074 h 287359"/>
                  <a:gd name="connsiteX19" fmla="*/ 32993 w 286142"/>
                  <a:gd name="connsiteY19" fmla="*/ 12074 h 287359"/>
                  <a:gd name="connsiteX20" fmla="*/ 35106 w 286142"/>
                  <a:gd name="connsiteY20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42" h="287359">
                    <a:moveTo>
                      <a:pt x="24543" y="154546"/>
                    </a:moveTo>
                    <a:cubicBezTo>
                      <a:pt x="44764" y="202842"/>
                      <a:pt x="79775" y="238460"/>
                      <a:pt x="128368" y="259892"/>
                    </a:cubicBezTo>
                    <a:cubicBezTo>
                      <a:pt x="162776" y="274984"/>
                      <a:pt x="198390" y="280719"/>
                      <a:pt x="234910" y="285549"/>
                    </a:cubicBezTo>
                    <a:cubicBezTo>
                      <a:pt x="244267" y="287058"/>
                      <a:pt x="250303" y="287360"/>
                      <a:pt x="255434" y="287360"/>
                    </a:cubicBezTo>
                    <a:cubicBezTo>
                      <a:pt x="261772" y="287360"/>
                      <a:pt x="270827" y="286454"/>
                      <a:pt x="277769" y="279512"/>
                    </a:cubicBezTo>
                    <a:cubicBezTo>
                      <a:pt x="286521" y="270456"/>
                      <a:pt x="286521" y="255968"/>
                      <a:pt x="285918" y="236649"/>
                    </a:cubicBezTo>
                    <a:cubicBezTo>
                      <a:pt x="285918" y="216727"/>
                      <a:pt x="281994" y="192579"/>
                      <a:pt x="273845" y="163300"/>
                    </a:cubicBezTo>
                    <a:cubicBezTo>
                      <a:pt x="256642" y="102327"/>
                      <a:pt x="225554" y="60672"/>
                      <a:pt x="179074" y="35316"/>
                    </a:cubicBezTo>
                    <a:cubicBezTo>
                      <a:pt x="135914" y="11772"/>
                      <a:pt x="87623" y="0"/>
                      <a:pt x="35710" y="0"/>
                    </a:cubicBezTo>
                    <a:lnTo>
                      <a:pt x="33597" y="0"/>
                    </a:lnTo>
                    <a:cubicBezTo>
                      <a:pt x="23335" y="0"/>
                      <a:pt x="13375" y="604"/>
                      <a:pt x="6735" y="7546"/>
                    </a:cubicBezTo>
                    <a:cubicBezTo>
                      <a:pt x="-207" y="14791"/>
                      <a:pt x="-207" y="24752"/>
                      <a:pt x="95" y="35316"/>
                    </a:cubicBezTo>
                    <a:cubicBezTo>
                      <a:pt x="1906" y="80895"/>
                      <a:pt x="10055" y="119834"/>
                      <a:pt x="24543" y="154546"/>
                    </a:cubicBezTo>
                    <a:close/>
                    <a:moveTo>
                      <a:pt x="255434" y="275286"/>
                    </a:moveTo>
                    <a:cubicBezTo>
                      <a:pt x="255434" y="275286"/>
                      <a:pt x="255434" y="275286"/>
                      <a:pt x="255434" y="275286"/>
                    </a:cubicBezTo>
                    <a:cubicBezTo>
                      <a:pt x="255133" y="275286"/>
                      <a:pt x="255133" y="275286"/>
                      <a:pt x="255434" y="275286"/>
                    </a:cubicBezTo>
                    <a:cubicBezTo>
                      <a:pt x="255133" y="275286"/>
                      <a:pt x="255434" y="275286"/>
                      <a:pt x="255434" y="275286"/>
                    </a:cubicBezTo>
                    <a:close/>
                    <a:moveTo>
                      <a:pt x="35106" y="12074"/>
                    </a:moveTo>
                    <a:cubicBezTo>
                      <a:pt x="36314" y="12074"/>
                      <a:pt x="37521" y="12074"/>
                      <a:pt x="38728" y="12074"/>
                    </a:cubicBezTo>
                    <a:cubicBezTo>
                      <a:pt x="36917" y="12074"/>
                      <a:pt x="34805" y="12074"/>
                      <a:pt x="32993" y="12074"/>
                    </a:cubicBezTo>
                    <a:cubicBezTo>
                      <a:pt x="33597" y="12074"/>
                      <a:pt x="34201" y="12074"/>
                      <a:pt x="3510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1" name="Freeform 1500">
                <a:extLst>
                  <a:ext uri="{FF2B5EF4-FFF2-40B4-BE49-F238E27FC236}">
                    <a16:creationId xmlns:a16="http://schemas.microsoft.com/office/drawing/2014/main" id="{57F4E593-63F7-484A-9E42-00E8769D1B07}"/>
                  </a:ext>
                </a:extLst>
              </p:cNvPr>
              <p:cNvSpPr/>
              <p:nvPr/>
            </p:nvSpPr>
            <p:spPr>
              <a:xfrm>
                <a:off x="5642651" y="4382841"/>
                <a:ext cx="287006" cy="286756"/>
              </a:xfrm>
              <a:custGeom>
                <a:avLst/>
                <a:gdLst>
                  <a:gd name="connsiteX0" fmla="*/ 31165 w 287006"/>
                  <a:gd name="connsiteY0" fmla="*/ 286756 h 286756"/>
                  <a:gd name="connsiteX1" fmla="*/ 31165 w 287006"/>
                  <a:gd name="connsiteY1" fmla="*/ 286756 h 286756"/>
                  <a:gd name="connsiteX2" fmla="*/ 31165 w 287006"/>
                  <a:gd name="connsiteY2" fmla="*/ 286756 h 286756"/>
                  <a:gd name="connsiteX3" fmla="*/ 117184 w 287006"/>
                  <a:gd name="connsiteY3" fmla="*/ 274682 h 286756"/>
                  <a:gd name="connsiteX4" fmla="*/ 230969 w 287006"/>
                  <a:gd name="connsiteY4" fmla="*/ 207370 h 286756"/>
                  <a:gd name="connsiteX5" fmla="*/ 286504 w 287006"/>
                  <a:gd name="connsiteY5" fmla="*/ 49201 h 286756"/>
                  <a:gd name="connsiteX6" fmla="*/ 286504 w 287006"/>
                  <a:gd name="connsiteY6" fmla="*/ 48598 h 286756"/>
                  <a:gd name="connsiteX7" fmla="*/ 286504 w 287006"/>
                  <a:gd name="connsiteY7" fmla="*/ 47994 h 286756"/>
                  <a:gd name="connsiteX8" fmla="*/ 286504 w 287006"/>
                  <a:gd name="connsiteY8" fmla="*/ 46787 h 286756"/>
                  <a:gd name="connsiteX9" fmla="*/ 286806 w 287006"/>
                  <a:gd name="connsiteY9" fmla="*/ 43466 h 286756"/>
                  <a:gd name="connsiteX10" fmla="*/ 279261 w 287006"/>
                  <a:gd name="connsiteY10" fmla="*/ 8150 h 286756"/>
                  <a:gd name="connsiteX11" fmla="*/ 251795 w 287006"/>
                  <a:gd name="connsiteY11" fmla="*/ 0 h 286756"/>
                  <a:gd name="connsiteX12" fmla="*/ 244250 w 287006"/>
                  <a:gd name="connsiteY12" fmla="*/ 0 h 286756"/>
                  <a:gd name="connsiteX13" fmla="*/ 134086 w 287006"/>
                  <a:gd name="connsiteY13" fmla="*/ 23242 h 286756"/>
                  <a:gd name="connsiteX14" fmla="*/ 44747 w 287006"/>
                  <a:gd name="connsiteY14" fmla="*/ 94177 h 286756"/>
                  <a:gd name="connsiteX15" fmla="*/ 78 w 287006"/>
                  <a:gd name="connsiteY15" fmla="*/ 255968 h 286756"/>
                  <a:gd name="connsiteX16" fmla="*/ 6114 w 287006"/>
                  <a:gd name="connsiteY16" fmla="*/ 279210 h 286756"/>
                  <a:gd name="connsiteX17" fmla="*/ 31165 w 287006"/>
                  <a:gd name="connsiteY17" fmla="*/ 286756 h 286756"/>
                  <a:gd name="connsiteX18" fmla="*/ 251795 w 287006"/>
                  <a:gd name="connsiteY18" fmla="*/ 12376 h 286756"/>
                  <a:gd name="connsiteX19" fmla="*/ 253002 w 287006"/>
                  <a:gd name="connsiteY19" fmla="*/ 12376 h 286756"/>
                  <a:gd name="connsiteX20" fmla="*/ 250286 w 287006"/>
                  <a:gd name="connsiteY20" fmla="*/ 12376 h 286756"/>
                  <a:gd name="connsiteX21" fmla="*/ 251795 w 287006"/>
                  <a:gd name="connsiteY21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06" h="286756">
                    <a:moveTo>
                      <a:pt x="31165" y="286756"/>
                    </a:moveTo>
                    <a:lnTo>
                      <a:pt x="31165" y="286756"/>
                    </a:lnTo>
                    <a:lnTo>
                      <a:pt x="31165" y="286756"/>
                    </a:lnTo>
                    <a:cubicBezTo>
                      <a:pt x="58329" y="286756"/>
                      <a:pt x="87304" y="282530"/>
                      <a:pt x="117184" y="274682"/>
                    </a:cubicBezTo>
                    <a:cubicBezTo>
                      <a:pt x="168493" y="260797"/>
                      <a:pt x="204409" y="239668"/>
                      <a:pt x="230969" y="207370"/>
                    </a:cubicBezTo>
                    <a:cubicBezTo>
                      <a:pt x="272319" y="157565"/>
                      <a:pt x="282279" y="96592"/>
                      <a:pt x="286504" y="49201"/>
                    </a:cubicBezTo>
                    <a:lnTo>
                      <a:pt x="286504" y="48598"/>
                    </a:lnTo>
                    <a:lnTo>
                      <a:pt x="286504" y="47994"/>
                    </a:lnTo>
                    <a:cubicBezTo>
                      <a:pt x="286504" y="47692"/>
                      <a:pt x="286504" y="47390"/>
                      <a:pt x="286504" y="46787"/>
                    </a:cubicBezTo>
                    <a:cubicBezTo>
                      <a:pt x="286504" y="45881"/>
                      <a:pt x="286806" y="44674"/>
                      <a:pt x="286806" y="43466"/>
                    </a:cubicBezTo>
                    <a:cubicBezTo>
                      <a:pt x="287410" y="27770"/>
                      <a:pt x="287108" y="15998"/>
                      <a:pt x="279261" y="8150"/>
                    </a:cubicBezTo>
                    <a:cubicBezTo>
                      <a:pt x="272017" y="604"/>
                      <a:pt x="261453" y="0"/>
                      <a:pt x="251795" y="0"/>
                    </a:cubicBezTo>
                    <a:cubicBezTo>
                      <a:pt x="249682" y="0"/>
                      <a:pt x="247268" y="0"/>
                      <a:pt x="244250" y="0"/>
                    </a:cubicBezTo>
                    <a:cubicBezTo>
                      <a:pt x="205918" y="1207"/>
                      <a:pt x="168795" y="9055"/>
                      <a:pt x="134086" y="23242"/>
                    </a:cubicBezTo>
                    <a:cubicBezTo>
                      <a:pt x="94547" y="39542"/>
                      <a:pt x="65271" y="62785"/>
                      <a:pt x="44747" y="94177"/>
                    </a:cubicBezTo>
                    <a:cubicBezTo>
                      <a:pt x="16678" y="137643"/>
                      <a:pt x="2492" y="188957"/>
                      <a:pt x="78" y="255968"/>
                    </a:cubicBezTo>
                    <a:cubicBezTo>
                      <a:pt x="-224" y="263816"/>
                      <a:pt x="78" y="272569"/>
                      <a:pt x="6114" y="279210"/>
                    </a:cubicBezTo>
                    <a:cubicBezTo>
                      <a:pt x="12452" y="285850"/>
                      <a:pt x="21507" y="286454"/>
                      <a:pt x="31165" y="286756"/>
                    </a:cubicBezTo>
                    <a:close/>
                    <a:moveTo>
                      <a:pt x="251795" y="12376"/>
                    </a:moveTo>
                    <a:cubicBezTo>
                      <a:pt x="252097" y="12376"/>
                      <a:pt x="252700" y="12376"/>
                      <a:pt x="253002" y="12376"/>
                    </a:cubicBezTo>
                    <a:cubicBezTo>
                      <a:pt x="252097" y="12376"/>
                      <a:pt x="251191" y="12376"/>
                      <a:pt x="250286" y="12376"/>
                    </a:cubicBezTo>
                    <a:cubicBezTo>
                      <a:pt x="250889" y="12376"/>
                      <a:pt x="251493" y="12376"/>
                      <a:pt x="25179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2" name="Freeform 1501">
                <a:extLst>
                  <a:ext uri="{FF2B5EF4-FFF2-40B4-BE49-F238E27FC236}">
                    <a16:creationId xmlns:a16="http://schemas.microsoft.com/office/drawing/2014/main" id="{9B542BF6-2E84-F44D-86B9-5A5C6EEA8165}"/>
                  </a:ext>
                </a:extLst>
              </p:cNvPr>
              <p:cNvSpPr/>
              <p:nvPr/>
            </p:nvSpPr>
            <p:spPr>
              <a:xfrm>
                <a:off x="5642980" y="2811719"/>
                <a:ext cx="286746" cy="290076"/>
              </a:xfrm>
              <a:custGeom>
                <a:avLst/>
                <a:gdLst>
                  <a:gd name="connsiteX0" fmla="*/ 286477 w 286746"/>
                  <a:gd name="connsiteY0" fmla="*/ 46183 h 290076"/>
                  <a:gd name="connsiteX1" fmla="*/ 286477 w 286746"/>
                  <a:gd name="connsiteY1" fmla="*/ 46183 h 290076"/>
                  <a:gd name="connsiteX2" fmla="*/ 279233 w 286746"/>
                  <a:gd name="connsiteY2" fmla="*/ 6942 h 290076"/>
                  <a:gd name="connsiteX3" fmla="*/ 260520 w 286746"/>
                  <a:gd name="connsiteY3" fmla="*/ 0 h 290076"/>
                  <a:gd name="connsiteX4" fmla="*/ 260520 w 286746"/>
                  <a:gd name="connsiteY4" fmla="*/ 0 h 290076"/>
                  <a:gd name="connsiteX5" fmla="*/ 242109 w 286746"/>
                  <a:gd name="connsiteY5" fmla="*/ 2717 h 290076"/>
                  <a:gd name="connsiteX6" fmla="*/ 241204 w 286746"/>
                  <a:gd name="connsiteY6" fmla="*/ 2717 h 290076"/>
                  <a:gd name="connsiteX7" fmla="*/ 238487 w 286746"/>
                  <a:gd name="connsiteY7" fmla="*/ 2717 h 290076"/>
                  <a:gd name="connsiteX8" fmla="*/ 184462 w 286746"/>
                  <a:gd name="connsiteY8" fmla="*/ 9659 h 290076"/>
                  <a:gd name="connsiteX9" fmla="*/ 43814 w 286746"/>
                  <a:gd name="connsiteY9" fmla="*/ 97497 h 290076"/>
                  <a:gd name="connsiteX10" fmla="*/ 50 w 286746"/>
                  <a:gd name="connsiteY10" fmla="*/ 259288 h 290076"/>
                  <a:gd name="connsiteX11" fmla="*/ 6992 w 286746"/>
                  <a:gd name="connsiteY11" fmla="*/ 283436 h 290076"/>
                  <a:gd name="connsiteX12" fmla="*/ 26007 w 286746"/>
                  <a:gd name="connsiteY12" fmla="*/ 290076 h 290076"/>
                  <a:gd name="connsiteX13" fmla="*/ 34156 w 286746"/>
                  <a:gd name="connsiteY13" fmla="*/ 289473 h 290076"/>
                  <a:gd name="connsiteX14" fmla="*/ 38985 w 286746"/>
                  <a:gd name="connsiteY14" fmla="*/ 288869 h 290076"/>
                  <a:gd name="connsiteX15" fmla="*/ 123494 w 286746"/>
                  <a:gd name="connsiteY15" fmla="*/ 275286 h 290076"/>
                  <a:gd name="connsiteX16" fmla="*/ 271989 w 286746"/>
                  <a:gd name="connsiteY16" fmla="*/ 131606 h 290076"/>
                  <a:gd name="connsiteX17" fmla="*/ 286477 w 286746"/>
                  <a:gd name="connsiteY17" fmla="*/ 46183 h 290076"/>
                  <a:gd name="connsiteX18" fmla="*/ 286477 w 286746"/>
                  <a:gd name="connsiteY18" fmla="*/ 46183 h 290076"/>
                  <a:gd name="connsiteX19" fmla="*/ 26007 w 286746"/>
                  <a:gd name="connsiteY19" fmla="*/ 277701 h 290076"/>
                  <a:gd name="connsiteX20" fmla="*/ 25101 w 286746"/>
                  <a:gd name="connsiteY20" fmla="*/ 277701 h 290076"/>
                  <a:gd name="connsiteX21" fmla="*/ 26309 w 286746"/>
                  <a:gd name="connsiteY21" fmla="*/ 277701 h 290076"/>
                  <a:gd name="connsiteX22" fmla="*/ 26007 w 286746"/>
                  <a:gd name="connsiteY22" fmla="*/ 277701 h 290076"/>
                  <a:gd name="connsiteX23" fmla="*/ 236073 w 286746"/>
                  <a:gd name="connsiteY23" fmla="*/ 14791 h 290076"/>
                  <a:gd name="connsiteX24" fmla="*/ 238487 w 286746"/>
                  <a:gd name="connsiteY24" fmla="*/ 14791 h 290076"/>
                  <a:gd name="connsiteX25" fmla="*/ 240902 w 286746"/>
                  <a:gd name="connsiteY25" fmla="*/ 14791 h 290076"/>
                  <a:gd name="connsiteX26" fmla="*/ 236073 w 286746"/>
                  <a:gd name="connsiteY26" fmla="*/ 14791 h 290076"/>
                  <a:gd name="connsiteX27" fmla="*/ 260520 w 286746"/>
                  <a:gd name="connsiteY27" fmla="*/ 12074 h 290076"/>
                  <a:gd name="connsiteX28" fmla="*/ 260520 w 286746"/>
                  <a:gd name="connsiteY28" fmla="*/ 12074 h 290076"/>
                  <a:gd name="connsiteX29" fmla="*/ 261124 w 286746"/>
                  <a:gd name="connsiteY29" fmla="*/ 12074 h 290076"/>
                  <a:gd name="connsiteX30" fmla="*/ 260520 w 286746"/>
                  <a:gd name="connsiteY30" fmla="*/ 12074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6746" h="290076">
                    <a:moveTo>
                      <a:pt x="286477" y="46183"/>
                    </a:moveTo>
                    <a:lnTo>
                      <a:pt x="286477" y="46183"/>
                    </a:lnTo>
                    <a:cubicBezTo>
                      <a:pt x="287080" y="27468"/>
                      <a:pt x="287382" y="15092"/>
                      <a:pt x="279233" y="6942"/>
                    </a:cubicBezTo>
                    <a:cubicBezTo>
                      <a:pt x="274706" y="2415"/>
                      <a:pt x="268669" y="0"/>
                      <a:pt x="260520" y="0"/>
                    </a:cubicBezTo>
                    <a:cubicBezTo>
                      <a:pt x="260520" y="0"/>
                      <a:pt x="260520" y="0"/>
                      <a:pt x="260520" y="0"/>
                    </a:cubicBezTo>
                    <a:cubicBezTo>
                      <a:pt x="255691" y="0"/>
                      <a:pt x="249655" y="906"/>
                      <a:pt x="242109" y="2717"/>
                    </a:cubicBezTo>
                    <a:lnTo>
                      <a:pt x="241204" y="2717"/>
                    </a:lnTo>
                    <a:cubicBezTo>
                      <a:pt x="240298" y="2717"/>
                      <a:pt x="239393" y="2717"/>
                      <a:pt x="238487" y="2717"/>
                    </a:cubicBezTo>
                    <a:cubicBezTo>
                      <a:pt x="218567" y="2717"/>
                      <a:pt x="199855" y="6339"/>
                      <a:pt x="184462" y="9659"/>
                    </a:cubicBezTo>
                    <a:cubicBezTo>
                      <a:pt x="96029" y="29581"/>
                      <a:pt x="61621" y="69123"/>
                      <a:pt x="43814" y="97497"/>
                    </a:cubicBezTo>
                    <a:cubicBezTo>
                      <a:pt x="15443" y="141869"/>
                      <a:pt x="1258" y="193183"/>
                      <a:pt x="50" y="259288"/>
                    </a:cubicBezTo>
                    <a:cubicBezTo>
                      <a:pt x="-252" y="268042"/>
                      <a:pt x="654" y="277097"/>
                      <a:pt x="6992" y="283436"/>
                    </a:cubicBezTo>
                    <a:cubicBezTo>
                      <a:pt x="13029" y="289473"/>
                      <a:pt x="20574" y="290076"/>
                      <a:pt x="26007" y="290076"/>
                    </a:cubicBezTo>
                    <a:cubicBezTo>
                      <a:pt x="28421" y="290076"/>
                      <a:pt x="31138" y="289775"/>
                      <a:pt x="34156" y="289473"/>
                    </a:cubicBezTo>
                    <a:lnTo>
                      <a:pt x="38985" y="288869"/>
                    </a:lnTo>
                    <a:cubicBezTo>
                      <a:pt x="66752" y="286153"/>
                      <a:pt x="95425" y="283134"/>
                      <a:pt x="123494" y="275286"/>
                    </a:cubicBezTo>
                    <a:cubicBezTo>
                      <a:pt x="198949" y="254157"/>
                      <a:pt x="248749" y="205861"/>
                      <a:pt x="271989" y="131606"/>
                    </a:cubicBezTo>
                    <a:cubicBezTo>
                      <a:pt x="280440" y="102629"/>
                      <a:pt x="285571" y="73953"/>
                      <a:pt x="286477" y="46183"/>
                    </a:cubicBezTo>
                    <a:lnTo>
                      <a:pt x="286477" y="46183"/>
                    </a:lnTo>
                    <a:close/>
                    <a:moveTo>
                      <a:pt x="26007" y="277701"/>
                    </a:moveTo>
                    <a:cubicBezTo>
                      <a:pt x="25705" y="277701"/>
                      <a:pt x="25403" y="277701"/>
                      <a:pt x="25101" y="277701"/>
                    </a:cubicBezTo>
                    <a:cubicBezTo>
                      <a:pt x="25403" y="277701"/>
                      <a:pt x="26007" y="277701"/>
                      <a:pt x="26309" y="277701"/>
                    </a:cubicBezTo>
                    <a:cubicBezTo>
                      <a:pt x="26309" y="277701"/>
                      <a:pt x="26007" y="277701"/>
                      <a:pt x="26007" y="277701"/>
                    </a:cubicBezTo>
                    <a:close/>
                    <a:moveTo>
                      <a:pt x="236073" y="14791"/>
                    </a:moveTo>
                    <a:cubicBezTo>
                      <a:pt x="236978" y="14791"/>
                      <a:pt x="237582" y="14791"/>
                      <a:pt x="238487" y="14791"/>
                    </a:cubicBezTo>
                    <a:cubicBezTo>
                      <a:pt x="239393" y="14791"/>
                      <a:pt x="240298" y="14791"/>
                      <a:pt x="240902" y="14791"/>
                    </a:cubicBezTo>
                    <a:cubicBezTo>
                      <a:pt x="239393" y="14791"/>
                      <a:pt x="237884" y="14791"/>
                      <a:pt x="236073" y="14791"/>
                    </a:cubicBezTo>
                    <a:close/>
                    <a:moveTo>
                      <a:pt x="260520" y="12074"/>
                    </a:moveTo>
                    <a:cubicBezTo>
                      <a:pt x="260520" y="12074"/>
                      <a:pt x="260520" y="12074"/>
                      <a:pt x="260520" y="12074"/>
                    </a:cubicBezTo>
                    <a:cubicBezTo>
                      <a:pt x="260822" y="12074"/>
                      <a:pt x="260822" y="12074"/>
                      <a:pt x="261124" y="12074"/>
                    </a:cubicBezTo>
                    <a:cubicBezTo>
                      <a:pt x="260822" y="12376"/>
                      <a:pt x="260520" y="12074"/>
                      <a:pt x="26052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3" name="Freeform 1502">
                <a:extLst>
                  <a:ext uri="{FF2B5EF4-FFF2-40B4-BE49-F238E27FC236}">
                    <a16:creationId xmlns:a16="http://schemas.microsoft.com/office/drawing/2014/main" id="{6D6EDC89-F2C0-884A-85AD-3113D7D54EC5}"/>
                  </a:ext>
                </a:extLst>
              </p:cNvPr>
              <p:cNvSpPr/>
              <p:nvPr/>
            </p:nvSpPr>
            <p:spPr>
              <a:xfrm>
                <a:off x="5648863" y="3756505"/>
                <a:ext cx="288398" cy="287057"/>
              </a:xfrm>
              <a:custGeom>
                <a:avLst/>
                <a:gdLst>
                  <a:gd name="connsiteX0" fmla="*/ 283008 w 288398"/>
                  <a:gd name="connsiteY0" fmla="*/ 8452 h 287057"/>
                  <a:gd name="connsiteX1" fmla="*/ 260674 w 288398"/>
                  <a:gd name="connsiteY1" fmla="*/ 302 h 287057"/>
                  <a:gd name="connsiteX2" fmla="*/ 250110 w 288398"/>
                  <a:gd name="connsiteY2" fmla="*/ 0 h 287057"/>
                  <a:gd name="connsiteX3" fmla="*/ 160772 w 288398"/>
                  <a:gd name="connsiteY3" fmla="*/ 14187 h 287057"/>
                  <a:gd name="connsiteX4" fmla="*/ 12276 w 288398"/>
                  <a:gd name="connsiteY4" fmla="*/ 169035 h 287057"/>
                  <a:gd name="connsiteX5" fmla="*/ 807 w 288398"/>
                  <a:gd name="connsiteY5" fmla="*/ 244799 h 287057"/>
                  <a:gd name="connsiteX6" fmla="*/ 6240 w 288398"/>
                  <a:gd name="connsiteY6" fmla="*/ 279512 h 287057"/>
                  <a:gd name="connsiteX7" fmla="*/ 30989 w 288398"/>
                  <a:gd name="connsiteY7" fmla="*/ 287058 h 287057"/>
                  <a:gd name="connsiteX8" fmla="*/ 39440 w 288398"/>
                  <a:gd name="connsiteY8" fmla="*/ 286756 h 287057"/>
                  <a:gd name="connsiteX9" fmla="*/ 42760 w 288398"/>
                  <a:gd name="connsiteY9" fmla="*/ 286454 h 287057"/>
                  <a:gd name="connsiteX10" fmla="*/ 43967 w 288398"/>
                  <a:gd name="connsiteY10" fmla="*/ 286454 h 287057"/>
                  <a:gd name="connsiteX11" fmla="*/ 44269 w 288398"/>
                  <a:gd name="connsiteY11" fmla="*/ 286454 h 287057"/>
                  <a:gd name="connsiteX12" fmla="*/ 44571 w 288398"/>
                  <a:gd name="connsiteY12" fmla="*/ 286454 h 287057"/>
                  <a:gd name="connsiteX13" fmla="*/ 136928 w 288398"/>
                  <a:gd name="connsiteY13" fmla="*/ 269249 h 287057"/>
                  <a:gd name="connsiteX14" fmla="*/ 256448 w 288398"/>
                  <a:gd name="connsiteY14" fmla="*/ 167828 h 287057"/>
                  <a:gd name="connsiteX15" fmla="*/ 288139 w 288398"/>
                  <a:gd name="connsiteY15" fmla="*/ 29581 h 287057"/>
                  <a:gd name="connsiteX16" fmla="*/ 283008 w 288398"/>
                  <a:gd name="connsiteY16" fmla="*/ 8452 h 287057"/>
                  <a:gd name="connsiteX17" fmla="*/ 30989 w 288398"/>
                  <a:gd name="connsiteY17" fmla="*/ 275286 h 287057"/>
                  <a:gd name="connsiteX18" fmla="*/ 30687 w 288398"/>
                  <a:gd name="connsiteY18" fmla="*/ 275286 h 287057"/>
                  <a:gd name="connsiteX19" fmla="*/ 33404 w 288398"/>
                  <a:gd name="connsiteY19" fmla="*/ 275286 h 287057"/>
                  <a:gd name="connsiteX20" fmla="*/ 30989 w 288398"/>
                  <a:gd name="connsiteY20" fmla="*/ 275286 h 287057"/>
                  <a:gd name="connsiteX21" fmla="*/ 249506 w 288398"/>
                  <a:gd name="connsiteY21" fmla="*/ 12074 h 287057"/>
                  <a:gd name="connsiteX22" fmla="*/ 250110 w 288398"/>
                  <a:gd name="connsiteY22" fmla="*/ 12074 h 287057"/>
                  <a:gd name="connsiteX23" fmla="*/ 251015 w 288398"/>
                  <a:gd name="connsiteY23" fmla="*/ 12074 h 287057"/>
                  <a:gd name="connsiteX24" fmla="*/ 249506 w 288398"/>
                  <a:gd name="connsiteY24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398" h="287057">
                    <a:moveTo>
                      <a:pt x="283008" y="8452"/>
                    </a:moveTo>
                    <a:cubicBezTo>
                      <a:pt x="277274" y="2113"/>
                      <a:pt x="268823" y="604"/>
                      <a:pt x="260674" y="302"/>
                    </a:cubicBezTo>
                    <a:cubicBezTo>
                      <a:pt x="257052" y="0"/>
                      <a:pt x="253430" y="0"/>
                      <a:pt x="250110" y="0"/>
                    </a:cubicBezTo>
                    <a:cubicBezTo>
                      <a:pt x="222946" y="0"/>
                      <a:pt x="194575" y="4528"/>
                      <a:pt x="160772" y="14187"/>
                    </a:cubicBezTo>
                    <a:cubicBezTo>
                      <a:pt x="82600" y="36222"/>
                      <a:pt x="32800" y="88140"/>
                      <a:pt x="12276" y="169035"/>
                    </a:cubicBezTo>
                    <a:cubicBezTo>
                      <a:pt x="5938" y="192881"/>
                      <a:pt x="3222" y="216425"/>
                      <a:pt x="807" y="244799"/>
                    </a:cubicBezTo>
                    <a:cubicBezTo>
                      <a:pt x="-400" y="260495"/>
                      <a:pt x="-1306" y="271664"/>
                      <a:pt x="6240" y="279512"/>
                    </a:cubicBezTo>
                    <a:cubicBezTo>
                      <a:pt x="12578" y="286454"/>
                      <a:pt x="22538" y="287058"/>
                      <a:pt x="30989" y="287058"/>
                    </a:cubicBezTo>
                    <a:cubicBezTo>
                      <a:pt x="33404" y="287058"/>
                      <a:pt x="35818" y="287058"/>
                      <a:pt x="39440" y="286756"/>
                    </a:cubicBezTo>
                    <a:cubicBezTo>
                      <a:pt x="40647" y="286756"/>
                      <a:pt x="41855" y="286756"/>
                      <a:pt x="42760" y="286454"/>
                    </a:cubicBezTo>
                    <a:cubicBezTo>
                      <a:pt x="43062" y="286454"/>
                      <a:pt x="43364" y="286454"/>
                      <a:pt x="43967" y="286454"/>
                    </a:cubicBezTo>
                    <a:lnTo>
                      <a:pt x="44269" y="286454"/>
                    </a:lnTo>
                    <a:lnTo>
                      <a:pt x="44571" y="286454"/>
                    </a:lnTo>
                    <a:cubicBezTo>
                      <a:pt x="75357" y="285247"/>
                      <a:pt x="106444" y="279512"/>
                      <a:pt x="136928" y="269249"/>
                    </a:cubicBezTo>
                    <a:cubicBezTo>
                      <a:pt x="192764" y="250836"/>
                      <a:pt x="231699" y="217633"/>
                      <a:pt x="256448" y="167828"/>
                    </a:cubicBezTo>
                    <a:cubicBezTo>
                      <a:pt x="278783" y="123154"/>
                      <a:pt x="284215" y="74859"/>
                      <a:pt x="288139" y="29581"/>
                    </a:cubicBezTo>
                    <a:cubicBezTo>
                      <a:pt x="288743" y="22940"/>
                      <a:pt x="288743" y="14791"/>
                      <a:pt x="283008" y="8452"/>
                    </a:cubicBezTo>
                    <a:close/>
                    <a:moveTo>
                      <a:pt x="30989" y="275286"/>
                    </a:moveTo>
                    <a:cubicBezTo>
                      <a:pt x="30989" y="275286"/>
                      <a:pt x="30687" y="275286"/>
                      <a:pt x="30687" y="275286"/>
                    </a:cubicBezTo>
                    <a:cubicBezTo>
                      <a:pt x="31593" y="275286"/>
                      <a:pt x="32498" y="275286"/>
                      <a:pt x="33404" y="275286"/>
                    </a:cubicBezTo>
                    <a:cubicBezTo>
                      <a:pt x="32498" y="275286"/>
                      <a:pt x="31895" y="275286"/>
                      <a:pt x="30989" y="275286"/>
                    </a:cubicBezTo>
                    <a:close/>
                    <a:moveTo>
                      <a:pt x="249506" y="12074"/>
                    </a:moveTo>
                    <a:cubicBezTo>
                      <a:pt x="249808" y="12074"/>
                      <a:pt x="249808" y="12074"/>
                      <a:pt x="250110" y="12074"/>
                    </a:cubicBezTo>
                    <a:cubicBezTo>
                      <a:pt x="250412" y="12074"/>
                      <a:pt x="250714" y="12074"/>
                      <a:pt x="251015" y="12074"/>
                    </a:cubicBezTo>
                    <a:cubicBezTo>
                      <a:pt x="250714" y="12074"/>
                      <a:pt x="250110" y="12074"/>
                      <a:pt x="24950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4" name="Freeform 1503">
                <a:extLst>
                  <a:ext uri="{FF2B5EF4-FFF2-40B4-BE49-F238E27FC236}">
                    <a16:creationId xmlns:a16="http://schemas.microsoft.com/office/drawing/2014/main" id="{6A88DE08-906E-B44D-B291-2902E8C31408}"/>
                  </a:ext>
                </a:extLst>
              </p:cNvPr>
              <p:cNvSpPr/>
              <p:nvPr/>
            </p:nvSpPr>
            <p:spPr>
              <a:xfrm>
                <a:off x="5642931" y="2187496"/>
                <a:ext cx="287061" cy="286454"/>
              </a:xfrm>
              <a:custGeom>
                <a:avLst/>
                <a:gdLst>
                  <a:gd name="connsiteX0" fmla="*/ 270228 w 287061"/>
                  <a:gd name="connsiteY0" fmla="*/ 152132 h 286454"/>
                  <a:gd name="connsiteX1" fmla="*/ 204431 w 287061"/>
                  <a:gd name="connsiteY1" fmla="*/ 52824 h 286454"/>
                  <a:gd name="connsiteX2" fmla="*/ 30885 w 287061"/>
                  <a:gd name="connsiteY2" fmla="*/ 0 h 286454"/>
                  <a:gd name="connsiteX3" fmla="*/ 28772 w 287061"/>
                  <a:gd name="connsiteY3" fmla="*/ 0 h 286454"/>
                  <a:gd name="connsiteX4" fmla="*/ 99 w 287061"/>
                  <a:gd name="connsiteY4" fmla="*/ 30487 h 286454"/>
                  <a:gd name="connsiteX5" fmla="*/ 10361 w 287061"/>
                  <a:gd name="connsiteY5" fmla="*/ 109873 h 286454"/>
                  <a:gd name="connsiteX6" fmla="*/ 126562 w 287061"/>
                  <a:gd name="connsiteY6" fmla="*/ 259590 h 286454"/>
                  <a:gd name="connsiteX7" fmla="*/ 243064 w 287061"/>
                  <a:gd name="connsiteY7" fmla="*/ 286152 h 286454"/>
                  <a:gd name="connsiteX8" fmla="*/ 254835 w 287061"/>
                  <a:gd name="connsiteY8" fmla="*/ 286454 h 286454"/>
                  <a:gd name="connsiteX9" fmla="*/ 279584 w 287061"/>
                  <a:gd name="connsiteY9" fmla="*/ 278606 h 286454"/>
                  <a:gd name="connsiteX10" fmla="*/ 286828 w 287061"/>
                  <a:gd name="connsiteY10" fmla="*/ 241781 h 286454"/>
                  <a:gd name="connsiteX11" fmla="*/ 270228 w 287061"/>
                  <a:gd name="connsiteY11" fmla="*/ 152132 h 286454"/>
                  <a:gd name="connsiteX12" fmla="*/ 28470 w 287061"/>
                  <a:gd name="connsiteY12" fmla="*/ 12074 h 286454"/>
                  <a:gd name="connsiteX13" fmla="*/ 28772 w 287061"/>
                  <a:gd name="connsiteY13" fmla="*/ 12074 h 286454"/>
                  <a:gd name="connsiteX14" fmla="*/ 30885 w 287061"/>
                  <a:gd name="connsiteY14" fmla="*/ 12074 h 286454"/>
                  <a:gd name="connsiteX15" fmla="*/ 28470 w 287061"/>
                  <a:gd name="connsiteY15" fmla="*/ 12074 h 286454"/>
                  <a:gd name="connsiteX16" fmla="*/ 254533 w 287061"/>
                  <a:gd name="connsiteY16" fmla="*/ 274682 h 286454"/>
                  <a:gd name="connsiteX17" fmla="*/ 253627 w 287061"/>
                  <a:gd name="connsiteY17" fmla="*/ 274682 h 286454"/>
                  <a:gd name="connsiteX18" fmla="*/ 256344 w 287061"/>
                  <a:gd name="connsiteY18" fmla="*/ 274682 h 286454"/>
                  <a:gd name="connsiteX19" fmla="*/ 254533 w 287061"/>
                  <a:gd name="connsiteY19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061" h="286454">
                    <a:moveTo>
                      <a:pt x="270228" y="152132"/>
                    </a:moveTo>
                    <a:cubicBezTo>
                      <a:pt x="255740" y="108062"/>
                      <a:pt x="234311" y="75764"/>
                      <a:pt x="204431" y="52824"/>
                    </a:cubicBezTo>
                    <a:cubicBezTo>
                      <a:pt x="158856" y="17809"/>
                      <a:pt x="102114" y="604"/>
                      <a:pt x="30885" y="0"/>
                    </a:cubicBezTo>
                    <a:cubicBezTo>
                      <a:pt x="30281" y="0"/>
                      <a:pt x="29376" y="0"/>
                      <a:pt x="28772" y="0"/>
                    </a:cubicBezTo>
                    <a:cubicBezTo>
                      <a:pt x="5230" y="0"/>
                      <a:pt x="401" y="11772"/>
                      <a:pt x="99" y="30487"/>
                    </a:cubicBezTo>
                    <a:cubicBezTo>
                      <a:pt x="-806" y="58860"/>
                      <a:pt x="4627" y="86631"/>
                      <a:pt x="10361" y="109873"/>
                    </a:cubicBezTo>
                    <a:cubicBezTo>
                      <a:pt x="27565" y="183524"/>
                      <a:pt x="65594" y="232423"/>
                      <a:pt x="126562" y="259590"/>
                    </a:cubicBezTo>
                    <a:cubicBezTo>
                      <a:pt x="160969" y="274682"/>
                      <a:pt x="199300" y="283436"/>
                      <a:pt x="243064" y="286152"/>
                    </a:cubicBezTo>
                    <a:cubicBezTo>
                      <a:pt x="247893" y="286454"/>
                      <a:pt x="251515" y="286454"/>
                      <a:pt x="254835" y="286454"/>
                    </a:cubicBezTo>
                    <a:cubicBezTo>
                      <a:pt x="263286" y="286454"/>
                      <a:pt x="272944" y="285549"/>
                      <a:pt x="279584" y="278606"/>
                    </a:cubicBezTo>
                    <a:cubicBezTo>
                      <a:pt x="287431" y="270456"/>
                      <a:pt x="287431" y="258684"/>
                      <a:pt x="286828" y="241781"/>
                    </a:cubicBezTo>
                    <a:cubicBezTo>
                      <a:pt x="284715" y="211294"/>
                      <a:pt x="279282" y="181109"/>
                      <a:pt x="270228" y="152132"/>
                    </a:cubicBezTo>
                    <a:close/>
                    <a:moveTo>
                      <a:pt x="28470" y="12074"/>
                    </a:moveTo>
                    <a:cubicBezTo>
                      <a:pt x="28470" y="12074"/>
                      <a:pt x="28772" y="12074"/>
                      <a:pt x="28772" y="12074"/>
                    </a:cubicBezTo>
                    <a:cubicBezTo>
                      <a:pt x="29376" y="12074"/>
                      <a:pt x="29979" y="12074"/>
                      <a:pt x="30885" y="12074"/>
                    </a:cubicBezTo>
                    <a:cubicBezTo>
                      <a:pt x="29979" y="12074"/>
                      <a:pt x="29074" y="12074"/>
                      <a:pt x="28470" y="12074"/>
                    </a:cubicBezTo>
                    <a:close/>
                    <a:moveTo>
                      <a:pt x="254533" y="274682"/>
                    </a:moveTo>
                    <a:cubicBezTo>
                      <a:pt x="254231" y="274682"/>
                      <a:pt x="253929" y="274682"/>
                      <a:pt x="253627" y="274682"/>
                    </a:cubicBezTo>
                    <a:cubicBezTo>
                      <a:pt x="254533" y="274682"/>
                      <a:pt x="255438" y="274682"/>
                      <a:pt x="256344" y="274682"/>
                    </a:cubicBezTo>
                    <a:cubicBezTo>
                      <a:pt x="255740" y="274682"/>
                      <a:pt x="255137" y="274682"/>
                      <a:pt x="2545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5" name="Freeform 1504">
                <a:extLst>
                  <a:ext uri="{FF2B5EF4-FFF2-40B4-BE49-F238E27FC236}">
                    <a16:creationId xmlns:a16="http://schemas.microsoft.com/office/drawing/2014/main" id="{C188A9CF-D85B-DE40-AFA9-7138CB7A9DA4}"/>
                  </a:ext>
                </a:extLst>
              </p:cNvPr>
              <p:cNvSpPr/>
              <p:nvPr/>
            </p:nvSpPr>
            <p:spPr>
              <a:xfrm>
                <a:off x="5649152" y="1560557"/>
                <a:ext cx="288713" cy="287057"/>
              </a:xfrm>
              <a:custGeom>
                <a:avLst/>
                <a:gdLst>
                  <a:gd name="connsiteX0" fmla="*/ 32512 w 288713"/>
                  <a:gd name="connsiteY0" fmla="*/ 287058 h 287057"/>
                  <a:gd name="connsiteX1" fmla="*/ 36435 w 288713"/>
                  <a:gd name="connsiteY1" fmla="*/ 287058 h 287057"/>
                  <a:gd name="connsiteX2" fmla="*/ 41265 w 288713"/>
                  <a:gd name="connsiteY2" fmla="*/ 287058 h 287057"/>
                  <a:gd name="connsiteX3" fmla="*/ 41566 w 288713"/>
                  <a:gd name="connsiteY3" fmla="*/ 287058 h 287057"/>
                  <a:gd name="connsiteX4" fmla="*/ 41868 w 288713"/>
                  <a:gd name="connsiteY4" fmla="*/ 287058 h 287057"/>
                  <a:gd name="connsiteX5" fmla="*/ 118530 w 288713"/>
                  <a:gd name="connsiteY5" fmla="*/ 275588 h 287057"/>
                  <a:gd name="connsiteX6" fmla="*/ 270647 w 288713"/>
                  <a:gd name="connsiteY6" fmla="*/ 136134 h 287057"/>
                  <a:gd name="connsiteX7" fmla="*/ 287851 w 288713"/>
                  <a:gd name="connsiteY7" fmla="*/ 37429 h 287057"/>
                  <a:gd name="connsiteX8" fmla="*/ 288454 w 288713"/>
                  <a:gd name="connsiteY8" fmla="*/ 30789 h 287057"/>
                  <a:gd name="connsiteX9" fmla="*/ 283323 w 288713"/>
                  <a:gd name="connsiteY9" fmla="*/ 8452 h 287057"/>
                  <a:gd name="connsiteX10" fmla="*/ 259480 w 288713"/>
                  <a:gd name="connsiteY10" fmla="*/ 302 h 287057"/>
                  <a:gd name="connsiteX11" fmla="*/ 250425 w 288713"/>
                  <a:gd name="connsiteY11" fmla="*/ 0 h 287057"/>
                  <a:gd name="connsiteX12" fmla="*/ 175574 w 288713"/>
                  <a:gd name="connsiteY12" fmla="*/ 10263 h 287057"/>
                  <a:gd name="connsiteX13" fmla="*/ 11988 w 288713"/>
                  <a:gd name="connsiteY13" fmla="*/ 170544 h 287057"/>
                  <a:gd name="connsiteX14" fmla="*/ 821 w 288713"/>
                  <a:gd name="connsiteY14" fmla="*/ 246308 h 287057"/>
                  <a:gd name="connsiteX15" fmla="*/ 5951 w 288713"/>
                  <a:gd name="connsiteY15" fmla="*/ 279210 h 287057"/>
                  <a:gd name="connsiteX16" fmla="*/ 32512 w 288713"/>
                  <a:gd name="connsiteY16" fmla="*/ 287058 h 287057"/>
                  <a:gd name="connsiteX17" fmla="*/ 249822 w 288713"/>
                  <a:gd name="connsiteY17" fmla="*/ 12074 h 287057"/>
                  <a:gd name="connsiteX18" fmla="*/ 258272 w 288713"/>
                  <a:gd name="connsiteY18" fmla="*/ 12376 h 287057"/>
                  <a:gd name="connsiteX19" fmla="*/ 248614 w 288713"/>
                  <a:gd name="connsiteY19" fmla="*/ 12074 h 287057"/>
                  <a:gd name="connsiteX20" fmla="*/ 249822 w 288713"/>
                  <a:gd name="connsiteY20" fmla="*/ 12074 h 287057"/>
                  <a:gd name="connsiteX21" fmla="*/ 36133 w 288713"/>
                  <a:gd name="connsiteY21" fmla="*/ 274984 h 287057"/>
                  <a:gd name="connsiteX22" fmla="*/ 32512 w 288713"/>
                  <a:gd name="connsiteY22" fmla="*/ 274984 h 287057"/>
                  <a:gd name="connsiteX23" fmla="*/ 32210 w 288713"/>
                  <a:gd name="connsiteY23" fmla="*/ 274984 h 287057"/>
                  <a:gd name="connsiteX24" fmla="*/ 36133 w 288713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713" h="287057">
                    <a:moveTo>
                      <a:pt x="32512" y="287058"/>
                    </a:moveTo>
                    <a:cubicBezTo>
                      <a:pt x="33719" y="287058"/>
                      <a:pt x="34926" y="287058"/>
                      <a:pt x="36435" y="287058"/>
                    </a:cubicBezTo>
                    <a:lnTo>
                      <a:pt x="41265" y="287058"/>
                    </a:lnTo>
                    <a:lnTo>
                      <a:pt x="41566" y="287058"/>
                    </a:lnTo>
                    <a:lnTo>
                      <a:pt x="41868" y="287058"/>
                    </a:lnTo>
                    <a:cubicBezTo>
                      <a:pt x="66919" y="286152"/>
                      <a:pt x="92574" y="282228"/>
                      <a:pt x="118530" y="275588"/>
                    </a:cubicBezTo>
                    <a:cubicBezTo>
                      <a:pt x="195192" y="255666"/>
                      <a:pt x="246502" y="208879"/>
                      <a:pt x="270647" y="136134"/>
                    </a:cubicBezTo>
                    <a:cubicBezTo>
                      <a:pt x="281513" y="103534"/>
                      <a:pt x="284832" y="69727"/>
                      <a:pt x="287851" y="37429"/>
                    </a:cubicBezTo>
                    <a:lnTo>
                      <a:pt x="288454" y="30789"/>
                    </a:lnTo>
                    <a:cubicBezTo>
                      <a:pt x="289058" y="22940"/>
                      <a:pt x="289058" y="14791"/>
                      <a:pt x="283323" y="8452"/>
                    </a:cubicBezTo>
                    <a:cubicBezTo>
                      <a:pt x="277287" y="1509"/>
                      <a:pt x="268232" y="604"/>
                      <a:pt x="259480" y="302"/>
                    </a:cubicBezTo>
                    <a:cubicBezTo>
                      <a:pt x="256461" y="302"/>
                      <a:pt x="253443" y="0"/>
                      <a:pt x="250425" y="0"/>
                    </a:cubicBezTo>
                    <a:cubicBezTo>
                      <a:pt x="223563" y="0"/>
                      <a:pt x="197607" y="5131"/>
                      <a:pt x="175574" y="10263"/>
                    </a:cubicBezTo>
                    <a:cubicBezTo>
                      <a:pt x="88348" y="30789"/>
                      <a:pt x="33417" y="84819"/>
                      <a:pt x="11988" y="170544"/>
                    </a:cubicBezTo>
                    <a:cubicBezTo>
                      <a:pt x="5650" y="196503"/>
                      <a:pt x="2933" y="222160"/>
                      <a:pt x="821" y="246308"/>
                    </a:cubicBezTo>
                    <a:cubicBezTo>
                      <a:pt x="-387" y="260495"/>
                      <a:pt x="-1292" y="271362"/>
                      <a:pt x="5951" y="279210"/>
                    </a:cubicBezTo>
                    <a:cubicBezTo>
                      <a:pt x="11686" y="286454"/>
                      <a:pt x="21344" y="287058"/>
                      <a:pt x="32512" y="287058"/>
                    </a:cubicBezTo>
                    <a:close/>
                    <a:moveTo>
                      <a:pt x="249822" y="12074"/>
                    </a:moveTo>
                    <a:cubicBezTo>
                      <a:pt x="252538" y="12074"/>
                      <a:pt x="255556" y="12074"/>
                      <a:pt x="258272" y="12376"/>
                    </a:cubicBezTo>
                    <a:cubicBezTo>
                      <a:pt x="254952" y="12376"/>
                      <a:pt x="251934" y="12074"/>
                      <a:pt x="248614" y="12074"/>
                    </a:cubicBezTo>
                    <a:cubicBezTo>
                      <a:pt x="249218" y="12376"/>
                      <a:pt x="249520" y="12074"/>
                      <a:pt x="249822" y="12074"/>
                    </a:cubicBezTo>
                    <a:close/>
                    <a:moveTo>
                      <a:pt x="36133" y="274984"/>
                    </a:moveTo>
                    <a:cubicBezTo>
                      <a:pt x="34926" y="274984"/>
                      <a:pt x="33719" y="274984"/>
                      <a:pt x="32512" y="274984"/>
                    </a:cubicBezTo>
                    <a:cubicBezTo>
                      <a:pt x="32512" y="274984"/>
                      <a:pt x="32210" y="274984"/>
                      <a:pt x="32210" y="274984"/>
                    </a:cubicBezTo>
                    <a:cubicBezTo>
                      <a:pt x="33417" y="274984"/>
                      <a:pt x="34624" y="274984"/>
                      <a:pt x="3613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6" name="Freeform 1505">
                <a:extLst>
                  <a:ext uri="{FF2B5EF4-FFF2-40B4-BE49-F238E27FC236}">
                    <a16:creationId xmlns:a16="http://schemas.microsoft.com/office/drawing/2014/main" id="{56C1E5B4-385B-2F46-AA0B-C59F13893228}"/>
                  </a:ext>
                </a:extLst>
              </p:cNvPr>
              <p:cNvSpPr/>
              <p:nvPr/>
            </p:nvSpPr>
            <p:spPr>
              <a:xfrm>
                <a:off x="5642820" y="2505947"/>
                <a:ext cx="286636" cy="286152"/>
              </a:xfrm>
              <a:custGeom>
                <a:avLst/>
                <a:gdLst>
                  <a:gd name="connsiteX0" fmla="*/ 27676 w 286636"/>
                  <a:gd name="connsiteY0" fmla="*/ 286152 h 286152"/>
                  <a:gd name="connsiteX1" fmla="*/ 35523 w 286636"/>
                  <a:gd name="connsiteY1" fmla="*/ 285851 h 286152"/>
                  <a:gd name="connsiteX2" fmla="*/ 158665 w 286636"/>
                  <a:gd name="connsiteY2" fmla="*/ 259288 h 286152"/>
                  <a:gd name="connsiteX3" fmla="*/ 256153 w 286636"/>
                  <a:gd name="connsiteY3" fmla="*/ 166319 h 286152"/>
                  <a:gd name="connsiteX4" fmla="*/ 286637 w 286636"/>
                  <a:gd name="connsiteY4" fmla="*/ 44372 h 286152"/>
                  <a:gd name="connsiteX5" fmla="*/ 286637 w 286636"/>
                  <a:gd name="connsiteY5" fmla="*/ 44070 h 286152"/>
                  <a:gd name="connsiteX6" fmla="*/ 286637 w 286636"/>
                  <a:gd name="connsiteY6" fmla="*/ 43768 h 286152"/>
                  <a:gd name="connsiteX7" fmla="*/ 286637 w 286636"/>
                  <a:gd name="connsiteY7" fmla="*/ 36524 h 286152"/>
                  <a:gd name="connsiteX8" fmla="*/ 286637 w 286636"/>
                  <a:gd name="connsiteY8" fmla="*/ 36524 h 286152"/>
                  <a:gd name="connsiteX9" fmla="*/ 286637 w 286636"/>
                  <a:gd name="connsiteY9" fmla="*/ 36524 h 286152"/>
                  <a:gd name="connsiteX10" fmla="*/ 278790 w 286636"/>
                  <a:gd name="connsiteY10" fmla="*/ 7848 h 286152"/>
                  <a:gd name="connsiteX11" fmla="*/ 249815 w 286636"/>
                  <a:gd name="connsiteY11" fmla="*/ 0 h 286152"/>
                  <a:gd name="connsiteX12" fmla="*/ 244080 w 286636"/>
                  <a:gd name="connsiteY12" fmla="*/ 0 h 286152"/>
                  <a:gd name="connsiteX13" fmla="*/ 179491 w 286636"/>
                  <a:gd name="connsiteY13" fmla="*/ 8150 h 286152"/>
                  <a:gd name="connsiteX14" fmla="*/ 50614 w 286636"/>
                  <a:gd name="connsiteY14" fmla="*/ 85423 h 286152"/>
                  <a:gd name="connsiteX15" fmla="*/ 210 w 286636"/>
                  <a:gd name="connsiteY15" fmla="*/ 252647 h 286152"/>
                  <a:gd name="connsiteX16" fmla="*/ 6548 w 286636"/>
                  <a:gd name="connsiteY16" fmla="*/ 279512 h 286152"/>
                  <a:gd name="connsiteX17" fmla="*/ 27676 w 286636"/>
                  <a:gd name="connsiteY17" fmla="*/ 286152 h 286152"/>
                  <a:gd name="connsiteX18" fmla="*/ 244080 w 286636"/>
                  <a:gd name="connsiteY18" fmla="*/ 11470 h 286152"/>
                  <a:gd name="connsiteX19" fmla="*/ 249513 w 286636"/>
                  <a:gd name="connsiteY19" fmla="*/ 11470 h 286152"/>
                  <a:gd name="connsiteX20" fmla="*/ 242269 w 286636"/>
                  <a:gd name="connsiteY20" fmla="*/ 11470 h 286152"/>
                  <a:gd name="connsiteX21" fmla="*/ 244080 w 286636"/>
                  <a:gd name="connsiteY21" fmla="*/ 11470 h 286152"/>
                  <a:gd name="connsiteX22" fmla="*/ 27978 w 286636"/>
                  <a:gd name="connsiteY22" fmla="*/ 274078 h 286152"/>
                  <a:gd name="connsiteX23" fmla="*/ 27978 w 286636"/>
                  <a:gd name="connsiteY23" fmla="*/ 274078 h 286152"/>
                  <a:gd name="connsiteX24" fmla="*/ 25261 w 286636"/>
                  <a:gd name="connsiteY24" fmla="*/ 274078 h 286152"/>
                  <a:gd name="connsiteX25" fmla="*/ 27978 w 286636"/>
                  <a:gd name="connsiteY25" fmla="*/ 274078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636" h="286152">
                    <a:moveTo>
                      <a:pt x="27676" y="286152"/>
                    </a:moveTo>
                    <a:cubicBezTo>
                      <a:pt x="29789" y="286152"/>
                      <a:pt x="32203" y="286152"/>
                      <a:pt x="35523" y="285851"/>
                    </a:cubicBezTo>
                    <a:cubicBezTo>
                      <a:pt x="84720" y="282832"/>
                      <a:pt x="123956" y="274380"/>
                      <a:pt x="158665" y="259288"/>
                    </a:cubicBezTo>
                    <a:cubicBezTo>
                      <a:pt x="202127" y="239970"/>
                      <a:pt x="235026" y="208879"/>
                      <a:pt x="256153" y="166319"/>
                    </a:cubicBezTo>
                    <a:cubicBezTo>
                      <a:pt x="273658" y="131304"/>
                      <a:pt x="283317" y="92668"/>
                      <a:pt x="286637" y="44372"/>
                    </a:cubicBezTo>
                    <a:lnTo>
                      <a:pt x="286637" y="44070"/>
                    </a:lnTo>
                    <a:lnTo>
                      <a:pt x="286637" y="43768"/>
                    </a:lnTo>
                    <a:lnTo>
                      <a:pt x="286637" y="36524"/>
                    </a:lnTo>
                    <a:lnTo>
                      <a:pt x="286637" y="36524"/>
                    </a:lnTo>
                    <a:lnTo>
                      <a:pt x="286637" y="36524"/>
                    </a:lnTo>
                    <a:cubicBezTo>
                      <a:pt x="286335" y="24450"/>
                      <a:pt x="285731" y="14790"/>
                      <a:pt x="278790" y="7848"/>
                    </a:cubicBezTo>
                    <a:cubicBezTo>
                      <a:pt x="271848" y="906"/>
                      <a:pt x="261888" y="302"/>
                      <a:pt x="249815" y="0"/>
                    </a:cubicBezTo>
                    <a:cubicBezTo>
                      <a:pt x="248004" y="0"/>
                      <a:pt x="245891" y="0"/>
                      <a:pt x="244080" y="0"/>
                    </a:cubicBezTo>
                    <a:cubicBezTo>
                      <a:pt x="224160" y="0"/>
                      <a:pt x="203636" y="2717"/>
                      <a:pt x="179491" y="8150"/>
                    </a:cubicBezTo>
                    <a:cubicBezTo>
                      <a:pt x="119731" y="22639"/>
                      <a:pt x="78985" y="47390"/>
                      <a:pt x="50614" y="85423"/>
                    </a:cubicBezTo>
                    <a:cubicBezTo>
                      <a:pt x="10472" y="140058"/>
                      <a:pt x="2625" y="203446"/>
                      <a:pt x="210" y="252647"/>
                    </a:cubicBezTo>
                    <a:cubicBezTo>
                      <a:pt x="-393" y="262910"/>
                      <a:pt x="-92" y="272569"/>
                      <a:pt x="6548" y="279512"/>
                    </a:cubicBezTo>
                    <a:cubicBezTo>
                      <a:pt x="12283" y="285247"/>
                      <a:pt x="20432" y="286152"/>
                      <a:pt x="27676" y="286152"/>
                    </a:cubicBezTo>
                    <a:close/>
                    <a:moveTo>
                      <a:pt x="244080" y="11470"/>
                    </a:moveTo>
                    <a:cubicBezTo>
                      <a:pt x="245891" y="11470"/>
                      <a:pt x="247702" y="11470"/>
                      <a:pt x="249513" y="11470"/>
                    </a:cubicBezTo>
                    <a:cubicBezTo>
                      <a:pt x="247099" y="11470"/>
                      <a:pt x="244684" y="11470"/>
                      <a:pt x="242269" y="11470"/>
                    </a:cubicBezTo>
                    <a:cubicBezTo>
                      <a:pt x="242873" y="11470"/>
                      <a:pt x="243476" y="11470"/>
                      <a:pt x="244080" y="11470"/>
                    </a:cubicBezTo>
                    <a:close/>
                    <a:moveTo>
                      <a:pt x="27978" y="274078"/>
                    </a:moveTo>
                    <a:cubicBezTo>
                      <a:pt x="27978" y="274078"/>
                      <a:pt x="27978" y="274078"/>
                      <a:pt x="27978" y="274078"/>
                    </a:cubicBezTo>
                    <a:cubicBezTo>
                      <a:pt x="27072" y="274078"/>
                      <a:pt x="26167" y="274078"/>
                      <a:pt x="25261" y="274078"/>
                    </a:cubicBezTo>
                    <a:cubicBezTo>
                      <a:pt x="26167" y="274078"/>
                      <a:pt x="26770" y="274078"/>
                      <a:pt x="27978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7" name="Freeform 1506">
                <a:extLst>
                  <a:ext uri="{FF2B5EF4-FFF2-40B4-BE49-F238E27FC236}">
                    <a16:creationId xmlns:a16="http://schemas.microsoft.com/office/drawing/2014/main" id="{9D94ED76-7949-F34B-B6AD-FEBAABC50EB3}"/>
                  </a:ext>
                </a:extLst>
              </p:cNvPr>
              <p:cNvSpPr/>
              <p:nvPr/>
            </p:nvSpPr>
            <p:spPr>
              <a:xfrm>
                <a:off x="5648440" y="3438961"/>
                <a:ext cx="288516" cy="286756"/>
              </a:xfrm>
              <a:custGeom>
                <a:avLst/>
                <a:gdLst>
                  <a:gd name="connsiteX0" fmla="*/ 261701 w 288516"/>
                  <a:gd name="connsiteY0" fmla="*/ 0 h 286756"/>
                  <a:gd name="connsiteX1" fmla="*/ 258079 w 288516"/>
                  <a:gd name="connsiteY1" fmla="*/ 0 h 286756"/>
                  <a:gd name="connsiteX2" fmla="*/ 132220 w 288516"/>
                  <a:gd name="connsiteY2" fmla="*/ 25053 h 286756"/>
                  <a:gd name="connsiteX3" fmla="*/ 16624 w 288516"/>
                  <a:gd name="connsiteY3" fmla="*/ 155754 h 286756"/>
                  <a:gd name="connsiteX4" fmla="*/ 627 w 288516"/>
                  <a:gd name="connsiteY4" fmla="*/ 249930 h 286756"/>
                  <a:gd name="connsiteX5" fmla="*/ 5456 w 288516"/>
                  <a:gd name="connsiteY5" fmla="*/ 278606 h 286756"/>
                  <a:gd name="connsiteX6" fmla="*/ 33526 w 288516"/>
                  <a:gd name="connsiteY6" fmla="*/ 286756 h 286756"/>
                  <a:gd name="connsiteX7" fmla="*/ 34431 w 288516"/>
                  <a:gd name="connsiteY7" fmla="*/ 286756 h 286756"/>
                  <a:gd name="connsiteX8" fmla="*/ 35336 w 288516"/>
                  <a:gd name="connsiteY8" fmla="*/ 286756 h 286756"/>
                  <a:gd name="connsiteX9" fmla="*/ 47409 w 288516"/>
                  <a:gd name="connsiteY9" fmla="*/ 286454 h 286756"/>
                  <a:gd name="connsiteX10" fmla="*/ 47711 w 288516"/>
                  <a:gd name="connsiteY10" fmla="*/ 286454 h 286756"/>
                  <a:gd name="connsiteX11" fmla="*/ 48013 w 288516"/>
                  <a:gd name="connsiteY11" fmla="*/ 286454 h 286756"/>
                  <a:gd name="connsiteX12" fmla="*/ 140068 w 288516"/>
                  <a:gd name="connsiteY12" fmla="*/ 268343 h 286756"/>
                  <a:gd name="connsiteX13" fmla="*/ 267737 w 288516"/>
                  <a:gd name="connsiteY13" fmla="*/ 143378 h 286756"/>
                  <a:gd name="connsiteX14" fmla="*/ 288261 w 288516"/>
                  <a:gd name="connsiteY14" fmla="*/ 29279 h 286756"/>
                  <a:gd name="connsiteX15" fmla="*/ 282828 w 288516"/>
                  <a:gd name="connsiteY15" fmla="*/ 7244 h 286756"/>
                  <a:gd name="connsiteX16" fmla="*/ 261701 w 288516"/>
                  <a:gd name="connsiteY16" fmla="*/ 0 h 286756"/>
                  <a:gd name="connsiteX17" fmla="*/ 261701 w 288516"/>
                  <a:gd name="connsiteY17" fmla="*/ 12074 h 286756"/>
                  <a:gd name="connsiteX18" fmla="*/ 261701 w 288516"/>
                  <a:gd name="connsiteY18" fmla="*/ 12074 h 286756"/>
                  <a:gd name="connsiteX19" fmla="*/ 263210 w 288516"/>
                  <a:gd name="connsiteY19" fmla="*/ 12074 h 286756"/>
                  <a:gd name="connsiteX20" fmla="*/ 261701 w 288516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8516" h="286756">
                    <a:moveTo>
                      <a:pt x="261701" y="0"/>
                    </a:moveTo>
                    <a:cubicBezTo>
                      <a:pt x="260493" y="0"/>
                      <a:pt x="259287" y="0"/>
                      <a:pt x="258079" y="0"/>
                    </a:cubicBezTo>
                    <a:cubicBezTo>
                      <a:pt x="210392" y="1509"/>
                      <a:pt x="169344" y="9659"/>
                      <a:pt x="132220" y="25053"/>
                    </a:cubicBezTo>
                    <a:cubicBezTo>
                      <a:pt x="75479" y="48899"/>
                      <a:pt x="36544" y="92667"/>
                      <a:pt x="16624" y="155754"/>
                    </a:cubicBezTo>
                    <a:cubicBezTo>
                      <a:pt x="6664" y="187146"/>
                      <a:pt x="3344" y="219444"/>
                      <a:pt x="627" y="249930"/>
                    </a:cubicBezTo>
                    <a:cubicBezTo>
                      <a:pt x="-278" y="260495"/>
                      <a:pt x="-1184" y="271060"/>
                      <a:pt x="5456" y="278606"/>
                    </a:cubicBezTo>
                    <a:cubicBezTo>
                      <a:pt x="11795" y="285549"/>
                      <a:pt x="21151" y="286454"/>
                      <a:pt x="33526" y="286756"/>
                    </a:cubicBezTo>
                    <a:lnTo>
                      <a:pt x="34431" y="286756"/>
                    </a:lnTo>
                    <a:lnTo>
                      <a:pt x="35336" y="286756"/>
                    </a:lnTo>
                    <a:cubicBezTo>
                      <a:pt x="37449" y="286454"/>
                      <a:pt x="40165" y="286454"/>
                      <a:pt x="47409" y="286454"/>
                    </a:cubicBezTo>
                    <a:lnTo>
                      <a:pt x="47711" y="286454"/>
                    </a:lnTo>
                    <a:lnTo>
                      <a:pt x="48013" y="286454"/>
                    </a:lnTo>
                    <a:cubicBezTo>
                      <a:pt x="80006" y="284643"/>
                      <a:pt x="111999" y="278304"/>
                      <a:pt x="140068" y="268343"/>
                    </a:cubicBezTo>
                    <a:cubicBezTo>
                      <a:pt x="202544" y="246610"/>
                      <a:pt x="245403" y="204351"/>
                      <a:pt x="267737" y="143378"/>
                    </a:cubicBezTo>
                    <a:cubicBezTo>
                      <a:pt x="281621" y="105043"/>
                      <a:pt x="285243" y="64595"/>
                      <a:pt x="288261" y="29279"/>
                    </a:cubicBezTo>
                    <a:cubicBezTo>
                      <a:pt x="288865" y="22337"/>
                      <a:pt x="288865" y="13885"/>
                      <a:pt x="282828" y="7244"/>
                    </a:cubicBezTo>
                    <a:cubicBezTo>
                      <a:pt x="277396" y="905"/>
                      <a:pt x="268643" y="0"/>
                      <a:pt x="261701" y="0"/>
                    </a:cubicBezTo>
                    <a:close/>
                    <a:moveTo>
                      <a:pt x="261701" y="12074"/>
                    </a:moveTo>
                    <a:cubicBezTo>
                      <a:pt x="261701" y="12074"/>
                      <a:pt x="261701" y="12074"/>
                      <a:pt x="261701" y="12074"/>
                    </a:cubicBezTo>
                    <a:cubicBezTo>
                      <a:pt x="262305" y="12074"/>
                      <a:pt x="262908" y="12074"/>
                      <a:pt x="263210" y="12074"/>
                    </a:cubicBezTo>
                    <a:cubicBezTo>
                      <a:pt x="262606" y="12074"/>
                      <a:pt x="262003" y="12074"/>
                      <a:pt x="26170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8" name="Freeform 1507">
                <a:extLst>
                  <a:ext uri="{FF2B5EF4-FFF2-40B4-BE49-F238E27FC236}">
                    <a16:creationId xmlns:a16="http://schemas.microsoft.com/office/drawing/2014/main" id="{A5E39B00-F367-B444-BE7B-75D587BF0BCD}"/>
                  </a:ext>
                </a:extLst>
              </p:cNvPr>
              <p:cNvSpPr/>
              <p:nvPr/>
            </p:nvSpPr>
            <p:spPr>
              <a:xfrm>
                <a:off x="5643010" y="4065296"/>
                <a:ext cx="286848" cy="286454"/>
              </a:xfrm>
              <a:custGeom>
                <a:avLst/>
                <a:gdLst>
                  <a:gd name="connsiteX0" fmla="*/ 147308 w 286848"/>
                  <a:gd name="connsiteY0" fmla="*/ 268041 h 286454"/>
                  <a:gd name="connsiteX1" fmla="*/ 241778 w 286848"/>
                  <a:gd name="connsiteY1" fmla="*/ 285850 h 286454"/>
                  <a:gd name="connsiteX2" fmla="*/ 255662 w 286848"/>
                  <a:gd name="connsiteY2" fmla="*/ 286454 h 286454"/>
                  <a:gd name="connsiteX3" fmla="*/ 279505 w 286848"/>
                  <a:gd name="connsiteY3" fmla="*/ 278908 h 286454"/>
                  <a:gd name="connsiteX4" fmla="*/ 286447 w 286848"/>
                  <a:gd name="connsiteY4" fmla="*/ 238762 h 286454"/>
                  <a:gd name="connsiteX5" fmla="*/ 269243 w 286848"/>
                  <a:gd name="connsiteY5" fmla="*/ 149113 h 286454"/>
                  <a:gd name="connsiteX6" fmla="*/ 197712 w 286848"/>
                  <a:gd name="connsiteY6" fmla="*/ 48296 h 286454"/>
                  <a:gd name="connsiteX7" fmla="*/ 27788 w 286848"/>
                  <a:gd name="connsiteY7" fmla="*/ 0 h 286454"/>
                  <a:gd name="connsiteX8" fmla="*/ 26882 w 286848"/>
                  <a:gd name="connsiteY8" fmla="*/ 0 h 286454"/>
                  <a:gd name="connsiteX9" fmla="*/ 20 w 286848"/>
                  <a:gd name="connsiteY9" fmla="*/ 29581 h 286454"/>
                  <a:gd name="connsiteX10" fmla="*/ 9981 w 286848"/>
                  <a:gd name="connsiteY10" fmla="*/ 108665 h 286454"/>
                  <a:gd name="connsiteX11" fmla="*/ 147308 w 286848"/>
                  <a:gd name="connsiteY11" fmla="*/ 268041 h 286454"/>
                  <a:gd name="connsiteX12" fmla="*/ 255662 w 286848"/>
                  <a:gd name="connsiteY12" fmla="*/ 274380 h 286454"/>
                  <a:gd name="connsiteX13" fmla="*/ 255662 w 286848"/>
                  <a:gd name="connsiteY13" fmla="*/ 274380 h 286454"/>
                  <a:gd name="connsiteX14" fmla="*/ 255058 w 286848"/>
                  <a:gd name="connsiteY14" fmla="*/ 274380 h 286454"/>
                  <a:gd name="connsiteX15" fmla="*/ 255662 w 286848"/>
                  <a:gd name="connsiteY15" fmla="*/ 274380 h 286454"/>
                  <a:gd name="connsiteX16" fmla="*/ 26279 w 286848"/>
                  <a:gd name="connsiteY16" fmla="*/ 11772 h 286454"/>
                  <a:gd name="connsiteX17" fmla="*/ 26882 w 286848"/>
                  <a:gd name="connsiteY17" fmla="*/ 11772 h 286454"/>
                  <a:gd name="connsiteX18" fmla="*/ 25373 w 286848"/>
                  <a:gd name="connsiteY18" fmla="*/ 11772 h 286454"/>
                  <a:gd name="connsiteX19" fmla="*/ 26279 w 286848"/>
                  <a:gd name="connsiteY19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48" h="286454">
                    <a:moveTo>
                      <a:pt x="147308" y="268041"/>
                    </a:moveTo>
                    <a:cubicBezTo>
                      <a:pt x="177792" y="278304"/>
                      <a:pt x="209483" y="284341"/>
                      <a:pt x="241778" y="285850"/>
                    </a:cubicBezTo>
                    <a:cubicBezTo>
                      <a:pt x="246305" y="286152"/>
                      <a:pt x="251134" y="286454"/>
                      <a:pt x="255662" y="286454"/>
                    </a:cubicBezTo>
                    <a:cubicBezTo>
                      <a:pt x="263811" y="286454"/>
                      <a:pt x="272865" y="285549"/>
                      <a:pt x="279505" y="278908"/>
                    </a:cubicBezTo>
                    <a:cubicBezTo>
                      <a:pt x="287353" y="270456"/>
                      <a:pt x="287353" y="258081"/>
                      <a:pt x="286447" y="238762"/>
                    </a:cubicBezTo>
                    <a:cubicBezTo>
                      <a:pt x="284938" y="208879"/>
                      <a:pt x="278902" y="178091"/>
                      <a:pt x="269243" y="149113"/>
                    </a:cubicBezTo>
                    <a:cubicBezTo>
                      <a:pt x="253850" y="104138"/>
                      <a:pt x="230610" y="70934"/>
                      <a:pt x="197712" y="48296"/>
                    </a:cubicBezTo>
                    <a:cubicBezTo>
                      <a:pt x="153345" y="17205"/>
                      <a:pt x="99319" y="1811"/>
                      <a:pt x="27788" y="0"/>
                    </a:cubicBezTo>
                    <a:cubicBezTo>
                      <a:pt x="27486" y="0"/>
                      <a:pt x="27184" y="0"/>
                      <a:pt x="26882" y="0"/>
                    </a:cubicBezTo>
                    <a:cubicBezTo>
                      <a:pt x="18733" y="0"/>
                      <a:pt x="20" y="3018"/>
                      <a:pt x="20" y="29581"/>
                    </a:cubicBezTo>
                    <a:cubicBezTo>
                      <a:pt x="-281" y="52824"/>
                      <a:pt x="2737" y="77273"/>
                      <a:pt x="9981" y="108665"/>
                    </a:cubicBezTo>
                    <a:cubicBezTo>
                      <a:pt x="28090" y="189561"/>
                      <a:pt x="74268" y="243290"/>
                      <a:pt x="147308" y="268041"/>
                    </a:cubicBezTo>
                    <a:close/>
                    <a:moveTo>
                      <a:pt x="255662" y="274380"/>
                    </a:moveTo>
                    <a:cubicBezTo>
                      <a:pt x="255359" y="274380"/>
                      <a:pt x="255359" y="274380"/>
                      <a:pt x="255662" y="274380"/>
                    </a:cubicBezTo>
                    <a:cubicBezTo>
                      <a:pt x="255359" y="274380"/>
                      <a:pt x="255359" y="274380"/>
                      <a:pt x="255058" y="274380"/>
                    </a:cubicBezTo>
                    <a:cubicBezTo>
                      <a:pt x="255359" y="274380"/>
                      <a:pt x="255359" y="274380"/>
                      <a:pt x="255662" y="274380"/>
                    </a:cubicBezTo>
                    <a:close/>
                    <a:moveTo>
                      <a:pt x="26279" y="11772"/>
                    </a:moveTo>
                    <a:cubicBezTo>
                      <a:pt x="26581" y="11772"/>
                      <a:pt x="26882" y="11772"/>
                      <a:pt x="26882" y="11772"/>
                    </a:cubicBezTo>
                    <a:cubicBezTo>
                      <a:pt x="26279" y="11772"/>
                      <a:pt x="25977" y="11772"/>
                      <a:pt x="25373" y="11772"/>
                    </a:cubicBezTo>
                    <a:cubicBezTo>
                      <a:pt x="25977" y="11772"/>
                      <a:pt x="25977" y="11772"/>
                      <a:pt x="26279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09" name="Freeform 1508">
                <a:extLst>
                  <a:ext uri="{FF2B5EF4-FFF2-40B4-BE49-F238E27FC236}">
                    <a16:creationId xmlns:a16="http://schemas.microsoft.com/office/drawing/2014/main" id="{F9AB1B2C-A968-564D-844B-AF396D4C53CB}"/>
                  </a:ext>
                </a:extLst>
              </p:cNvPr>
              <p:cNvSpPr/>
              <p:nvPr/>
            </p:nvSpPr>
            <p:spPr>
              <a:xfrm>
                <a:off x="5327931" y="4064693"/>
                <a:ext cx="286524" cy="287057"/>
              </a:xfrm>
              <a:custGeom>
                <a:avLst/>
                <a:gdLst>
                  <a:gd name="connsiteX0" fmla="*/ 6036 w 286524"/>
                  <a:gd name="connsiteY0" fmla="*/ 278305 h 287057"/>
                  <a:gd name="connsiteX1" fmla="*/ 31691 w 286524"/>
                  <a:gd name="connsiteY1" fmla="*/ 287058 h 287057"/>
                  <a:gd name="connsiteX2" fmla="*/ 37727 w 286524"/>
                  <a:gd name="connsiteY2" fmla="*/ 287058 h 287057"/>
                  <a:gd name="connsiteX3" fmla="*/ 109862 w 286524"/>
                  <a:gd name="connsiteY3" fmla="*/ 277097 h 287057"/>
                  <a:gd name="connsiteX4" fmla="*/ 248397 w 286524"/>
                  <a:gd name="connsiteY4" fmla="*/ 181411 h 287057"/>
                  <a:gd name="connsiteX5" fmla="*/ 286427 w 286524"/>
                  <a:gd name="connsiteY5" fmla="*/ 29883 h 287057"/>
                  <a:gd name="connsiteX6" fmla="*/ 280390 w 286524"/>
                  <a:gd name="connsiteY6" fmla="*/ 7546 h 287057"/>
                  <a:gd name="connsiteX7" fmla="*/ 256546 w 286524"/>
                  <a:gd name="connsiteY7" fmla="*/ 0 h 287057"/>
                  <a:gd name="connsiteX8" fmla="*/ 254132 w 286524"/>
                  <a:gd name="connsiteY8" fmla="*/ 0 h 287057"/>
                  <a:gd name="connsiteX9" fmla="*/ 119521 w 286524"/>
                  <a:gd name="connsiteY9" fmla="*/ 29883 h 287057"/>
                  <a:gd name="connsiteX10" fmla="*/ 31993 w 286524"/>
                  <a:gd name="connsiteY10" fmla="*/ 114401 h 287057"/>
                  <a:gd name="connsiteX11" fmla="*/ 0 w 286524"/>
                  <a:gd name="connsiteY11" fmla="*/ 236348 h 287057"/>
                  <a:gd name="connsiteX12" fmla="*/ 0 w 286524"/>
                  <a:gd name="connsiteY12" fmla="*/ 236649 h 287057"/>
                  <a:gd name="connsiteX13" fmla="*/ 0 w 286524"/>
                  <a:gd name="connsiteY13" fmla="*/ 236951 h 287057"/>
                  <a:gd name="connsiteX14" fmla="*/ 0 w 286524"/>
                  <a:gd name="connsiteY14" fmla="*/ 251440 h 287057"/>
                  <a:gd name="connsiteX15" fmla="*/ 0 w 286524"/>
                  <a:gd name="connsiteY15" fmla="*/ 251742 h 287057"/>
                  <a:gd name="connsiteX16" fmla="*/ 0 w 286524"/>
                  <a:gd name="connsiteY16" fmla="*/ 252044 h 287057"/>
                  <a:gd name="connsiteX17" fmla="*/ 6036 w 286524"/>
                  <a:gd name="connsiteY17" fmla="*/ 278305 h 287057"/>
                  <a:gd name="connsiteX18" fmla="*/ 256546 w 286524"/>
                  <a:gd name="connsiteY18" fmla="*/ 12074 h 287057"/>
                  <a:gd name="connsiteX19" fmla="*/ 256848 w 286524"/>
                  <a:gd name="connsiteY19" fmla="*/ 12074 h 287057"/>
                  <a:gd name="connsiteX20" fmla="*/ 254434 w 286524"/>
                  <a:gd name="connsiteY20" fmla="*/ 12074 h 287057"/>
                  <a:gd name="connsiteX21" fmla="*/ 256546 w 286524"/>
                  <a:gd name="connsiteY21" fmla="*/ 12074 h 287057"/>
                  <a:gd name="connsiteX22" fmla="*/ 32898 w 286524"/>
                  <a:gd name="connsiteY22" fmla="*/ 274984 h 287057"/>
                  <a:gd name="connsiteX23" fmla="*/ 31691 w 286524"/>
                  <a:gd name="connsiteY23" fmla="*/ 274984 h 287057"/>
                  <a:gd name="connsiteX24" fmla="*/ 30786 w 286524"/>
                  <a:gd name="connsiteY24" fmla="*/ 274984 h 287057"/>
                  <a:gd name="connsiteX25" fmla="*/ 32898 w 286524"/>
                  <a:gd name="connsiteY25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24" h="287057">
                    <a:moveTo>
                      <a:pt x="6036" y="278305"/>
                    </a:moveTo>
                    <a:cubicBezTo>
                      <a:pt x="12375" y="286454"/>
                      <a:pt x="22636" y="287058"/>
                      <a:pt x="31691" y="287058"/>
                    </a:cubicBezTo>
                    <a:cubicBezTo>
                      <a:pt x="33502" y="287058"/>
                      <a:pt x="35615" y="287058"/>
                      <a:pt x="37727" y="287058"/>
                    </a:cubicBezTo>
                    <a:cubicBezTo>
                      <a:pt x="61571" y="286454"/>
                      <a:pt x="86018" y="283134"/>
                      <a:pt x="109862" y="277097"/>
                    </a:cubicBezTo>
                    <a:cubicBezTo>
                      <a:pt x="176564" y="260194"/>
                      <a:pt x="220630" y="229707"/>
                      <a:pt x="248397" y="181411"/>
                    </a:cubicBezTo>
                    <a:cubicBezTo>
                      <a:pt x="263790" y="154547"/>
                      <a:pt x="282201" y="112891"/>
                      <a:pt x="286427" y="29883"/>
                    </a:cubicBezTo>
                    <a:cubicBezTo>
                      <a:pt x="286728" y="22940"/>
                      <a:pt x="286728" y="13885"/>
                      <a:pt x="280390" y="7546"/>
                    </a:cubicBezTo>
                    <a:cubicBezTo>
                      <a:pt x="274052" y="906"/>
                      <a:pt x="265299" y="0"/>
                      <a:pt x="256546" y="0"/>
                    </a:cubicBezTo>
                    <a:cubicBezTo>
                      <a:pt x="255943" y="0"/>
                      <a:pt x="255037" y="0"/>
                      <a:pt x="254132" y="0"/>
                    </a:cubicBezTo>
                    <a:cubicBezTo>
                      <a:pt x="203124" y="1509"/>
                      <a:pt x="159059" y="11169"/>
                      <a:pt x="119521" y="29883"/>
                    </a:cubicBezTo>
                    <a:cubicBezTo>
                      <a:pt x="81189" y="47994"/>
                      <a:pt x="51913" y="76368"/>
                      <a:pt x="31993" y="114401"/>
                    </a:cubicBezTo>
                    <a:cubicBezTo>
                      <a:pt x="13884" y="150019"/>
                      <a:pt x="3018" y="191070"/>
                      <a:pt x="0" y="236348"/>
                    </a:cubicBezTo>
                    <a:lnTo>
                      <a:pt x="0" y="236649"/>
                    </a:lnTo>
                    <a:lnTo>
                      <a:pt x="0" y="236951"/>
                    </a:lnTo>
                    <a:lnTo>
                      <a:pt x="0" y="251440"/>
                    </a:lnTo>
                    <a:lnTo>
                      <a:pt x="0" y="251742"/>
                    </a:lnTo>
                    <a:lnTo>
                      <a:pt x="0" y="252044"/>
                    </a:lnTo>
                    <a:cubicBezTo>
                      <a:pt x="302" y="263212"/>
                      <a:pt x="906" y="271664"/>
                      <a:pt x="6036" y="278305"/>
                    </a:cubicBezTo>
                    <a:close/>
                    <a:moveTo>
                      <a:pt x="256546" y="12074"/>
                    </a:moveTo>
                    <a:cubicBezTo>
                      <a:pt x="256546" y="12074"/>
                      <a:pt x="256848" y="12074"/>
                      <a:pt x="256848" y="12074"/>
                    </a:cubicBezTo>
                    <a:cubicBezTo>
                      <a:pt x="255943" y="12074"/>
                      <a:pt x="255339" y="12074"/>
                      <a:pt x="254434" y="12074"/>
                    </a:cubicBezTo>
                    <a:cubicBezTo>
                      <a:pt x="255037" y="12074"/>
                      <a:pt x="255641" y="12074"/>
                      <a:pt x="256546" y="12074"/>
                    </a:cubicBezTo>
                    <a:close/>
                    <a:moveTo>
                      <a:pt x="32898" y="274984"/>
                    </a:moveTo>
                    <a:cubicBezTo>
                      <a:pt x="32597" y="274984"/>
                      <a:pt x="31993" y="274984"/>
                      <a:pt x="31691" y="274984"/>
                    </a:cubicBezTo>
                    <a:cubicBezTo>
                      <a:pt x="31389" y="274984"/>
                      <a:pt x="31088" y="274984"/>
                      <a:pt x="30786" y="274984"/>
                    </a:cubicBezTo>
                    <a:cubicBezTo>
                      <a:pt x="31389" y="274984"/>
                      <a:pt x="31993" y="274984"/>
                      <a:pt x="3289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0" name="Freeform 1509">
                <a:extLst>
                  <a:ext uri="{FF2B5EF4-FFF2-40B4-BE49-F238E27FC236}">
                    <a16:creationId xmlns:a16="http://schemas.microsoft.com/office/drawing/2014/main" id="{F4861B6A-5701-9D4B-B1D2-E39E934044AE}"/>
                  </a:ext>
                </a:extLst>
              </p:cNvPr>
              <p:cNvSpPr/>
              <p:nvPr/>
            </p:nvSpPr>
            <p:spPr>
              <a:xfrm>
                <a:off x="5327540" y="626637"/>
                <a:ext cx="286868" cy="287661"/>
              </a:xfrm>
              <a:custGeom>
                <a:avLst/>
                <a:gdLst>
                  <a:gd name="connsiteX0" fmla="*/ 693 w 286868"/>
                  <a:gd name="connsiteY0" fmla="*/ 55842 h 287661"/>
                  <a:gd name="connsiteX1" fmla="*/ 693 w 286868"/>
                  <a:gd name="connsiteY1" fmla="*/ 55842 h 287661"/>
                  <a:gd name="connsiteX2" fmla="*/ 31177 w 286868"/>
                  <a:gd name="connsiteY2" fmla="*/ 169639 h 287661"/>
                  <a:gd name="connsiteX3" fmla="*/ 127759 w 286868"/>
                  <a:gd name="connsiteY3" fmla="*/ 260495 h 287661"/>
                  <a:gd name="connsiteX4" fmla="*/ 255127 w 286868"/>
                  <a:gd name="connsiteY4" fmla="*/ 287360 h 287661"/>
                  <a:gd name="connsiteX5" fmla="*/ 262069 w 286868"/>
                  <a:gd name="connsiteY5" fmla="*/ 287662 h 287661"/>
                  <a:gd name="connsiteX6" fmla="*/ 280178 w 286868"/>
                  <a:gd name="connsiteY6" fmla="*/ 281323 h 287661"/>
                  <a:gd name="connsiteX7" fmla="*/ 286818 w 286868"/>
                  <a:gd name="connsiteY7" fmla="*/ 257477 h 287661"/>
                  <a:gd name="connsiteX8" fmla="*/ 276254 w 286868"/>
                  <a:gd name="connsiteY8" fmla="*/ 176581 h 287661"/>
                  <a:gd name="connsiteX9" fmla="*/ 112668 w 286868"/>
                  <a:gd name="connsiteY9" fmla="*/ 10565 h 287661"/>
                  <a:gd name="connsiteX10" fmla="*/ 45664 w 286868"/>
                  <a:gd name="connsiteY10" fmla="*/ 906 h 287661"/>
                  <a:gd name="connsiteX11" fmla="*/ 44457 w 286868"/>
                  <a:gd name="connsiteY11" fmla="*/ 906 h 287661"/>
                  <a:gd name="connsiteX12" fmla="*/ 28762 w 286868"/>
                  <a:gd name="connsiteY12" fmla="*/ 0 h 287661"/>
                  <a:gd name="connsiteX13" fmla="*/ 7937 w 286868"/>
                  <a:gd name="connsiteY13" fmla="*/ 6942 h 287661"/>
                  <a:gd name="connsiteX14" fmla="*/ 90 w 286868"/>
                  <a:gd name="connsiteY14" fmla="*/ 54635 h 287661"/>
                  <a:gd name="connsiteX15" fmla="*/ 693 w 286868"/>
                  <a:gd name="connsiteY15" fmla="*/ 55842 h 287661"/>
                  <a:gd name="connsiteX16" fmla="*/ 693 w 286868"/>
                  <a:gd name="connsiteY16" fmla="*/ 55842 h 287661"/>
                  <a:gd name="connsiteX17" fmla="*/ 263276 w 286868"/>
                  <a:gd name="connsiteY17" fmla="*/ 275588 h 287661"/>
                  <a:gd name="connsiteX18" fmla="*/ 262069 w 286868"/>
                  <a:gd name="connsiteY18" fmla="*/ 275588 h 287661"/>
                  <a:gd name="connsiteX19" fmla="*/ 261767 w 286868"/>
                  <a:gd name="connsiteY19" fmla="*/ 275588 h 287661"/>
                  <a:gd name="connsiteX20" fmla="*/ 263276 w 286868"/>
                  <a:gd name="connsiteY20" fmla="*/ 275588 h 287661"/>
                  <a:gd name="connsiteX21" fmla="*/ 29366 w 286868"/>
                  <a:gd name="connsiteY21" fmla="*/ 11772 h 287661"/>
                  <a:gd name="connsiteX22" fmla="*/ 29366 w 286868"/>
                  <a:gd name="connsiteY22" fmla="*/ 11772 h 287661"/>
                  <a:gd name="connsiteX23" fmla="*/ 28159 w 286868"/>
                  <a:gd name="connsiteY23" fmla="*/ 11772 h 287661"/>
                  <a:gd name="connsiteX24" fmla="*/ 29366 w 286868"/>
                  <a:gd name="connsiteY24" fmla="*/ 11772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68" h="287661">
                    <a:moveTo>
                      <a:pt x="693" y="55842"/>
                    </a:moveTo>
                    <a:lnTo>
                      <a:pt x="693" y="55842"/>
                    </a:lnTo>
                    <a:cubicBezTo>
                      <a:pt x="2202" y="91460"/>
                      <a:pt x="13370" y="133719"/>
                      <a:pt x="31177" y="169639"/>
                    </a:cubicBezTo>
                    <a:cubicBezTo>
                      <a:pt x="51701" y="210690"/>
                      <a:pt x="84297" y="241177"/>
                      <a:pt x="127759" y="260495"/>
                    </a:cubicBezTo>
                    <a:cubicBezTo>
                      <a:pt x="167599" y="278304"/>
                      <a:pt x="208949" y="283134"/>
                      <a:pt x="255127" y="287360"/>
                    </a:cubicBezTo>
                    <a:cubicBezTo>
                      <a:pt x="257843" y="287662"/>
                      <a:pt x="259956" y="287662"/>
                      <a:pt x="262069" y="287662"/>
                    </a:cubicBezTo>
                    <a:cubicBezTo>
                      <a:pt x="265087" y="287662"/>
                      <a:pt x="273840" y="287662"/>
                      <a:pt x="280178" y="281323"/>
                    </a:cubicBezTo>
                    <a:cubicBezTo>
                      <a:pt x="286214" y="274984"/>
                      <a:pt x="287120" y="266230"/>
                      <a:pt x="286818" y="257477"/>
                    </a:cubicBezTo>
                    <a:cubicBezTo>
                      <a:pt x="286214" y="230914"/>
                      <a:pt x="282592" y="203748"/>
                      <a:pt x="276254" y="176581"/>
                    </a:cubicBezTo>
                    <a:cubicBezTo>
                      <a:pt x="255731" y="87536"/>
                      <a:pt x="200799" y="31694"/>
                      <a:pt x="112668" y="10565"/>
                    </a:cubicBezTo>
                    <a:cubicBezTo>
                      <a:pt x="92446" y="5735"/>
                      <a:pt x="71017" y="2717"/>
                      <a:pt x="45664" y="906"/>
                    </a:cubicBezTo>
                    <a:lnTo>
                      <a:pt x="44457" y="906"/>
                    </a:lnTo>
                    <a:cubicBezTo>
                      <a:pt x="38119" y="604"/>
                      <a:pt x="33290" y="0"/>
                      <a:pt x="28762" y="0"/>
                    </a:cubicBezTo>
                    <a:cubicBezTo>
                      <a:pt x="22122" y="0"/>
                      <a:pt x="13973" y="906"/>
                      <a:pt x="7937" y="6942"/>
                    </a:cubicBezTo>
                    <a:cubicBezTo>
                      <a:pt x="-212" y="15394"/>
                      <a:pt x="-212" y="27770"/>
                      <a:pt x="90" y="54635"/>
                    </a:cubicBezTo>
                    <a:lnTo>
                      <a:pt x="693" y="55842"/>
                    </a:lnTo>
                    <a:lnTo>
                      <a:pt x="693" y="55842"/>
                    </a:lnTo>
                    <a:close/>
                    <a:moveTo>
                      <a:pt x="263276" y="275588"/>
                    </a:moveTo>
                    <a:cubicBezTo>
                      <a:pt x="262974" y="275588"/>
                      <a:pt x="262371" y="275588"/>
                      <a:pt x="262069" y="275588"/>
                    </a:cubicBezTo>
                    <a:cubicBezTo>
                      <a:pt x="262069" y="275588"/>
                      <a:pt x="261767" y="275588"/>
                      <a:pt x="261767" y="275588"/>
                    </a:cubicBezTo>
                    <a:cubicBezTo>
                      <a:pt x="262371" y="275588"/>
                      <a:pt x="262672" y="275588"/>
                      <a:pt x="263276" y="275588"/>
                    </a:cubicBezTo>
                    <a:close/>
                    <a:moveTo>
                      <a:pt x="29366" y="11772"/>
                    </a:moveTo>
                    <a:cubicBezTo>
                      <a:pt x="29366" y="11772"/>
                      <a:pt x="29366" y="11772"/>
                      <a:pt x="29366" y="11772"/>
                    </a:cubicBezTo>
                    <a:cubicBezTo>
                      <a:pt x="29064" y="11772"/>
                      <a:pt x="28762" y="11772"/>
                      <a:pt x="28159" y="11772"/>
                    </a:cubicBezTo>
                    <a:cubicBezTo>
                      <a:pt x="28461" y="11772"/>
                      <a:pt x="28762" y="11772"/>
                      <a:pt x="29366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1" name="Freeform 1510">
                <a:extLst>
                  <a:ext uri="{FF2B5EF4-FFF2-40B4-BE49-F238E27FC236}">
                    <a16:creationId xmlns:a16="http://schemas.microsoft.com/office/drawing/2014/main" id="{C1B7A21E-5444-7E4B-8A93-07C2C0637D1C}"/>
                  </a:ext>
                </a:extLst>
              </p:cNvPr>
              <p:cNvSpPr/>
              <p:nvPr/>
            </p:nvSpPr>
            <p:spPr>
              <a:xfrm>
                <a:off x="5327931" y="309696"/>
                <a:ext cx="286340" cy="287058"/>
              </a:xfrm>
              <a:custGeom>
                <a:avLst/>
                <a:gdLst>
                  <a:gd name="connsiteX0" fmla="*/ 30182 w 286340"/>
                  <a:gd name="connsiteY0" fmla="*/ 287058 h 287058"/>
                  <a:gd name="connsiteX1" fmla="*/ 41953 w 286340"/>
                  <a:gd name="connsiteY1" fmla="*/ 286454 h 287058"/>
                  <a:gd name="connsiteX2" fmla="*/ 131593 w 286340"/>
                  <a:gd name="connsiteY2" fmla="*/ 269853 h 287058"/>
                  <a:gd name="connsiteX3" fmla="*/ 259565 w 286340"/>
                  <a:gd name="connsiteY3" fmla="*/ 157867 h 287058"/>
                  <a:gd name="connsiteX4" fmla="*/ 286125 w 286340"/>
                  <a:gd name="connsiteY4" fmla="*/ 32600 h 287058"/>
                  <a:gd name="connsiteX5" fmla="*/ 280390 w 286340"/>
                  <a:gd name="connsiteY5" fmla="*/ 8150 h 287058"/>
                  <a:gd name="connsiteX6" fmla="*/ 254434 w 286340"/>
                  <a:gd name="connsiteY6" fmla="*/ 0 h 287058"/>
                  <a:gd name="connsiteX7" fmla="*/ 249906 w 286340"/>
                  <a:gd name="connsiteY7" fmla="*/ 0 h 287058"/>
                  <a:gd name="connsiteX8" fmla="*/ 126161 w 286340"/>
                  <a:gd name="connsiteY8" fmla="*/ 25657 h 287058"/>
                  <a:gd name="connsiteX9" fmla="*/ 22335 w 286340"/>
                  <a:gd name="connsiteY9" fmla="*/ 134624 h 287058"/>
                  <a:gd name="connsiteX10" fmla="*/ 0 w 286340"/>
                  <a:gd name="connsiteY10" fmla="*/ 237857 h 287058"/>
                  <a:gd name="connsiteX11" fmla="*/ 0 w 286340"/>
                  <a:gd name="connsiteY11" fmla="*/ 238159 h 287058"/>
                  <a:gd name="connsiteX12" fmla="*/ 0 w 286340"/>
                  <a:gd name="connsiteY12" fmla="*/ 238460 h 287058"/>
                  <a:gd name="connsiteX13" fmla="*/ 0 w 286340"/>
                  <a:gd name="connsiteY13" fmla="*/ 247516 h 287058"/>
                  <a:gd name="connsiteX14" fmla="*/ 30182 w 286340"/>
                  <a:gd name="connsiteY14" fmla="*/ 287058 h 287058"/>
                  <a:gd name="connsiteX15" fmla="*/ 249906 w 286340"/>
                  <a:gd name="connsiteY15" fmla="*/ 12074 h 287058"/>
                  <a:gd name="connsiteX16" fmla="*/ 254434 w 286340"/>
                  <a:gd name="connsiteY16" fmla="*/ 12074 h 287058"/>
                  <a:gd name="connsiteX17" fmla="*/ 248096 w 286340"/>
                  <a:gd name="connsiteY17" fmla="*/ 12074 h 287058"/>
                  <a:gd name="connsiteX18" fmla="*/ 249906 w 286340"/>
                  <a:gd name="connsiteY18" fmla="*/ 12074 h 287058"/>
                  <a:gd name="connsiteX19" fmla="*/ 31993 w 286340"/>
                  <a:gd name="connsiteY19" fmla="*/ 274984 h 287058"/>
                  <a:gd name="connsiteX20" fmla="*/ 30182 w 286340"/>
                  <a:gd name="connsiteY20" fmla="*/ 274984 h 287058"/>
                  <a:gd name="connsiteX21" fmla="*/ 29277 w 286340"/>
                  <a:gd name="connsiteY21" fmla="*/ 274984 h 287058"/>
                  <a:gd name="connsiteX22" fmla="*/ 31993 w 286340"/>
                  <a:gd name="connsiteY22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40" h="287058">
                    <a:moveTo>
                      <a:pt x="30182" y="287058"/>
                    </a:moveTo>
                    <a:cubicBezTo>
                      <a:pt x="33502" y="287058"/>
                      <a:pt x="37124" y="286756"/>
                      <a:pt x="41953" y="286454"/>
                    </a:cubicBezTo>
                    <a:cubicBezTo>
                      <a:pt x="69117" y="284040"/>
                      <a:pt x="101109" y="280115"/>
                      <a:pt x="131593" y="269853"/>
                    </a:cubicBezTo>
                    <a:cubicBezTo>
                      <a:pt x="193768" y="249327"/>
                      <a:pt x="235721" y="212803"/>
                      <a:pt x="259565" y="157867"/>
                    </a:cubicBezTo>
                    <a:cubicBezTo>
                      <a:pt x="278278" y="115004"/>
                      <a:pt x="283408" y="70633"/>
                      <a:pt x="286125" y="32600"/>
                    </a:cubicBezTo>
                    <a:cubicBezTo>
                      <a:pt x="286728" y="23846"/>
                      <a:pt x="286427" y="14791"/>
                      <a:pt x="280390" y="8150"/>
                    </a:cubicBezTo>
                    <a:cubicBezTo>
                      <a:pt x="273750" y="906"/>
                      <a:pt x="264092" y="302"/>
                      <a:pt x="254434" y="0"/>
                    </a:cubicBezTo>
                    <a:cubicBezTo>
                      <a:pt x="252925" y="0"/>
                      <a:pt x="251416" y="0"/>
                      <a:pt x="249906" y="0"/>
                    </a:cubicBezTo>
                    <a:cubicBezTo>
                      <a:pt x="206746" y="0"/>
                      <a:pt x="165095" y="8754"/>
                      <a:pt x="126161" y="25657"/>
                    </a:cubicBezTo>
                    <a:cubicBezTo>
                      <a:pt x="77266" y="47088"/>
                      <a:pt x="42255" y="83612"/>
                      <a:pt x="22335" y="134624"/>
                    </a:cubicBezTo>
                    <a:cubicBezTo>
                      <a:pt x="9055" y="167526"/>
                      <a:pt x="1509" y="202540"/>
                      <a:pt x="0" y="237857"/>
                    </a:cubicBezTo>
                    <a:lnTo>
                      <a:pt x="0" y="238159"/>
                    </a:lnTo>
                    <a:lnTo>
                      <a:pt x="0" y="238460"/>
                    </a:lnTo>
                    <a:lnTo>
                      <a:pt x="0" y="247516"/>
                    </a:lnTo>
                    <a:cubicBezTo>
                      <a:pt x="0" y="265023"/>
                      <a:pt x="0" y="287058"/>
                      <a:pt x="30182" y="287058"/>
                    </a:cubicBezTo>
                    <a:close/>
                    <a:moveTo>
                      <a:pt x="249906" y="12074"/>
                    </a:moveTo>
                    <a:cubicBezTo>
                      <a:pt x="251416" y="12074"/>
                      <a:pt x="252925" y="12074"/>
                      <a:pt x="254434" y="12074"/>
                    </a:cubicBezTo>
                    <a:cubicBezTo>
                      <a:pt x="252321" y="12074"/>
                      <a:pt x="250208" y="12074"/>
                      <a:pt x="248096" y="12074"/>
                    </a:cubicBezTo>
                    <a:cubicBezTo>
                      <a:pt x="248699" y="12074"/>
                      <a:pt x="249303" y="12074"/>
                      <a:pt x="249906" y="12074"/>
                    </a:cubicBezTo>
                    <a:close/>
                    <a:moveTo>
                      <a:pt x="31993" y="274984"/>
                    </a:moveTo>
                    <a:cubicBezTo>
                      <a:pt x="31389" y="274984"/>
                      <a:pt x="30786" y="274984"/>
                      <a:pt x="30182" y="274984"/>
                    </a:cubicBezTo>
                    <a:cubicBezTo>
                      <a:pt x="29880" y="274984"/>
                      <a:pt x="29578" y="274984"/>
                      <a:pt x="29277" y="274984"/>
                    </a:cubicBezTo>
                    <a:cubicBezTo>
                      <a:pt x="30182" y="274984"/>
                      <a:pt x="31088" y="274984"/>
                      <a:pt x="3199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2" name="Freeform 1511">
                <a:extLst>
                  <a:ext uri="{FF2B5EF4-FFF2-40B4-BE49-F238E27FC236}">
                    <a16:creationId xmlns:a16="http://schemas.microsoft.com/office/drawing/2014/main" id="{3F65FFD0-AD0F-7140-911E-95A3C4477225}"/>
                  </a:ext>
                </a:extLst>
              </p:cNvPr>
              <p:cNvSpPr/>
              <p:nvPr/>
            </p:nvSpPr>
            <p:spPr>
              <a:xfrm>
                <a:off x="5328182" y="933617"/>
                <a:ext cx="286714" cy="287058"/>
              </a:xfrm>
              <a:custGeom>
                <a:avLst/>
                <a:gdLst>
                  <a:gd name="connsiteX0" fmla="*/ 118062 w 286714"/>
                  <a:gd name="connsiteY0" fmla="*/ 258081 h 287058"/>
                  <a:gd name="connsiteX1" fmla="*/ 118062 w 286714"/>
                  <a:gd name="connsiteY1" fmla="*/ 258081 h 287058"/>
                  <a:gd name="connsiteX2" fmla="*/ 118062 w 286714"/>
                  <a:gd name="connsiteY2" fmla="*/ 258081 h 287058"/>
                  <a:gd name="connsiteX3" fmla="*/ 236677 w 286714"/>
                  <a:gd name="connsiteY3" fmla="*/ 287058 h 287058"/>
                  <a:gd name="connsiteX4" fmla="*/ 236979 w 286714"/>
                  <a:gd name="connsiteY4" fmla="*/ 287058 h 287058"/>
                  <a:gd name="connsiteX5" fmla="*/ 237281 w 286714"/>
                  <a:gd name="connsiteY5" fmla="*/ 287058 h 287058"/>
                  <a:gd name="connsiteX6" fmla="*/ 250863 w 286714"/>
                  <a:gd name="connsiteY6" fmla="*/ 287058 h 287058"/>
                  <a:gd name="connsiteX7" fmla="*/ 255993 w 286714"/>
                  <a:gd name="connsiteY7" fmla="*/ 287058 h 287058"/>
                  <a:gd name="connsiteX8" fmla="*/ 280743 w 286714"/>
                  <a:gd name="connsiteY8" fmla="*/ 279512 h 287058"/>
                  <a:gd name="connsiteX9" fmla="*/ 286175 w 286714"/>
                  <a:gd name="connsiteY9" fmla="*/ 249629 h 287058"/>
                  <a:gd name="connsiteX10" fmla="*/ 276517 w 286714"/>
                  <a:gd name="connsiteY10" fmla="*/ 180807 h 287058"/>
                  <a:gd name="connsiteX11" fmla="*/ 224604 w 286714"/>
                  <a:gd name="connsiteY11" fmla="*/ 75764 h 287058"/>
                  <a:gd name="connsiteX12" fmla="*/ 123495 w 286714"/>
                  <a:gd name="connsiteY12" fmla="*/ 15092 h 287058"/>
                  <a:gd name="connsiteX13" fmla="*/ 38684 w 286714"/>
                  <a:gd name="connsiteY13" fmla="*/ 1207 h 287058"/>
                  <a:gd name="connsiteX14" fmla="*/ 34156 w 286714"/>
                  <a:gd name="connsiteY14" fmla="*/ 604 h 287058"/>
                  <a:gd name="connsiteX15" fmla="*/ 26309 w 286714"/>
                  <a:gd name="connsiteY15" fmla="*/ 0 h 287058"/>
                  <a:gd name="connsiteX16" fmla="*/ 51 w 286714"/>
                  <a:gd name="connsiteY16" fmla="*/ 33203 h 287058"/>
                  <a:gd name="connsiteX17" fmla="*/ 33855 w 286714"/>
                  <a:gd name="connsiteY17" fmla="*/ 176883 h 287058"/>
                  <a:gd name="connsiteX18" fmla="*/ 118062 w 286714"/>
                  <a:gd name="connsiteY18" fmla="*/ 258081 h 287058"/>
                  <a:gd name="connsiteX19" fmla="*/ 257503 w 286714"/>
                  <a:gd name="connsiteY19" fmla="*/ 274984 h 287058"/>
                  <a:gd name="connsiteX20" fmla="*/ 256295 w 286714"/>
                  <a:gd name="connsiteY20" fmla="*/ 274984 h 287058"/>
                  <a:gd name="connsiteX21" fmla="*/ 255390 w 286714"/>
                  <a:gd name="connsiteY21" fmla="*/ 274984 h 287058"/>
                  <a:gd name="connsiteX22" fmla="*/ 257503 w 286714"/>
                  <a:gd name="connsiteY22" fmla="*/ 274984 h 287058"/>
                  <a:gd name="connsiteX23" fmla="*/ 25102 w 286714"/>
                  <a:gd name="connsiteY23" fmla="*/ 12376 h 287058"/>
                  <a:gd name="connsiteX24" fmla="*/ 26309 w 286714"/>
                  <a:gd name="connsiteY24" fmla="*/ 12376 h 287058"/>
                  <a:gd name="connsiteX25" fmla="*/ 26611 w 286714"/>
                  <a:gd name="connsiteY25" fmla="*/ 12376 h 287058"/>
                  <a:gd name="connsiteX26" fmla="*/ 25102 w 286714"/>
                  <a:gd name="connsiteY26" fmla="*/ 12376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714" h="287058">
                    <a:moveTo>
                      <a:pt x="118062" y="258081"/>
                    </a:moveTo>
                    <a:lnTo>
                      <a:pt x="118062" y="258081"/>
                    </a:lnTo>
                    <a:lnTo>
                      <a:pt x="118062" y="258081"/>
                    </a:lnTo>
                    <a:cubicBezTo>
                      <a:pt x="153073" y="274984"/>
                      <a:pt x="192913" y="284643"/>
                      <a:pt x="236677" y="287058"/>
                    </a:cubicBezTo>
                    <a:lnTo>
                      <a:pt x="236979" y="287058"/>
                    </a:lnTo>
                    <a:lnTo>
                      <a:pt x="237281" y="287058"/>
                    </a:lnTo>
                    <a:lnTo>
                      <a:pt x="250863" y="287058"/>
                    </a:lnTo>
                    <a:cubicBezTo>
                      <a:pt x="252673" y="287058"/>
                      <a:pt x="254484" y="287058"/>
                      <a:pt x="255993" y="287058"/>
                    </a:cubicBezTo>
                    <a:cubicBezTo>
                      <a:pt x="264445" y="287058"/>
                      <a:pt x="274103" y="286454"/>
                      <a:pt x="280743" y="279512"/>
                    </a:cubicBezTo>
                    <a:cubicBezTo>
                      <a:pt x="287684" y="271966"/>
                      <a:pt x="287081" y="261401"/>
                      <a:pt x="286175" y="249629"/>
                    </a:cubicBezTo>
                    <a:cubicBezTo>
                      <a:pt x="284063" y="226990"/>
                      <a:pt x="281950" y="203446"/>
                      <a:pt x="276517" y="180807"/>
                    </a:cubicBezTo>
                    <a:cubicBezTo>
                      <a:pt x="266859" y="138247"/>
                      <a:pt x="249354" y="102930"/>
                      <a:pt x="224604" y="75764"/>
                    </a:cubicBezTo>
                    <a:cubicBezTo>
                      <a:pt x="198950" y="47390"/>
                      <a:pt x="164844" y="27166"/>
                      <a:pt x="123495" y="15092"/>
                    </a:cubicBezTo>
                    <a:cubicBezTo>
                      <a:pt x="95426" y="6943"/>
                      <a:pt x="66451" y="4226"/>
                      <a:pt x="38684" y="1207"/>
                    </a:cubicBezTo>
                    <a:lnTo>
                      <a:pt x="34156" y="604"/>
                    </a:lnTo>
                    <a:cubicBezTo>
                      <a:pt x="31138" y="302"/>
                      <a:pt x="28724" y="0"/>
                      <a:pt x="26309" y="0"/>
                    </a:cubicBezTo>
                    <a:cubicBezTo>
                      <a:pt x="353" y="0"/>
                      <a:pt x="51" y="22337"/>
                      <a:pt x="51" y="33203"/>
                    </a:cubicBezTo>
                    <a:cubicBezTo>
                      <a:pt x="-855" y="84216"/>
                      <a:pt x="10312" y="132512"/>
                      <a:pt x="33855" y="176883"/>
                    </a:cubicBezTo>
                    <a:cubicBezTo>
                      <a:pt x="51964" y="212200"/>
                      <a:pt x="80335" y="239366"/>
                      <a:pt x="118062" y="258081"/>
                    </a:cubicBezTo>
                    <a:close/>
                    <a:moveTo>
                      <a:pt x="257503" y="274984"/>
                    </a:moveTo>
                    <a:cubicBezTo>
                      <a:pt x="257201" y="274984"/>
                      <a:pt x="256597" y="274984"/>
                      <a:pt x="256295" y="274984"/>
                    </a:cubicBezTo>
                    <a:cubicBezTo>
                      <a:pt x="255993" y="274984"/>
                      <a:pt x="255692" y="274984"/>
                      <a:pt x="255390" y="274984"/>
                    </a:cubicBezTo>
                    <a:cubicBezTo>
                      <a:pt x="255993" y="274984"/>
                      <a:pt x="256597" y="274984"/>
                      <a:pt x="257503" y="274984"/>
                    </a:cubicBezTo>
                    <a:close/>
                    <a:moveTo>
                      <a:pt x="25102" y="12376"/>
                    </a:moveTo>
                    <a:cubicBezTo>
                      <a:pt x="25403" y="12376"/>
                      <a:pt x="26007" y="12376"/>
                      <a:pt x="26309" y="12376"/>
                    </a:cubicBezTo>
                    <a:cubicBezTo>
                      <a:pt x="26309" y="12376"/>
                      <a:pt x="26611" y="12376"/>
                      <a:pt x="26611" y="12376"/>
                    </a:cubicBezTo>
                    <a:cubicBezTo>
                      <a:pt x="26007" y="12376"/>
                      <a:pt x="25706" y="12376"/>
                      <a:pt x="25102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3" name="Freeform 1512">
                <a:extLst>
                  <a:ext uri="{FF2B5EF4-FFF2-40B4-BE49-F238E27FC236}">
                    <a16:creationId xmlns:a16="http://schemas.microsoft.com/office/drawing/2014/main" id="{A47FA4E9-C9B4-F74F-8925-805029BDAD5B}"/>
                  </a:ext>
                </a:extLst>
              </p:cNvPr>
              <p:cNvSpPr/>
              <p:nvPr/>
            </p:nvSpPr>
            <p:spPr>
              <a:xfrm>
                <a:off x="5333591" y="5316761"/>
                <a:ext cx="286878" cy="286756"/>
              </a:xfrm>
              <a:custGeom>
                <a:avLst/>
                <a:gdLst>
                  <a:gd name="connsiteX0" fmla="*/ 261450 w 286878"/>
                  <a:gd name="connsiteY0" fmla="*/ 131908 h 286756"/>
                  <a:gd name="connsiteX1" fmla="*/ 155210 w 286878"/>
                  <a:gd name="connsiteY1" fmla="*/ 25657 h 286756"/>
                  <a:gd name="connsiteX2" fmla="*/ 34482 w 286878"/>
                  <a:gd name="connsiteY2" fmla="*/ 302 h 286756"/>
                  <a:gd name="connsiteX3" fmla="*/ 26635 w 286878"/>
                  <a:gd name="connsiteY3" fmla="*/ 0 h 286756"/>
                  <a:gd name="connsiteX4" fmla="*/ 7017 w 286878"/>
                  <a:gd name="connsiteY4" fmla="*/ 6942 h 286756"/>
                  <a:gd name="connsiteX5" fmla="*/ 75 w 286878"/>
                  <a:gd name="connsiteY5" fmla="*/ 35014 h 286756"/>
                  <a:gd name="connsiteX6" fmla="*/ 24824 w 286878"/>
                  <a:gd name="connsiteY6" fmla="*/ 156357 h 286756"/>
                  <a:gd name="connsiteX7" fmla="*/ 109635 w 286878"/>
                  <a:gd name="connsiteY7" fmla="*/ 252345 h 286756"/>
                  <a:gd name="connsiteX8" fmla="*/ 238512 w 286878"/>
                  <a:gd name="connsiteY8" fmla="*/ 286756 h 286756"/>
                  <a:gd name="connsiteX9" fmla="*/ 238814 w 286878"/>
                  <a:gd name="connsiteY9" fmla="*/ 286756 h 286756"/>
                  <a:gd name="connsiteX10" fmla="*/ 239116 w 286878"/>
                  <a:gd name="connsiteY10" fmla="*/ 286756 h 286756"/>
                  <a:gd name="connsiteX11" fmla="*/ 250585 w 286878"/>
                  <a:gd name="connsiteY11" fmla="*/ 286756 h 286756"/>
                  <a:gd name="connsiteX12" fmla="*/ 250887 w 286878"/>
                  <a:gd name="connsiteY12" fmla="*/ 286756 h 286756"/>
                  <a:gd name="connsiteX13" fmla="*/ 251189 w 286878"/>
                  <a:gd name="connsiteY13" fmla="*/ 286756 h 286756"/>
                  <a:gd name="connsiteX14" fmla="*/ 280163 w 286878"/>
                  <a:gd name="connsiteY14" fmla="*/ 278606 h 286756"/>
                  <a:gd name="connsiteX15" fmla="*/ 286803 w 286878"/>
                  <a:gd name="connsiteY15" fmla="*/ 249025 h 286756"/>
                  <a:gd name="connsiteX16" fmla="*/ 261450 w 286878"/>
                  <a:gd name="connsiteY16" fmla="*/ 131908 h 286756"/>
                  <a:gd name="connsiteX17" fmla="*/ 24522 w 286878"/>
                  <a:gd name="connsiteY17" fmla="*/ 11772 h 286756"/>
                  <a:gd name="connsiteX18" fmla="*/ 26333 w 286878"/>
                  <a:gd name="connsiteY18" fmla="*/ 11772 h 286756"/>
                  <a:gd name="connsiteX19" fmla="*/ 26635 w 286878"/>
                  <a:gd name="connsiteY19" fmla="*/ 11772 h 286756"/>
                  <a:gd name="connsiteX20" fmla="*/ 24522 w 286878"/>
                  <a:gd name="connsiteY20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8" h="286756">
                    <a:moveTo>
                      <a:pt x="261450" y="131908"/>
                    </a:moveTo>
                    <a:cubicBezTo>
                      <a:pt x="241530" y="83310"/>
                      <a:pt x="205916" y="47692"/>
                      <a:pt x="155210" y="25657"/>
                    </a:cubicBezTo>
                    <a:cubicBezTo>
                      <a:pt x="116577" y="8754"/>
                      <a:pt x="76133" y="3924"/>
                      <a:pt x="34482" y="302"/>
                    </a:cubicBezTo>
                    <a:cubicBezTo>
                      <a:pt x="31464" y="0"/>
                      <a:pt x="29049" y="0"/>
                      <a:pt x="26635" y="0"/>
                    </a:cubicBezTo>
                    <a:cubicBezTo>
                      <a:pt x="21202" y="0"/>
                      <a:pt x="13053" y="604"/>
                      <a:pt x="7017" y="6942"/>
                    </a:cubicBezTo>
                    <a:cubicBezTo>
                      <a:pt x="75" y="14187"/>
                      <a:pt x="-227" y="24751"/>
                      <a:pt x="75" y="35014"/>
                    </a:cubicBezTo>
                    <a:cubicBezTo>
                      <a:pt x="980" y="78782"/>
                      <a:pt x="9431" y="119532"/>
                      <a:pt x="24824" y="156357"/>
                    </a:cubicBezTo>
                    <a:cubicBezTo>
                      <a:pt x="42933" y="199220"/>
                      <a:pt x="71304" y="231518"/>
                      <a:pt x="109635" y="252345"/>
                    </a:cubicBezTo>
                    <a:cubicBezTo>
                      <a:pt x="147664" y="273173"/>
                      <a:pt x="189617" y="284341"/>
                      <a:pt x="238512" y="286756"/>
                    </a:cubicBezTo>
                    <a:lnTo>
                      <a:pt x="238814" y="286756"/>
                    </a:lnTo>
                    <a:lnTo>
                      <a:pt x="239116" y="286756"/>
                    </a:lnTo>
                    <a:lnTo>
                      <a:pt x="250585" y="286756"/>
                    </a:lnTo>
                    <a:lnTo>
                      <a:pt x="250887" y="286756"/>
                    </a:lnTo>
                    <a:lnTo>
                      <a:pt x="251189" y="286756"/>
                    </a:lnTo>
                    <a:cubicBezTo>
                      <a:pt x="263865" y="286454"/>
                      <a:pt x="273523" y="285549"/>
                      <a:pt x="280163" y="278606"/>
                    </a:cubicBezTo>
                    <a:cubicBezTo>
                      <a:pt x="286803" y="271664"/>
                      <a:pt x="287105" y="262004"/>
                      <a:pt x="286803" y="249025"/>
                    </a:cubicBezTo>
                    <a:cubicBezTo>
                      <a:pt x="285294" y="208879"/>
                      <a:pt x="276843" y="169639"/>
                      <a:pt x="261450" y="131908"/>
                    </a:cubicBezTo>
                    <a:close/>
                    <a:moveTo>
                      <a:pt x="24522" y="11772"/>
                    </a:moveTo>
                    <a:cubicBezTo>
                      <a:pt x="25126" y="11772"/>
                      <a:pt x="25729" y="11772"/>
                      <a:pt x="26333" y="11772"/>
                    </a:cubicBezTo>
                    <a:cubicBezTo>
                      <a:pt x="26333" y="11772"/>
                      <a:pt x="26635" y="11772"/>
                      <a:pt x="26635" y="11772"/>
                    </a:cubicBezTo>
                    <a:cubicBezTo>
                      <a:pt x="26031" y="11772"/>
                      <a:pt x="25126" y="11772"/>
                      <a:pt x="2452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4" name="Freeform 1513">
                <a:extLst>
                  <a:ext uri="{FF2B5EF4-FFF2-40B4-BE49-F238E27FC236}">
                    <a16:creationId xmlns:a16="http://schemas.microsoft.com/office/drawing/2014/main" id="{6B458974-5857-8442-AFA2-8CEA9AD0D428}"/>
                  </a:ext>
                </a:extLst>
              </p:cNvPr>
              <p:cNvSpPr/>
              <p:nvPr/>
            </p:nvSpPr>
            <p:spPr>
              <a:xfrm>
                <a:off x="5333303" y="3438961"/>
                <a:ext cx="286788" cy="286454"/>
              </a:xfrm>
              <a:custGeom>
                <a:avLst/>
                <a:gdLst>
                  <a:gd name="connsiteX0" fmla="*/ 19075 w 286788"/>
                  <a:gd name="connsiteY0" fmla="*/ 141567 h 286454"/>
                  <a:gd name="connsiteX1" fmla="*/ 121694 w 286788"/>
                  <a:gd name="connsiteY1" fmla="*/ 257778 h 286454"/>
                  <a:gd name="connsiteX2" fmla="*/ 236083 w 286788"/>
                  <a:gd name="connsiteY2" fmla="*/ 286454 h 286454"/>
                  <a:gd name="connsiteX3" fmla="*/ 236687 w 286788"/>
                  <a:gd name="connsiteY3" fmla="*/ 286454 h 286454"/>
                  <a:gd name="connsiteX4" fmla="*/ 237291 w 286788"/>
                  <a:gd name="connsiteY4" fmla="*/ 286454 h 286454"/>
                  <a:gd name="connsiteX5" fmla="*/ 250269 w 286788"/>
                  <a:gd name="connsiteY5" fmla="*/ 286454 h 286454"/>
                  <a:gd name="connsiteX6" fmla="*/ 250269 w 286788"/>
                  <a:gd name="connsiteY6" fmla="*/ 286454 h 286454"/>
                  <a:gd name="connsiteX7" fmla="*/ 250269 w 286788"/>
                  <a:gd name="connsiteY7" fmla="*/ 286454 h 286454"/>
                  <a:gd name="connsiteX8" fmla="*/ 279545 w 286788"/>
                  <a:gd name="connsiteY8" fmla="*/ 278908 h 286454"/>
                  <a:gd name="connsiteX9" fmla="*/ 286789 w 286788"/>
                  <a:gd name="connsiteY9" fmla="*/ 249629 h 286454"/>
                  <a:gd name="connsiteX10" fmla="*/ 271396 w 286788"/>
                  <a:gd name="connsiteY10" fmla="*/ 156961 h 286454"/>
                  <a:gd name="connsiteX11" fmla="*/ 180247 w 286788"/>
                  <a:gd name="connsiteY11" fmla="*/ 37127 h 286454"/>
                  <a:gd name="connsiteX12" fmla="*/ 33261 w 286788"/>
                  <a:gd name="connsiteY12" fmla="*/ 0 h 286454"/>
                  <a:gd name="connsiteX13" fmla="*/ 28130 w 286788"/>
                  <a:gd name="connsiteY13" fmla="*/ 0 h 286454"/>
                  <a:gd name="connsiteX14" fmla="*/ 7003 w 286788"/>
                  <a:gd name="connsiteY14" fmla="*/ 6942 h 286454"/>
                  <a:gd name="connsiteX15" fmla="*/ 61 w 286788"/>
                  <a:gd name="connsiteY15" fmla="*/ 33807 h 286454"/>
                  <a:gd name="connsiteX16" fmla="*/ 19075 w 286788"/>
                  <a:gd name="connsiteY16" fmla="*/ 141567 h 286454"/>
                  <a:gd name="connsiteX17" fmla="*/ 27828 w 286788"/>
                  <a:gd name="connsiteY17" fmla="*/ 11772 h 286454"/>
                  <a:gd name="connsiteX18" fmla="*/ 28734 w 286788"/>
                  <a:gd name="connsiteY18" fmla="*/ 11772 h 286454"/>
                  <a:gd name="connsiteX19" fmla="*/ 26923 w 286788"/>
                  <a:gd name="connsiteY19" fmla="*/ 11772 h 286454"/>
                  <a:gd name="connsiteX20" fmla="*/ 27828 w 286788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788" h="286454">
                    <a:moveTo>
                      <a:pt x="19075" y="141567"/>
                    </a:moveTo>
                    <a:cubicBezTo>
                      <a:pt x="37788" y="195899"/>
                      <a:pt x="72497" y="234838"/>
                      <a:pt x="121694" y="257778"/>
                    </a:cubicBezTo>
                    <a:cubicBezTo>
                      <a:pt x="155498" y="273475"/>
                      <a:pt x="193829" y="283134"/>
                      <a:pt x="236083" y="286454"/>
                    </a:cubicBezTo>
                    <a:lnTo>
                      <a:pt x="236687" y="286454"/>
                    </a:lnTo>
                    <a:lnTo>
                      <a:pt x="237291" y="286454"/>
                    </a:lnTo>
                    <a:lnTo>
                      <a:pt x="250269" y="286454"/>
                    </a:lnTo>
                    <a:lnTo>
                      <a:pt x="250269" y="286454"/>
                    </a:lnTo>
                    <a:lnTo>
                      <a:pt x="250269" y="286454"/>
                    </a:lnTo>
                    <a:cubicBezTo>
                      <a:pt x="263247" y="286152"/>
                      <a:pt x="272604" y="285549"/>
                      <a:pt x="279545" y="278908"/>
                    </a:cubicBezTo>
                    <a:cubicBezTo>
                      <a:pt x="286487" y="271966"/>
                      <a:pt x="286789" y="262306"/>
                      <a:pt x="286789" y="249629"/>
                    </a:cubicBezTo>
                    <a:cubicBezTo>
                      <a:pt x="286186" y="218538"/>
                      <a:pt x="281054" y="187448"/>
                      <a:pt x="271396" y="156961"/>
                    </a:cubicBezTo>
                    <a:cubicBezTo>
                      <a:pt x="254192" y="101421"/>
                      <a:pt x="224313" y="62483"/>
                      <a:pt x="180247" y="37127"/>
                    </a:cubicBezTo>
                    <a:cubicBezTo>
                      <a:pt x="140708" y="14489"/>
                      <a:pt x="95436" y="3018"/>
                      <a:pt x="33261" y="0"/>
                    </a:cubicBezTo>
                    <a:cubicBezTo>
                      <a:pt x="31450" y="0"/>
                      <a:pt x="29639" y="0"/>
                      <a:pt x="28130" y="0"/>
                    </a:cubicBezTo>
                    <a:cubicBezTo>
                      <a:pt x="21490" y="0"/>
                      <a:pt x="13039" y="905"/>
                      <a:pt x="7003" y="6942"/>
                    </a:cubicBezTo>
                    <a:cubicBezTo>
                      <a:pt x="362" y="13885"/>
                      <a:pt x="-241" y="23544"/>
                      <a:pt x="61" y="33807"/>
                    </a:cubicBezTo>
                    <a:cubicBezTo>
                      <a:pt x="664" y="70934"/>
                      <a:pt x="7003" y="107458"/>
                      <a:pt x="19075" y="141567"/>
                    </a:cubicBezTo>
                    <a:close/>
                    <a:moveTo>
                      <a:pt x="27828" y="11772"/>
                    </a:moveTo>
                    <a:cubicBezTo>
                      <a:pt x="28130" y="11772"/>
                      <a:pt x="28432" y="11772"/>
                      <a:pt x="28734" y="11772"/>
                    </a:cubicBezTo>
                    <a:cubicBezTo>
                      <a:pt x="28130" y="11772"/>
                      <a:pt x="27526" y="11772"/>
                      <a:pt x="26923" y="11772"/>
                    </a:cubicBezTo>
                    <a:cubicBezTo>
                      <a:pt x="27224" y="11772"/>
                      <a:pt x="27526" y="11772"/>
                      <a:pt x="2782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5" name="Freeform 1514">
                <a:extLst>
                  <a:ext uri="{FF2B5EF4-FFF2-40B4-BE49-F238E27FC236}">
                    <a16:creationId xmlns:a16="http://schemas.microsoft.com/office/drawing/2014/main" id="{A1627753-24FB-9543-9044-7818437E5CC8}"/>
                  </a:ext>
                </a:extLst>
              </p:cNvPr>
              <p:cNvSpPr/>
              <p:nvPr/>
            </p:nvSpPr>
            <p:spPr>
              <a:xfrm>
                <a:off x="5332965" y="3756807"/>
                <a:ext cx="286943" cy="286454"/>
              </a:xfrm>
              <a:custGeom>
                <a:avLst/>
                <a:gdLst>
                  <a:gd name="connsiteX0" fmla="*/ 286825 w 286943"/>
                  <a:gd name="connsiteY0" fmla="*/ 243592 h 286454"/>
                  <a:gd name="connsiteX1" fmla="*/ 286825 w 286943"/>
                  <a:gd name="connsiteY1" fmla="*/ 243592 h 286454"/>
                  <a:gd name="connsiteX2" fmla="*/ 267509 w 286943"/>
                  <a:gd name="connsiteY2" fmla="*/ 144586 h 286454"/>
                  <a:gd name="connsiteX3" fmla="*/ 181490 w 286943"/>
                  <a:gd name="connsiteY3" fmla="*/ 37731 h 286454"/>
                  <a:gd name="connsiteX4" fmla="*/ 31788 w 286943"/>
                  <a:gd name="connsiteY4" fmla="*/ 0 h 286454"/>
                  <a:gd name="connsiteX5" fmla="*/ 29373 w 286943"/>
                  <a:gd name="connsiteY5" fmla="*/ 0 h 286454"/>
                  <a:gd name="connsiteX6" fmla="*/ 6435 w 286943"/>
                  <a:gd name="connsiteY6" fmla="*/ 6943 h 286454"/>
                  <a:gd name="connsiteX7" fmla="*/ 97 w 286943"/>
                  <a:gd name="connsiteY7" fmla="*/ 32600 h 286454"/>
                  <a:gd name="connsiteX8" fmla="*/ 20620 w 286943"/>
                  <a:gd name="connsiteY8" fmla="*/ 145189 h 286454"/>
                  <a:gd name="connsiteX9" fmla="*/ 147686 w 286943"/>
                  <a:gd name="connsiteY9" fmla="*/ 268042 h 286454"/>
                  <a:gd name="connsiteX10" fmla="*/ 242156 w 286943"/>
                  <a:gd name="connsiteY10" fmla="*/ 286153 h 286454"/>
                  <a:gd name="connsiteX11" fmla="*/ 253927 w 286943"/>
                  <a:gd name="connsiteY11" fmla="*/ 286454 h 286454"/>
                  <a:gd name="connsiteX12" fmla="*/ 279883 w 286943"/>
                  <a:gd name="connsiteY12" fmla="*/ 278908 h 286454"/>
                  <a:gd name="connsiteX13" fmla="*/ 286825 w 286943"/>
                  <a:gd name="connsiteY13" fmla="*/ 243592 h 286454"/>
                  <a:gd name="connsiteX14" fmla="*/ 286825 w 286943"/>
                  <a:gd name="connsiteY14" fmla="*/ 243592 h 286454"/>
                  <a:gd name="connsiteX15" fmla="*/ 28770 w 286943"/>
                  <a:gd name="connsiteY15" fmla="*/ 12074 h 286454"/>
                  <a:gd name="connsiteX16" fmla="*/ 29071 w 286943"/>
                  <a:gd name="connsiteY16" fmla="*/ 12074 h 286454"/>
                  <a:gd name="connsiteX17" fmla="*/ 31184 w 286943"/>
                  <a:gd name="connsiteY17" fmla="*/ 12074 h 286454"/>
                  <a:gd name="connsiteX18" fmla="*/ 28770 w 286943"/>
                  <a:gd name="connsiteY18" fmla="*/ 12074 h 286454"/>
                  <a:gd name="connsiteX19" fmla="*/ 253625 w 286943"/>
                  <a:gd name="connsiteY19" fmla="*/ 274682 h 286454"/>
                  <a:gd name="connsiteX20" fmla="*/ 253323 w 286943"/>
                  <a:gd name="connsiteY20" fmla="*/ 274682 h 286454"/>
                  <a:gd name="connsiteX21" fmla="*/ 253927 w 286943"/>
                  <a:gd name="connsiteY21" fmla="*/ 274682 h 286454"/>
                  <a:gd name="connsiteX22" fmla="*/ 253625 w 286943"/>
                  <a:gd name="connsiteY22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43" h="286454">
                    <a:moveTo>
                      <a:pt x="286825" y="243592"/>
                    </a:moveTo>
                    <a:lnTo>
                      <a:pt x="286825" y="243592"/>
                    </a:lnTo>
                    <a:cubicBezTo>
                      <a:pt x="285316" y="210087"/>
                      <a:pt x="278676" y="176581"/>
                      <a:pt x="267509" y="144586"/>
                    </a:cubicBezTo>
                    <a:cubicBezTo>
                      <a:pt x="250908" y="97497"/>
                      <a:pt x="221934" y="61577"/>
                      <a:pt x="181490" y="37731"/>
                    </a:cubicBezTo>
                    <a:cubicBezTo>
                      <a:pt x="139537" y="13281"/>
                      <a:pt x="91850" y="1207"/>
                      <a:pt x="31788" y="0"/>
                    </a:cubicBezTo>
                    <a:cubicBezTo>
                      <a:pt x="30882" y="0"/>
                      <a:pt x="30279" y="0"/>
                      <a:pt x="29373" y="0"/>
                    </a:cubicBezTo>
                    <a:cubicBezTo>
                      <a:pt x="20922" y="0"/>
                      <a:pt x="12471" y="906"/>
                      <a:pt x="6435" y="6943"/>
                    </a:cubicBezTo>
                    <a:cubicBezTo>
                      <a:pt x="-205" y="13583"/>
                      <a:pt x="-205" y="23243"/>
                      <a:pt x="97" y="32600"/>
                    </a:cubicBezTo>
                    <a:cubicBezTo>
                      <a:pt x="1002" y="73349"/>
                      <a:pt x="7944" y="110175"/>
                      <a:pt x="20620" y="145189"/>
                    </a:cubicBezTo>
                    <a:cubicBezTo>
                      <a:pt x="43257" y="205861"/>
                      <a:pt x="85813" y="247214"/>
                      <a:pt x="147686" y="268042"/>
                    </a:cubicBezTo>
                    <a:cubicBezTo>
                      <a:pt x="179377" y="278606"/>
                      <a:pt x="210163" y="284643"/>
                      <a:pt x="242156" y="286153"/>
                    </a:cubicBezTo>
                    <a:cubicBezTo>
                      <a:pt x="245778" y="286153"/>
                      <a:pt x="250003" y="286454"/>
                      <a:pt x="253927" y="286454"/>
                    </a:cubicBezTo>
                    <a:cubicBezTo>
                      <a:pt x="262981" y="286454"/>
                      <a:pt x="272941" y="285851"/>
                      <a:pt x="279883" y="278908"/>
                    </a:cubicBezTo>
                    <a:cubicBezTo>
                      <a:pt x="287429" y="270758"/>
                      <a:pt x="287127" y="258081"/>
                      <a:pt x="286825" y="243592"/>
                    </a:cubicBezTo>
                    <a:lnTo>
                      <a:pt x="286825" y="243592"/>
                    </a:lnTo>
                    <a:close/>
                    <a:moveTo>
                      <a:pt x="28770" y="12074"/>
                    </a:moveTo>
                    <a:cubicBezTo>
                      <a:pt x="29071" y="12074"/>
                      <a:pt x="29071" y="12074"/>
                      <a:pt x="29071" y="12074"/>
                    </a:cubicBezTo>
                    <a:cubicBezTo>
                      <a:pt x="29675" y="12074"/>
                      <a:pt x="30580" y="12074"/>
                      <a:pt x="31184" y="12074"/>
                    </a:cubicBezTo>
                    <a:cubicBezTo>
                      <a:pt x="30580" y="12074"/>
                      <a:pt x="29675" y="12074"/>
                      <a:pt x="28770" y="12074"/>
                    </a:cubicBezTo>
                    <a:close/>
                    <a:moveTo>
                      <a:pt x="253625" y="274682"/>
                    </a:moveTo>
                    <a:cubicBezTo>
                      <a:pt x="253625" y="274682"/>
                      <a:pt x="253323" y="274682"/>
                      <a:pt x="253323" y="274682"/>
                    </a:cubicBezTo>
                    <a:cubicBezTo>
                      <a:pt x="253625" y="274682"/>
                      <a:pt x="253927" y="274682"/>
                      <a:pt x="253927" y="274682"/>
                    </a:cubicBezTo>
                    <a:cubicBezTo>
                      <a:pt x="253927" y="274682"/>
                      <a:pt x="253927" y="274682"/>
                      <a:pt x="25362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6" name="Freeform 1515">
                <a:extLst>
                  <a:ext uri="{FF2B5EF4-FFF2-40B4-BE49-F238E27FC236}">
                    <a16:creationId xmlns:a16="http://schemas.microsoft.com/office/drawing/2014/main" id="{307296A6-FB5E-8E49-913A-FC688489A796}"/>
                  </a:ext>
                </a:extLst>
              </p:cNvPr>
              <p:cNvSpPr/>
              <p:nvPr/>
            </p:nvSpPr>
            <p:spPr>
              <a:xfrm>
                <a:off x="5328338" y="3129264"/>
                <a:ext cx="286685" cy="287058"/>
              </a:xfrm>
              <a:custGeom>
                <a:avLst/>
                <a:gdLst>
                  <a:gd name="connsiteX0" fmla="*/ 40640 w 286685"/>
                  <a:gd name="connsiteY0" fmla="*/ 287058 h 287058"/>
                  <a:gd name="connsiteX1" fmla="*/ 52411 w 286685"/>
                  <a:gd name="connsiteY1" fmla="*/ 286756 h 287058"/>
                  <a:gd name="connsiteX2" fmla="*/ 52713 w 286685"/>
                  <a:gd name="connsiteY2" fmla="*/ 286756 h 287058"/>
                  <a:gd name="connsiteX3" fmla="*/ 53015 w 286685"/>
                  <a:gd name="connsiteY3" fmla="*/ 286756 h 287058"/>
                  <a:gd name="connsiteX4" fmla="*/ 134506 w 286685"/>
                  <a:gd name="connsiteY4" fmla="*/ 271060 h 287058"/>
                  <a:gd name="connsiteX5" fmla="*/ 235917 w 286685"/>
                  <a:gd name="connsiteY5" fmla="*/ 201333 h 287058"/>
                  <a:gd name="connsiteX6" fmla="*/ 286623 w 286685"/>
                  <a:gd name="connsiteY6" fmla="*/ 29581 h 287058"/>
                  <a:gd name="connsiteX7" fmla="*/ 280587 w 286685"/>
                  <a:gd name="connsiteY7" fmla="*/ 6943 h 287058"/>
                  <a:gd name="connsiteX8" fmla="*/ 260364 w 286685"/>
                  <a:gd name="connsiteY8" fmla="*/ 0 h 287058"/>
                  <a:gd name="connsiteX9" fmla="*/ 253423 w 286685"/>
                  <a:gd name="connsiteY9" fmla="*/ 302 h 287058"/>
                  <a:gd name="connsiteX10" fmla="*/ 128168 w 286685"/>
                  <a:gd name="connsiteY10" fmla="*/ 26865 h 287058"/>
                  <a:gd name="connsiteX11" fmla="*/ 35811 w 286685"/>
                  <a:gd name="connsiteY11" fmla="*/ 108665 h 287058"/>
                  <a:gd name="connsiteX12" fmla="*/ 498 w 286685"/>
                  <a:gd name="connsiteY12" fmla="*/ 239970 h 287058"/>
                  <a:gd name="connsiteX13" fmla="*/ 7440 w 286685"/>
                  <a:gd name="connsiteY13" fmla="*/ 278003 h 287058"/>
                  <a:gd name="connsiteX14" fmla="*/ 40640 w 286685"/>
                  <a:gd name="connsiteY14" fmla="*/ 287058 h 287058"/>
                  <a:gd name="connsiteX15" fmla="*/ 259761 w 286685"/>
                  <a:gd name="connsiteY15" fmla="*/ 12074 h 287058"/>
                  <a:gd name="connsiteX16" fmla="*/ 261874 w 286685"/>
                  <a:gd name="connsiteY16" fmla="*/ 12074 h 287058"/>
                  <a:gd name="connsiteX17" fmla="*/ 259761 w 286685"/>
                  <a:gd name="connsiteY17" fmla="*/ 12074 h 287058"/>
                  <a:gd name="connsiteX18" fmla="*/ 259761 w 286685"/>
                  <a:gd name="connsiteY18" fmla="*/ 12074 h 287058"/>
                  <a:gd name="connsiteX19" fmla="*/ 40942 w 286685"/>
                  <a:gd name="connsiteY19" fmla="*/ 274984 h 287058"/>
                  <a:gd name="connsiteX20" fmla="*/ 40640 w 286685"/>
                  <a:gd name="connsiteY20" fmla="*/ 274984 h 287058"/>
                  <a:gd name="connsiteX21" fmla="*/ 40338 w 286685"/>
                  <a:gd name="connsiteY21" fmla="*/ 274984 h 287058"/>
                  <a:gd name="connsiteX22" fmla="*/ 40942 w 286685"/>
                  <a:gd name="connsiteY22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85" h="287058">
                    <a:moveTo>
                      <a:pt x="40640" y="287058"/>
                    </a:moveTo>
                    <a:cubicBezTo>
                      <a:pt x="43658" y="287058"/>
                      <a:pt x="47280" y="287058"/>
                      <a:pt x="52411" y="286756"/>
                    </a:cubicBezTo>
                    <a:lnTo>
                      <a:pt x="52713" y="286756"/>
                    </a:lnTo>
                    <a:lnTo>
                      <a:pt x="53015" y="286756"/>
                    </a:lnTo>
                    <a:cubicBezTo>
                      <a:pt x="81084" y="285247"/>
                      <a:pt x="110059" y="279512"/>
                      <a:pt x="134506" y="271060"/>
                    </a:cubicBezTo>
                    <a:cubicBezTo>
                      <a:pt x="180684" y="255062"/>
                      <a:pt x="212979" y="233027"/>
                      <a:pt x="235917" y="201333"/>
                    </a:cubicBezTo>
                    <a:cubicBezTo>
                      <a:pt x="276965" y="144887"/>
                      <a:pt x="284510" y="79990"/>
                      <a:pt x="286623" y="29581"/>
                    </a:cubicBezTo>
                    <a:cubicBezTo>
                      <a:pt x="286925" y="22035"/>
                      <a:pt x="286321" y="13281"/>
                      <a:pt x="280587" y="6943"/>
                    </a:cubicBezTo>
                    <a:cubicBezTo>
                      <a:pt x="274852" y="906"/>
                      <a:pt x="266703" y="0"/>
                      <a:pt x="260364" y="0"/>
                    </a:cubicBezTo>
                    <a:cubicBezTo>
                      <a:pt x="258252" y="0"/>
                      <a:pt x="256139" y="0"/>
                      <a:pt x="253423" y="302"/>
                    </a:cubicBezTo>
                    <a:cubicBezTo>
                      <a:pt x="215393" y="2717"/>
                      <a:pt x="171026" y="7848"/>
                      <a:pt x="128168" y="26865"/>
                    </a:cubicBezTo>
                    <a:cubicBezTo>
                      <a:pt x="87422" y="44674"/>
                      <a:pt x="56335" y="72444"/>
                      <a:pt x="35811" y="108665"/>
                    </a:cubicBezTo>
                    <a:cubicBezTo>
                      <a:pt x="14382" y="146699"/>
                      <a:pt x="2913" y="189561"/>
                      <a:pt x="498" y="239970"/>
                    </a:cubicBezTo>
                    <a:cubicBezTo>
                      <a:pt x="-407" y="255364"/>
                      <a:pt x="-1011" y="268947"/>
                      <a:pt x="7440" y="278003"/>
                    </a:cubicBezTo>
                    <a:cubicBezTo>
                      <a:pt x="14986" y="286153"/>
                      <a:pt x="27360" y="287058"/>
                      <a:pt x="40640" y="287058"/>
                    </a:cubicBezTo>
                    <a:close/>
                    <a:moveTo>
                      <a:pt x="259761" y="12074"/>
                    </a:moveTo>
                    <a:cubicBezTo>
                      <a:pt x="260666" y="12074"/>
                      <a:pt x="261270" y="12074"/>
                      <a:pt x="261874" y="12074"/>
                    </a:cubicBezTo>
                    <a:cubicBezTo>
                      <a:pt x="261270" y="12074"/>
                      <a:pt x="260666" y="12074"/>
                      <a:pt x="259761" y="12074"/>
                    </a:cubicBezTo>
                    <a:cubicBezTo>
                      <a:pt x="259761" y="12074"/>
                      <a:pt x="259761" y="12074"/>
                      <a:pt x="259761" y="12074"/>
                    </a:cubicBezTo>
                    <a:close/>
                    <a:moveTo>
                      <a:pt x="40942" y="274984"/>
                    </a:moveTo>
                    <a:cubicBezTo>
                      <a:pt x="40942" y="274984"/>
                      <a:pt x="40640" y="274984"/>
                      <a:pt x="40640" y="274984"/>
                    </a:cubicBezTo>
                    <a:cubicBezTo>
                      <a:pt x="40640" y="274984"/>
                      <a:pt x="40338" y="274984"/>
                      <a:pt x="40338" y="274984"/>
                    </a:cubicBezTo>
                    <a:cubicBezTo>
                      <a:pt x="40640" y="274984"/>
                      <a:pt x="40640" y="274984"/>
                      <a:pt x="4094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7" name="Freeform 1516">
                <a:extLst>
                  <a:ext uri="{FF2B5EF4-FFF2-40B4-BE49-F238E27FC236}">
                    <a16:creationId xmlns:a16="http://schemas.microsoft.com/office/drawing/2014/main" id="{45367756-7C09-5D44-B583-6D2B83CC3C9B}"/>
                  </a:ext>
                </a:extLst>
              </p:cNvPr>
              <p:cNvSpPr/>
              <p:nvPr/>
            </p:nvSpPr>
            <p:spPr>
              <a:xfrm>
                <a:off x="5328016" y="2813530"/>
                <a:ext cx="286414" cy="287963"/>
              </a:xfrm>
              <a:custGeom>
                <a:avLst/>
                <a:gdLst>
                  <a:gd name="connsiteX0" fmla="*/ 286342 w 286414"/>
                  <a:gd name="connsiteY0" fmla="*/ 242083 h 287963"/>
                  <a:gd name="connsiteX1" fmla="*/ 283927 w 286414"/>
                  <a:gd name="connsiteY1" fmla="*/ 224274 h 287963"/>
                  <a:gd name="connsiteX2" fmla="*/ 276080 w 286414"/>
                  <a:gd name="connsiteY2" fmla="*/ 176883 h 287963"/>
                  <a:gd name="connsiteX3" fmla="*/ 113097 w 286414"/>
                  <a:gd name="connsiteY3" fmla="*/ 10565 h 287963"/>
                  <a:gd name="connsiteX4" fmla="*/ 32512 w 286414"/>
                  <a:gd name="connsiteY4" fmla="*/ 302 h 287963"/>
                  <a:gd name="connsiteX5" fmla="*/ 24665 w 286414"/>
                  <a:gd name="connsiteY5" fmla="*/ 0 h 287963"/>
                  <a:gd name="connsiteX6" fmla="*/ 217 w 286414"/>
                  <a:gd name="connsiteY6" fmla="*/ 30185 h 287963"/>
                  <a:gd name="connsiteX7" fmla="*/ 19534 w 286414"/>
                  <a:gd name="connsiteY7" fmla="*/ 143680 h 287963"/>
                  <a:gd name="connsiteX8" fmla="*/ 142374 w 286414"/>
                  <a:gd name="connsiteY8" fmla="*/ 267136 h 287963"/>
                  <a:gd name="connsiteX9" fmla="*/ 249822 w 286414"/>
                  <a:gd name="connsiteY9" fmla="*/ 287662 h 287963"/>
                  <a:gd name="connsiteX10" fmla="*/ 249822 w 286414"/>
                  <a:gd name="connsiteY10" fmla="*/ 287662 h 287963"/>
                  <a:gd name="connsiteX11" fmla="*/ 249822 w 286414"/>
                  <a:gd name="connsiteY11" fmla="*/ 287662 h 287963"/>
                  <a:gd name="connsiteX12" fmla="*/ 258273 w 286414"/>
                  <a:gd name="connsiteY12" fmla="*/ 287964 h 287963"/>
                  <a:gd name="connsiteX13" fmla="*/ 278495 w 286414"/>
                  <a:gd name="connsiteY13" fmla="*/ 281021 h 287963"/>
                  <a:gd name="connsiteX14" fmla="*/ 286342 w 286414"/>
                  <a:gd name="connsiteY14" fmla="*/ 243592 h 287963"/>
                  <a:gd name="connsiteX15" fmla="*/ 286342 w 286414"/>
                  <a:gd name="connsiteY15" fmla="*/ 242686 h 287963"/>
                  <a:gd name="connsiteX16" fmla="*/ 286342 w 286414"/>
                  <a:gd name="connsiteY16" fmla="*/ 242083 h 287963"/>
                  <a:gd name="connsiteX17" fmla="*/ 24061 w 286414"/>
                  <a:gd name="connsiteY17" fmla="*/ 12074 h 287963"/>
                  <a:gd name="connsiteX18" fmla="*/ 24665 w 286414"/>
                  <a:gd name="connsiteY18" fmla="*/ 12074 h 287963"/>
                  <a:gd name="connsiteX19" fmla="*/ 25268 w 286414"/>
                  <a:gd name="connsiteY19" fmla="*/ 12074 h 287963"/>
                  <a:gd name="connsiteX20" fmla="*/ 24061 w 286414"/>
                  <a:gd name="connsiteY20" fmla="*/ 12074 h 287963"/>
                  <a:gd name="connsiteX21" fmla="*/ 258575 w 286414"/>
                  <a:gd name="connsiteY21" fmla="*/ 275890 h 287963"/>
                  <a:gd name="connsiteX22" fmla="*/ 258575 w 286414"/>
                  <a:gd name="connsiteY22" fmla="*/ 275890 h 287963"/>
                  <a:gd name="connsiteX23" fmla="*/ 260989 w 286414"/>
                  <a:gd name="connsiteY23" fmla="*/ 275890 h 287963"/>
                  <a:gd name="connsiteX24" fmla="*/ 258575 w 286414"/>
                  <a:gd name="connsiteY24" fmla="*/ 275890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14" h="287963">
                    <a:moveTo>
                      <a:pt x="286342" y="242083"/>
                    </a:moveTo>
                    <a:cubicBezTo>
                      <a:pt x="285437" y="236951"/>
                      <a:pt x="284833" y="230914"/>
                      <a:pt x="283927" y="224274"/>
                    </a:cubicBezTo>
                    <a:cubicBezTo>
                      <a:pt x="282116" y="209785"/>
                      <a:pt x="279702" y="193485"/>
                      <a:pt x="276080" y="176883"/>
                    </a:cubicBezTo>
                    <a:cubicBezTo>
                      <a:pt x="255858" y="87536"/>
                      <a:pt x="200927" y="31694"/>
                      <a:pt x="113097" y="10565"/>
                    </a:cubicBezTo>
                    <a:cubicBezTo>
                      <a:pt x="83519" y="3320"/>
                      <a:pt x="54545" y="1207"/>
                      <a:pt x="32512" y="302"/>
                    </a:cubicBezTo>
                    <a:cubicBezTo>
                      <a:pt x="29192" y="0"/>
                      <a:pt x="26777" y="0"/>
                      <a:pt x="24665" y="0"/>
                    </a:cubicBezTo>
                    <a:cubicBezTo>
                      <a:pt x="1424" y="0"/>
                      <a:pt x="821" y="16602"/>
                      <a:pt x="217" y="30185"/>
                    </a:cubicBezTo>
                    <a:cubicBezTo>
                      <a:pt x="-1292" y="65199"/>
                      <a:pt x="5046" y="102327"/>
                      <a:pt x="19534" y="143680"/>
                    </a:cubicBezTo>
                    <a:cubicBezTo>
                      <a:pt x="40359" y="203144"/>
                      <a:pt x="81406" y="244799"/>
                      <a:pt x="142374" y="267136"/>
                    </a:cubicBezTo>
                    <a:cubicBezTo>
                      <a:pt x="177687" y="280417"/>
                      <a:pt x="214207" y="284039"/>
                      <a:pt x="249822" y="287662"/>
                    </a:cubicBezTo>
                    <a:lnTo>
                      <a:pt x="249822" y="287662"/>
                    </a:lnTo>
                    <a:lnTo>
                      <a:pt x="249822" y="287662"/>
                    </a:lnTo>
                    <a:cubicBezTo>
                      <a:pt x="253142" y="287964"/>
                      <a:pt x="255858" y="287964"/>
                      <a:pt x="258273" y="287964"/>
                    </a:cubicBezTo>
                    <a:cubicBezTo>
                      <a:pt x="264007" y="287964"/>
                      <a:pt x="272458" y="287360"/>
                      <a:pt x="278495" y="281021"/>
                    </a:cubicBezTo>
                    <a:cubicBezTo>
                      <a:pt x="286342" y="272871"/>
                      <a:pt x="286644" y="260495"/>
                      <a:pt x="286342" y="243592"/>
                    </a:cubicBezTo>
                    <a:lnTo>
                      <a:pt x="286342" y="242686"/>
                    </a:lnTo>
                    <a:lnTo>
                      <a:pt x="286342" y="242083"/>
                    </a:lnTo>
                    <a:close/>
                    <a:moveTo>
                      <a:pt x="24061" y="12074"/>
                    </a:moveTo>
                    <a:cubicBezTo>
                      <a:pt x="24363" y="12074"/>
                      <a:pt x="24363" y="12074"/>
                      <a:pt x="24665" y="12074"/>
                    </a:cubicBezTo>
                    <a:cubicBezTo>
                      <a:pt x="24966" y="12074"/>
                      <a:pt x="24966" y="12074"/>
                      <a:pt x="25268" y="12074"/>
                    </a:cubicBezTo>
                    <a:cubicBezTo>
                      <a:pt x="24665" y="12074"/>
                      <a:pt x="24363" y="12074"/>
                      <a:pt x="24061" y="12074"/>
                    </a:cubicBezTo>
                    <a:close/>
                    <a:moveTo>
                      <a:pt x="258575" y="275890"/>
                    </a:moveTo>
                    <a:cubicBezTo>
                      <a:pt x="258273" y="275890"/>
                      <a:pt x="258273" y="275890"/>
                      <a:pt x="258575" y="275890"/>
                    </a:cubicBezTo>
                    <a:cubicBezTo>
                      <a:pt x="259480" y="275890"/>
                      <a:pt x="260385" y="275890"/>
                      <a:pt x="260989" y="275890"/>
                    </a:cubicBezTo>
                    <a:cubicBezTo>
                      <a:pt x="260084" y="275890"/>
                      <a:pt x="259480" y="275890"/>
                      <a:pt x="258575" y="27589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8" name="Freeform 1517">
                <a:extLst>
                  <a:ext uri="{FF2B5EF4-FFF2-40B4-BE49-F238E27FC236}">
                    <a16:creationId xmlns:a16="http://schemas.microsoft.com/office/drawing/2014/main" id="{F0EC06F7-8444-E547-ABD1-84A7ACFE74B3}"/>
                  </a:ext>
                </a:extLst>
              </p:cNvPr>
              <p:cNvSpPr/>
              <p:nvPr/>
            </p:nvSpPr>
            <p:spPr>
              <a:xfrm>
                <a:off x="5332710" y="1878403"/>
                <a:ext cx="287205" cy="286756"/>
              </a:xfrm>
              <a:custGeom>
                <a:avLst/>
                <a:gdLst>
                  <a:gd name="connsiteX0" fmla="*/ 286779 w 287205"/>
                  <a:gd name="connsiteY0" fmla="*/ 242384 h 286756"/>
                  <a:gd name="connsiteX1" fmla="*/ 266255 w 287205"/>
                  <a:gd name="connsiteY1" fmla="*/ 141265 h 286756"/>
                  <a:gd name="connsiteX2" fmla="*/ 195025 w 287205"/>
                  <a:gd name="connsiteY2" fmla="*/ 45881 h 286756"/>
                  <a:gd name="connsiteX3" fmla="*/ 31137 w 287205"/>
                  <a:gd name="connsiteY3" fmla="*/ 0 h 286756"/>
                  <a:gd name="connsiteX4" fmla="*/ 29327 w 287205"/>
                  <a:gd name="connsiteY4" fmla="*/ 0 h 286756"/>
                  <a:gd name="connsiteX5" fmla="*/ 6992 w 287205"/>
                  <a:gd name="connsiteY5" fmla="*/ 7244 h 286756"/>
                  <a:gd name="connsiteX6" fmla="*/ 50 w 287205"/>
                  <a:gd name="connsiteY6" fmla="*/ 31392 h 286756"/>
                  <a:gd name="connsiteX7" fmla="*/ 32043 w 287205"/>
                  <a:gd name="connsiteY7" fmla="*/ 170544 h 286756"/>
                  <a:gd name="connsiteX8" fmla="*/ 105687 w 287205"/>
                  <a:gd name="connsiteY8" fmla="*/ 249025 h 286756"/>
                  <a:gd name="connsiteX9" fmla="*/ 257502 w 287205"/>
                  <a:gd name="connsiteY9" fmla="*/ 286756 h 286756"/>
                  <a:gd name="connsiteX10" fmla="*/ 259313 w 287205"/>
                  <a:gd name="connsiteY10" fmla="*/ 286756 h 286756"/>
                  <a:gd name="connsiteX11" fmla="*/ 287080 w 287205"/>
                  <a:gd name="connsiteY11" fmla="*/ 257477 h 286756"/>
                  <a:gd name="connsiteX12" fmla="*/ 286779 w 287205"/>
                  <a:gd name="connsiteY12" fmla="*/ 242384 h 286756"/>
                  <a:gd name="connsiteX13" fmla="*/ 28723 w 287205"/>
                  <a:gd name="connsiteY13" fmla="*/ 12074 h 286756"/>
                  <a:gd name="connsiteX14" fmla="*/ 29327 w 287205"/>
                  <a:gd name="connsiteY14" fmla="*/ 12074 h 286756"/>
                  <a:gd name="connsiteX15" fmla="*/ 30836 w 287205"/>
                  <a:gd name="connsiteY15" fmla="*/ 12074 h 286756"/>
                  <a:gd name="connsiteX16" fmla="*/ 28723 w 287205"/>
                  <a:gd name="connsiteY16" fmla="*/ 12074 h 286756"/>
                  <a:gd name="connsiteX17" fmla="*/ 259313 w 287205"/>
                  <a:gd name="connsiteY17" fmla="*/ 274682 h 286756"/>
                  <a:gd name="connsiteX18" fmla="*/ 257804 w 287205"/>
                  <a:gd name="connsiteY18" fmla="*/ 274682 h 286756"/>
                  <a:gd name="connsiteX19" fmla="*/ 259917 w 287205"/>
                  <a:gd name="connsiteY19" fmla="*/ 274682 h 286756"/>
                  <a:gd name="connsiteX20" fmla="*/ 259313 w 287205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05" h="286756">
                    <a:moveTo>
                      <a:pt x="286779" y="242384"/>
                    </a:moveTo>
                    <a:cubicBezTo>
                      <a:pt x="284666" y="214011"/>
                      <a:pt x="280440" y="176883"/>
                      <a:pt x="266255" y="141265"/>
                    </a:cubicBezTo>
                    <a:cubicBezTo>
                      <a:pt x="253880" y="110477"/>
                      <a:pt x="234865" y="71840"/>
                      <a:pt x="195025" y="45881"/>
                    </a:cubicBezTo>
                    <a:cubicBezTo>
                      <a:pt x="148847" y="15998"/>
                      <a:pt x="95123" y="906"/>
                      <a:pt x="31137" y="0"/>
                    </a:cubicBezTo>
                    <a:cubicBezTo>
                      <a:pt x="30534" y="0"/>
                      <a:pt x="29930" y="0"/>
                      <a:pt x="29327" y="0"/>
                    </a:cubicBezTo>
                    <a:cubicBezTo>
                      <a:pt x="22385" y="0"/>
                      <a:pt x="13330" y="906"/>
                      <a:pt x="6992" y="7244"/>
                    </a:cubicBezTo>
                    <a:cubicBezTo>
                      <a:pt x="654" y="13885"/>
                      <a:pt x="-252" y="22639"/>
                      <a:pt x="50" y="31392"/>
                    </a:cubicBezTo>
                    <a:cubicBezTo>
                      <a:pt x="956" y="83008"/>
                      <a:pt x="11519" y="128588"/>
                      <a:pt x="32043" y="170544"/>
                    </a:cubicBezTo>
                    <a:cubicBezTo>
                      <a:pt x="48643" y="203748"/>
                      <a:pt x="73392" y="230310"/>
                      <a:pt x="105687" y="249025"/>
                    </a:cubicBezTo>
                    <a:cubicBezTo>
                      <a:pt x="147338" y="273475"/>
                      <a:pt x="197138" y="285851"/>
                      <a:pt x="257502" y="286756"/>
                    </a:cubicBezTo>
                    <a:cubicBezTo>
                      <a:pt x="258106" y="286756"/>
                      <a:pt x="258709" y="286756"/>
                      <a:pt x="259313" y="286756"/>
                    </a:cubicBezTo>
                    <a:cubicBezTo>
                      <a:pt x="283157" y="286756"/>
                      <a:pt x="286779" y="271966"/>
                      <a:pt x="287080" y="257477"/>
                    </a:cubicBezTo>
                    <a:cubicBezTo>
                      <a:pt x="287382" y="252346"/>
                      <a:pt x="287080" y="247214"/>
                      <a:pt x="286779" y="242384"/>
                    </a:cubicBezTo>
                    <a:close/>
                    <a:moveTo>
                      <a:pt x="28723" y="12074"/>
                    </a:moveTo>
                    <a:cubicBezTo>
                      <a:pt x="29025" y="12074"/>
                      <a:pt x="29025" y="12074"/>
                      <a:pt x="29327" y="12074"/>
                    </a:cubicBezTo>
                    <a:cubicBezTo>
                      <a:pt x="29930" y="12074"/>
                      <a:pt x="30232" y="12074"/>
                      <a:pt x="30836" y="12074"/>
                    </a:cubicBezTo>
                    <a:cubicBezTo>
                      <a:pt x="29930" y="12074"/>
                      <a:pt x="29327" y="12074"/>
                      <a:pt x="28723" y="12074"/>
                    </a:cubicBezTo>
                    <a:close/>
                    <a:moveTo>
                      <a:pt x="259313" y="274682"/>
                    </a:moveTo>
                    <a:cubicBezTo>
                      <a:pt x="258709" y="274682"/>
                      <a:pt x="258408" y="274682"/>
                      <a:pt x="257804" y="274682"/>
                    </a:cubicBezTo>
                    <a:cubicBezTo>
                      <a:pt x="258408" y="274682"/>
                      <a:pt x="259011" y="274682"/>
                      <a:pt x="259917" y="274682"/>
                    </a:cubicBezTo>
                    <a:cubicBezTo>
                      <a:pt x="259615" y="274682"/>
                      <a:pt x="259313" y="274682"/>
                      <a:pt x="25931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19" name="Freeform 1518">
                <a:extLst>
                  <a:ext uri="{FF2B5EF4-FFF2-40B4-BE49-F238E27FC236}">
                    <a16:creationId xmlns:a16="http://schemas.microsoft.com/office/drawing/2014/main" id="{DC2CC24A-7D5D-DD46-8F21-929679781AB3}"/>
                  </a:ext>
                </a:extLst>
              </p:cNvPr>
              <p:cNvSpPr/>
              <p:nvPr/>
            </p:nvSpPr>
            <p:spPr>
              <a:xfrm>
                <a:off x="5332987" y="301"/>
                <a:ext cx="287104" cy="286454"/>
              </a:xfrm>
              <a:custGeom>
                <a:avLst/>
                <a:gdLst>
                  <a:gd name="connsiteX0" fmla="*/ 18486 w 287104"/>
                  <a:gd name="connsiteY0" fmla="*/ 138549 h 286454"/>
                  <a:gd name="connsiteX1" fmla="*/ 100580 w 287104"/>
                  <a:gd name="connsiteY1" fmla="*/ 245705 h 286454"/>
                  <a:gd name="connsiteX2" fmla="*/ 254206 w 287104"/>
                  <a:gd name="connsiteY2" fmla="*/ 286454 h 286454"/>
                  <a:gd name="connsiteX3" fmla="*/ 258130 w 287104"/>
                  <a:gd name="connsiteY3" fmla="*/ 286454 h 286454"/>
                  <a:gd name="connsiteX4" fmla="*/ 280163 w 287104"/>
                  <a:gd name="connsiteY4" fmla="*/ 279512 h 286454"/>
                  <a:gd name="connsiteX5" fmla="*/ 287105 w 287104"/>
                  <a:gd name="connsiteY5" fmla="*/ 252647 h 286454"/>
                  <a:gd name="connsiteX6" fmla="*/ 273825 w 287104"/>
                  <a:gd name="connsiteY6" fmla="*/ 164507 h 286454"/>
                  <a:gd name="connsiteX7" fmla="*/ 194144 w 287104"/>
                  <a:gd name="connsiteY7" fmla="*/ 44975 h 286454"/>
                  <a:gd name="connsiteX8" fmla="*/ 50780 w 287104"/>
                  <a:gd name="connsiteY8" fmla="*/ 0 h 286454"/>
                  <a:gd name="connsiteX9" fmla="*/ 50177 w 287104"/>
                  <a:gd name="connsiteY9" fmla="*/ 0 h 286454"/>
                  <a:gd name="connsiteX10" fmla="*/ 49573 w 287104"/>
                  <a:gd name="connsiteY10" fmla="*/ 0 h 286454"/>
                  <a:gd name="connsiteX11" fmla="*/ 38707 w 287104"/>
                  <a:gd name="connsiteY11" fmla="*/ 0 h 286454"/>
                  <a:gd name="connsiteX12" fmla="*/ 7016 w 287104"/>
                  <a:gd name="connsiteY12" fmla="*/ 7848 h 286454"/>
                  <a:gd name="connsiteX13" fmla="*/ 75 w 287104"/>
                  <a:gd name="connsiteY13" fmla="*/ 39240 h 286454"/>
                  <a:gd name="connsiteX14" fmla="*/ 18486 w 287104"/>
                  <a:gd name="connsiteY14" fmla="*/ 138549 h 286454"/>
                  <a:gd name="connsiteX15" fmla="*/ 259639 w 287104"/>
                  <a:gd name="connsiteY15" fmla="*/ 274380 h 286454"/>
                  <a:gd name="connsiteX16" fmla="*/ 257828 w 287104"/>
                  <a:gd name="connsiteY16" fmla="*/ 274380 h 286454"/>
                  <a:gd name="connsiteX17" fmla="*/ 257526 w 287104"/>
                  <a:gd name="connsiteY17" fmla="*/ 274380 h 286454"/>
                  <a:gd name="connsiteX18" fmla="*/ 259639 w 287104"/>
                  <a:gd name="connsiteY18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7104" h="286454">
                    <a:moveTo>
                      <a:pt x="18486" y="138549"/>
                    </a:moveTo>
                    <a:cubicBezTo>
                      <a:pt x="34482" y="185939"/>
                      <a:pt x="61948" y="221859"/>
                      <a:pt x="100580" y="245705"/>
                    </a:cubicBezTo>
                    <a:cubicBezTo>
                      <a:pt x="142533" y="271664"/>
                      <a:pt x="191428" y="284643"/>
                      <a:pt x="254206" y="286454"/>
                    </a:cubicBezTo>
                    <a:cubicBezTo>
                      <a:pt x="255716" y="286454"/>
                      <a:pt x="256923" y="286454"/>
                      <a:pt x="258130" y="286454"/>
                    </a:cubicBezTo>
                    <a:cubicBezTo>
                      <a:pt x="265676" y="286454"/>
                      <a:pt x="274126" y="285549"/>
                      <a:pt x="280163" y="279512"/>
                    </a:cubicBezTo>
                    <a:cubicBezTo>
                      <a:pt x="286803" y="272871"/>
                      <a:pt x="287105" y="262910"/>
                      <a:pt x="287105" y="252647"/>
                    </a:cubicBezTo>
                    <a:cubicBezTo>
                      <a:pt x="286803" y="223972"/>
                      <a:pt x="282276" y="194089"/>
                      <a:pt x="273825" y="164507"/>
                    </a:cubicBezTo>
                    <a:cubicBezTo>
                      <a:pt x="258432" y="109269"/>
                      <a:pt x="233079" y="71236"/>
                      <a:pt x="194144" y="44975"/>
                    </a:cubicBezTo>
                    <a:cubicBezTo>
                      <a:pt x="156115" y="19620"/>
                      <a:pt x="112050" y="6037"/>
                      <a:pt x="50780" y="0"/>
                    </a:cubicBezTo>
                    <a:lnTo>
                      <a:pt x="50177" y="0"/>
                    </a:lnTo>
                    <a:lnTo>
                      <a:pt x="49573" y="0"/>
                    </a:lnTo>
                    <a:lnTo>
                      <a:pt x="38707" y="0"/>
                    </a:lnTo>
                    <a:cubicBezTo>
                      <a:pt x="24220" y="0"/>
                      <a:pt x="14260" y="604"/>
                      <a:pt x="7016" y="7848"/>
                    </a:cubicBezTo>
                    <a:cubicBezTo>
                      <a:pt x="75" y="15092"/>
                      <a:pt x="-227" y="25355"/>
                      <a:pt x="75" y="39240"/>
                    </a:cubicBezTo>
                    <a:cubicBezTo>
                      <a:pt x="980" y="70934"/>
                      <a:pt x="6715" y="103232"/>
                      <a:pt x="18486" y="138549"/>
                    </a:cubicBezTo>
                    <a:close/>
                    <a:moveTo>
                      <a:pt x="259639" y="274380"/>
                    </a:moveTo>
                    <a:cubicBezTo>
                      <a:pt x="259035" y="274380"/>
                      <a:pt x="258432" y="274380"/>
                      <a:pt x="257828" y="274380"/>
                    </a:cubicBezTo>
                    <a:cubicBezTo>
                      <a:pt x="257828" y="274380"/>
                      <a:pt x="257828" y="274380"/>
                      <a:pt x="257526" y="274380"/>
                    </a:cubicBezTo>
                    <a:cubicBezTo>
                      <a:pt x="258432" y="274380"/>
                      <a:pt x="259035" y="274380"/>
                      <a:pt x="25963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0" name="Freeform 1519">
                <a:extLst>
                  <a:ext uri="{FF2B5EF4-FFF2-40B4-BE49-F238E27FC236}">
                    <a16:creationId xmlns:a16="http://schemas.microsoft.com/office/drawing/2014/main" id="{AFF658D3-9E10-C94B-A1F2-55647E769E43}"/>
                  </a:ext>
                </a:extLst>
              </p:cNvPr>
              <p:cNvSpPr/>
              <p:nvPr/>
            </p:nvSpPr>
            <p:spPr>
              <a:xfrm>
                <a:off x="5327931" y="4383747"/>
                <a:ext cx="286719" cy="286152"/>
              </a:xfrm>
              <a:custGeom>
                <a:avLst/>
                <a:gdLst>
                  <a:gd name="connsiteX0" fmla="*/ 87830 w 286719"/>
                  <a:gd name="connsiteY0" fmla="*/ 237856 h 286152"/>
                  <a:gd name="connsiteX1" fmla="*/ 257754 w 286719"/>
                  <a:gd name="connsiteY1" fmla="*/ 286152 h 286152"/>
                  <a:gd name="connsiteX2" fmla="*/ 259565 w 286719"/>
                  <a:gd name="connsiteY2" fmla="*/ 286152 h 286152"/>
                  <a:gd name="connsiteX3" fmla="*/ 280692 w 286719"/>
                  <a:gd name="connsiteY3" fmla="*/ 279210 h 286152"/>
                  <a:gd name="connsiteX4" fmla="*/ 286427 w 286719"/>
                  <a:gd name="connsiteY4" fmla="*/ 252949 h 286152"/>
                  <a:gd name="connsiteX5" fmla="*/ 260772 w 286719"/>
                  <a:gd name="connsiteY5" fmla="*/ 129795 h 286152"/>
                  <a:gd name="connsiteX6" fmla="*/ 166906 w 286719"/>
                  <a:gd name="connsiteY6" fmla="*/ 30185 h 286152"/>
                  <a:gd name="connsiteX7" fmla="*/ 48593 w 286719"/>
                  <a:gd name="connsiteY7" fmla="*/ 0 h 286152"/>
                  <a:gd name="connsiteX8" fmla="*/ 47989 w 286719"/>
                  <a:gd name="connsiteY8" fmla="*/ 0 h 286152"/>
                  <a:gd name="connsiteX9" fmla="*/ 47386 w 286719"/>
                  <a:gd name="connsiteY9" fmla="*/ 0 h 286152"/>
                  <a:gd name="connsiteX10" fmla="*/ 43764 w 286719"/>
                  <a:gd name="connsiteY10" fmla="*/ 0 h 286152"/>
                  <a:gd name="connsiteX11" fmla="*/ 35615 w 286719"/>
                  <a:gd name="connsiteY11" fmla="*/ 0 h 286152"/>
                  <a:gd name="connsiteX12" fmla="*/ 35615 w 286719"/>
                  <a:gd name="connsiteY12" fmla="*/ 0 h 286152"/>
                  <a:gd name="connsiteX13" fmla="*/ 6036 w 286719"/>
                  <a:gd name="connsiteY13" fmla="*/ 10263 h 286152"/>
                  <a:gd name="connsiteX14" fmla="*/ 0 w 286719"/>
                  <a:gd name="connsiteY14" fmla="*/ 41957 h 286152"/>
                  <a:gd name="connsiteX15" fmla="*/ 14789 w 286719"/>
                  <a:gd name="connsiteY15" fmla="*/ 130398 h 286152"/>
                  <a:gd name="connsiteX16" fmla="*/ 87830 w 286719"/>
                  <a:gd name="connsiteY16" fmla="*/ 237856 h 286152"/>
                  <a:gd name="connsiteX17" fmla="*/ 260168 w 286719"/>
                  <a:gd name="connsiteY17" fmla="*/ 274078 h 286152"/>
                  <a:gd name="connsiteX18" fmla="*/ 259565 w 286719"/>
                  <a:gd name="connsiteY18" fmla="*/ 274078 h 286152"/>
                  <a:gd name="connsiteX19" fmla="*/ 258055 w 286719"/>
                  <a:gd name="connsiteY19" fmla="*/ 274078 h 286152"/>
                  <a:gd name="connsiteX20" fmla="*/ 260168 w 286719"/>
                  <a:gd name="connsiteY20" fmla="*/ 274078 h 286152"/>
                  <a:gd name="connsiteX21" fmla="*/ 35313 w 286719"/>
                  <a:gd name="connsiteY21" fmla="*/ 11772 h 286152"/>
                  <a:gd name="connsiteX22" fmla="*/ 37426 w 286719"/>
                  <a:gd name="connsiteY22" fmla="*/ 11772 h 286152"/>
                  <a:gd name="connsiteX23" fmla="*/ 34709 w 286719"/>
                  <a:gd name="connsiteY23" fmla="*/ 11772 h 286152"/>
                  <a:gd name="connsiteX24" fmla="*/ 35313 w 286719"/>
                  <a:gd name="connsiteY24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19" h="286152">
                    <a:moveTo>
                      <a:pt x="87830" y="237856"/>
                    </a:moveTo>
                    <a:cubicBezTo>
                      <a:pt x="132197" y="268947"/>
                      <a:pt x="186223" y="284341"/>
                      <a:pt x="257754" y="286152"/>
                    </a:cubicBezTo>
                    <a:cubicBezTo>
                      <a:pt x="258358" y="286152"/>
                      <a:pt x="258961" y="286152"/>
                      <a:pt x="259565" y="286152"/>
                    </a:cubicBezTo>
                    <a:cubicBezTo>
                      <a:pt x="266808" y="286152"/>
                      <a:pt x="274656" y="285247"/>
                      <a:pt x="280692" y="279210"/>
                    </a:cubicBezTo>
                    <a:cubicBezTo>
                      <a:pt x="287332" y="272267"/>
                      <a:pt x="287030" y="262306"/>
                      <a:pt x="286427" y="252949"/>
                    </a:cubicBezTo>
                    <a:cubicBezTo>
                      <a:pt x="284012" y="215520"/>
                      <a:pt x="278881" y="171450"/>
                      <a:pt x="260772" y="129795"/>
                    </a:cubicBezTo>
                    <a:cubicBezTo>
                      <a:pt x="241154" y="84518"/>
                      <a:pt x="209463" y="51012"/>
                      <a:pt x="166906" y="30185"/>
                    </a:cubicBezTo>
                    <a:cubicBezTo>
                      <a:pt x="133103" y="13583"/>
                      <a:pt x="94470" y="3622"/>
                      <a:pt x="48593" y="0"/>
                    </a:cubicBezTo>
                    <a:lnTo>
                      <a:pt x="47989" y="0"/>
                    </a:lnTo>
                    <a:lnTo>
                      <a:pt x="47386" y="0"/>
                    </a:lnTo>
                    <a:lnTo>
                      <a:pt x="43764" y="0"/>
                    </a:lnTo>
                    <a:cubicBezTo>
                      <a:pt x="40444" y="0"/>
                      <a:pt x="37727" y="0"/>
                      <a:pt x="35615" y="0"/>
                    </a:cubicBezTo>
                    <a:lnTo>
                      <a:pt x="35615" y="0"/>
                    </a:lnTo>
                    <a:cubicBezTo>
                      <a:pt x="25051" y="0"/>
                      <a:pt x="13280" y="905"/>
                      <a:pt x="6036" y="10263"/>
                    </a:cubicBezTo>
                    <a:cubicBezTo>
                      <a:pt x="604" y="17809"/>
                      <a:pt x="0" y="28072"/>
                      <a:pt x="0" y="41957"/>
                    </a:cubicBezTo>
                    <a:cubicBezTo>
                      <a:pt x="302" y="70934"/>
                      <a:pt x="5131" y="100515"/>
                      <a:pt x="14789" y="130398"/>
                    </a:cubicBezTo>
                    <a:cubicBezTo>
                      <a:pt x="29880" y="178694"/>
                      <a:pt x="53724" y="214010"/>
                      <a:pt x="87830" y="237856"/>
                    </a:cubicBezTo>
                    <a:close/>
                    <a:moveTo>
                      <a:pt x="260168" y="274078"/>
                    </a:moveTo>
                    <a:cubicBezTo>
                      <a:pt x="259867" y="274078"/>
                      <a:pt x="259867" y="274078"/>
                      <a:pt x="259565" y="274078"/>
                    </a:cubicBezTo>
                    <a:cubicBezTo>
                      <a:pt x="258961" y="274078"/>
                      <a:pt x="258659" y="274078"/>
                      <a:pt x="258055" y="274078"/>
                    </a:cubicBezTo>
                    <a:cubicBezTo>
                      <a:pt x="258659" y="274078"/>
                      <a:pt x="259263" y="274078"/>
                      <a:pt x="260168" y="274078"/>
                    </a:cubicBezTo>
                    <a:close/>
                    <a:moveTo>
                      <a:pt x="35313" y="11772"/>
                    </a:moveTo>
                    <a:cubicBezTo>
                      <a:pt x="35917" y="11772"/>
                      <a:pt x="36520" y="11772"/>
                      <a:pt x="37426" y="11772"/>
                    </a:cubicBezTo>
                    <a:cubicBezTo>
                      <a:pt x="36520" y="11772"/>
                      <a:pt x="35615" y="11772"/>
                      <a:pt x="34709" y="11772"/>
                    </a:cubicBezTo>
                    <a:cubicBezTo>
                      <a:pt x="34709" y="11772"/>
                      <a:pt x="35011" y="11772"/>
                      <a:pt x="3531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1" name="Freeform 1520">
                <a:extLst>
                  <a:ext uri="{FF2B5EF4-FFF2-40B4-BE49-F238E27FC236}">
                    <a16:creationId xmlns:a16="http://schemas.microsoft.com/office/drawing/2014/main" id="{90248AAF-9E21-7748-B805-5A08651DB743}"/>
                  </a:ext>
                </a:extLst>
              </p:cNvPr>
              <p:cNvSpPr/>
              <p:nvPr/>
            </p:nvSpPr>
            <p:spPr>
              <a:xfrm>
                <a:off x="6587965" y="2812927"/>
                <a:ext cx="287072" cy="288265"/>
              </a:xfrm>
              <a:custGeom>
                <a:avLst/>
                <a:gdLst>
                  <a:gd name="connsiteX0" fmla="*/ 25716 w 287072"/>
                  <a:gd name="connsiteY0" fmla="*/ 288265 h 288265"/>
                  <a:gd name="connsiteX1" fmla="*/ 34770 w 287072"/>
                  <a:gd name="connsiteY1" fmla="*/ 287662 h 288265"/>
                  <a:gd name="connsiteX2" fmla="*/ 39600 w 287072"/>
                  <a:gd name="connsiteY2" fmla="*/ 287058 h 288265"/>
                  <a:gd name="connsiteX3" fmla="*/ 123807 w 287072"/>
                  <a:gd name="connsiteY3" fmla="*/ 273475 h 288265"/>
                  <a:gd name="connsiteX4" fmla="*/ 264757 w 287072"/>
                  <a:gd name="connsiteY4" fmla="*/ 149717 h 288265"/>
                  <a:gd name="connsiteX5" fmla="*/ 286789 w 287072"/>
                  <a:gd name="connsiteY5" fmla="*/ 39240 h 288265"/>
                  <a:gd name="connsiteX6" fmla="*/ 280452 w 287072"/>
                  <a:gd name="connsiteY6" fmla="*/ 6641 h 288265"/>
                  <a:gd name="connsiteX7" fmla="*/ 261135 w 287072"/>
                  <a:gd name="connsiteY7" fmla="*/ 0 h 288265"/>
                  <a:gd name="connsiteX8" fmla="*/ 245440 w 287072"/>
                  <a:gd name="connsiteY8" fmla="*/ 906 h 288265"/>
                  <a:gd name="connsiteX9" fmla="*/ 128938 w 287072"/>
                  <a:gd name="connsiteY9" fmla="*/ 25657 h 288265"/>
                  <a:gd name="connsiteX10" fmla="*/ 41410 w 287072"/>
                  <a:gd name="connsiteY10" fmla="*/ 99610 h 288265"/>
                  <a:gd name="connsiteX11" fmla="*/ 61 w 287072"/>
                  <a:gd name="connsiteY11" fmla="*/ 255062 h 288265"/>
                  <a:gd name="connsiteX12" fmla="*/ 6701 w 287072"/>
                  <a:gd name="connsiteY12" fmla="*/ 281323 h 288265"/>
                  <a:gd name="connsiteX13" fmla="*/ 25716 w 287072"/>
                  <a:gd name="connsiteY13" fmla="*/ 288265 h 288265"/>
                  <a:gd name="connsiteX14" fmla="*/ 261135 w 287072"/>
                  <a:gd name="connsiteY14" fmla="*/ 12376 h 288265"/>
                  <a:gd name="connsiteX15" fmla="*/ 262343 w 287072"/>
                  <a:gd name="connsiteY15" fmla="*/ 12376 h 288265"/>
                  <a:gd name="connsiteX16" fmla="*/ 260229 w 287072"/>
                  <a:gd name="connsiteY16" fmla="*/ 12376 h 288265"/>
                  <a:gd name="connsiteX17" fmla="*/ 261135 w 287072"/>
                  <a:gd name="connsiteY17" fmla="*/ 12376 h 288265"/>
                  <a:gd name="connsiteX18" fmla="*/ 246346 w 287072"/>
                  <a:gd name="connsiteY18" fmla="*/ 13281 h 288265"/>
                  <a:gd name="connsiteX19" fmla="*/ 244837 w 287072"/>
                  <a:gd name="connsiteY19" fmla="*/ 13583 h 288265"/>
                  <a:gd name="connsiteX20" fmla="*/ 246346 w 287072"/>
                  <a:gd name="connsiteY20" fmla="*/ 13281 h 288265"/>
                  <a:gd name="connsiteX21" fmla="*/ 26319 w 287072"/>
                  <a:gd name="connsiteY21" fmla="*/ 276191 h 288265"/>
                  <a:gd name="connsiteX22" fmla="*/ 25716 w 287072"/>
                  <a:gd name="connsiteY22" fmla="*/ 276191 h 288265"/>
                  <a:gd name="connsiteX23" fmla="*/ 25112 w 287072"/>
                  <a:gd name="connsiteY23" fmla="*/ 276191 h 288265"/>
                  <a:gd name="connsiteX24" fmla="*/ 26319 w 287072"/>
                  <a:gd name="connsiteY24" fmla="*/ 276191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072" h="288265">
                    <a:moveTo>
                      <a:pt x="25716" y="288265"/>
                    </a:moveTo>
                    <a:cubicBezTo>
                      <a:pt x="28131" y="288265"/>
                      <a:pt x="31149" y="287964"/>
                      <a:pt x="34770" y="287662"/>
                    </a:cubicBezTo>
                    <a:lnTo>
                      <a:pt x="39600" y="287058"/>
                    </a:lnTo>
                    <a:cubicBezTo>
                      <a:pt x="67367" y="284341"/>
                      <a:pt x="96040" y="281323"/>
                      <a:pt x="123807" y="273475"/>
                    </a:cubicBezTo>
                    <a:cubicBezTo>
                      <a:pt x="192924" y="253855"/>
                      <a:pt x="240310" y="212200"/>
                      <a:pt x="264757" y="149717"/>
                    </a:cubicBezTo>
                    <a:cubicBezTo>
                      <a:pt x="278338" y="114702"/>
                      <a:pt x="285884" y="77575"/>
                      <a:pt x="286789" y="39240"/>
                    </a:cubicBezTo>
                    <a:cubicBezTo>
                      <a:pt x="287393" y="23846"/>
                      <a:pt x="287695" y="13885"/>
                      <a:pt x="280452" y="6641"/>
                    </a:cubicBezTo>
                    <a:cubicBezTo>
                      <a:pt x="274717" y="906"/>
                      <a:pt x="267171" y="0"/>
                      <a:pt x="261135" y="0"/>
                    </a:cubicBezTo>
                    <a:cubicBezTo>
                      <a:pt x="256910" y="0"/>
                      <a:pt x="251779" y="302"/>
                      <a:pt x="245440" y="906"/>
                    </a:cubicBezTo>
                    <a:cubicBezTo>
                      <a:pt x="203186" y="2113"/>
                      <a:pt x="166062" y="9961"/>
                      <a:pt x="128938" y="25657"/>
                    </a:cubicBezTo>
                    <a:cubicBezTo>
                      <a:pt x="91210" y="41353"/>
                      <a:pt x="61934" y="66407"/>
                      <a:pt x="41410" y="99610"/>
                    </a:cubicBezTo>
                    <a:cubicBezTo>
                      <a:pt x="15152" y="142774"/>
                      <a:pt x="1872" y="191976"/>
                      <a:pt x="61" y="255062"/>
                    </a:cubicBezTo>
                    <a:cubicBezTo>
                      <a:pt x="-240" y="264721"/>
                      <a:pt x="363" y="274380"/>
                      <a:pt x="6701" y="281323"/>
                    </a:cubicBezTo>
                    <a:cubicBezTo>
                      <a:pt x="13643" y="288265"/>
                      <a:pt x="22698" y="288265"/>
                      <a:pt x="25716" y="288265"/>
                    </a:cubicBezTo>
                    <a:close/>
                    <a:moveTo>
                      <a:pt x="261135" y="12376"/>
                    </a:moveTo>
                    <a:cubicBezTo>
                      <a:pt x="261437" y="12376"/>
                      <a:pt x="261738" y="12376"/>
                      <a:pt x="262343" y="12376"/>
                    </a:cubicBezTo>
                    <a:cubicBezTo>
                      <a:pt x="261738" y="12376"/>
                      <a:pt x="261135" y="12376"/>
                      <a:pt x="260229" y="12376"/>
                    </a:cubicBezTo>
                    <a:cubicBezTo>
                      <a:pt x="260531" y="12376"/>
                      <a:pt x="260833" y="12376"/>
                      <a:pt x="261135" y="12376"/>
                    </a:cubicBezTo>
                    <a:close/>
                    <a:moveTo>
                      <a:pt x="246346" y="13281"/>
                    </a:moveTo>
                    <a:cubicBezTo>
                      <a:pt x="245742" y="13281"/>
                      <a:pt x="245138" y="13281"/>
                      <a:pt x="244837" y="13583"/>
                    </a:cubicBezTo>
                    <a:cubicBezTo>
                      <a:pt x="245138" y="13583"/>
                      <a:pt x="245440" y="13281"/>
                      <a:pt x="246346" y="13281"/>
                    </a:cubicBezTo>
                    <a:close/>
                    <a:moveTo>
                      <a:pt x="26319" y="276191"/>
                    </a:moveTo>
                    <a:cubicBezTo>
                      <a:pt x="26018" y="276191"/>
                      <a:pt x="26018" y="276191"/>
                      <a:pt x="25716" y="276191"/>
                    </a:cubicBezTo>
                    <a:cubicBezTo>
                      <a:pt x="25414" y="276191"/>
                      <a:pt x="25414" y="276191"/>
                      <a:pt x="25112" y="276191"/>
                    </a:cubicBezTo>
                    <a:cubicBezTo>
                      <a:pt x="25716" y="276191"/>
                      <a:pt x="26018" y="276191"/>
                      <a:pt x="26319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2" name="Freeform 1521">
                <a:extLst>
                  <a:ext uri="{FF2B5EF4-FFF2-40B4-BE49-F238E27FC236}">
                    <a16:creationId xmlns:a16="http://schemas.microsoft.com/office/drawing/2014/main" id="{8437B6B9-42A7-0643-AB46-B20ABB72FEAF}"/>
                  </a:ext>
                </a:extLst>
              </p:cNvPr>
              <p:cNvSpPr/>
              <p:nvPr/>
            </p:nvSpPr>
            <p:spPr>
              <a:xfrm>
                <a:off x="6588328" y="625128"/>
                <a:ext cx="286924" cy="288265"/>
              </a:xfrm>
              <a:custGeom>
                <a:avLst/>
                <a:gdLst>
                  <a:gd name="connsiteX0" fmla="*/ 279484 w 286924"/>
                  <a:gd name="connsiteY0" fmla="*/ 190165 h 288265"/>
                  <a:gd name="connsiteX1" fmla="*/ 277975 w 286924"/>
                  <a:gd name="connsiteY1" fmla="*/ 183222 h 288265"/>
                  <a:gd name="connsiteX2" fmla="*/ 118916 w 286924"/>
                  <a:gd name="connsiteY2" fmla="*/ 12979 h 288265"/>
                  <a:gd name="connsiteX3" fmla="*/ 55233 w 286924"/>
                  <a:gd name="connsiteY3" fmla="*/ 2717 h 288265"/>
                  <a:gd name="connsiteX4" fmla="*/ 34709 w 286924"/>
                  <a:gd name="connsiteY4" fmla="*/ 604 h 288265"/>
                  <a:gd name="connsiteX5" fmla="*/ 24146 w 286924"/>
                  <a:gd name="connsiteY5" fmla="*/ 0 h 288265"/>
                  <a:gd name="connsiteX6" fmla="*/ 0 w 286924"/>
                  <a:gd name="connsiteY6" fmla="*/ 31996 h 288265"/>
                  <a:gd name="connsiteX7" fmla="*/ 22033 w 286924"/>
                  <a:gd name="connsiteY7" fmla="*/ 149113 h 288265"/>
                  <a:gd name="connsiteX8" fmla="*/ 148495 w 286924"/>
                  <a:gd name="connsiteY8" fmla="*/ 269551 h 288265"/>
                  <a:gd name="connsiteX9" fmla="*/ 239946 w 286924"/>
                  <a:gd name="connsiteY9" fmla="*/ 287360 h 288265"/>
                  <a:gd name="connsiteX10" fmla="*/ 257452 w 286924"/>
                  <a:gd name="connsiteY10" fmla="*/ 288265 h 288265"/>
                  <a:gd name="connsiteX11" fmla="*/ 279484 w 286924"/>
                  <a:gd name="connsiteY11" fmla="*/ 281021 h 288265"/>
                  <a:gd name="connsiteX12" fmla="*/ 286426 w 286924"/>
                  <a:gd name="connsiteY12" fmla="*/ 238460 h 288265"/>
                  <a:gd name="connsiteX13" fmla="*/ 279484 w 286924"/>
                  <a:gd name="connsiteY13" fmla="*/ 190165 h 288265"/>
                  <a:gd name="connsiteX14" fmla="*/ 22033 w 286924"/>
                  <a:gd name="connsiteY14" fmla="*/ 12074 h 288265"/>
                  <a:gd name="connsiteX15" fmla="*/ 24146 w 286924"/>
                  <a:gd name="connsiteY15" fmla="*/ 12074 h 288265"/>
                  <a:gd name="connsiteX16" fmla="*/ 24146 w 286924"/>
                  <a:gd name="connsiteY16" fmla="*/ 12074 h 288265"/>
                  <a:gd name="connsiteX17" fmla="*/ 22033 w 286924"/>
                  <a:gd name="connsiteY17" fmla="*/ 12074 h 288265"/>
                  <a:gd name="connsiteX18" fmla="*/ 257150 w 286924"/>
                  <a:gd name="connsiteY18" fmla="*/ 276191 h 288265"/>
                  <a:gd name="connsiteX19" fmla="*/ 257150 w 286924"/>
                  <a:gd name="connsiteY19" fmla="*/ 276191 h 288265"/>
                  <a:gd name="connsiteX20" fmla="*/ 257452 w 286924"/>
                  <a:gd name="connsiteY20" fmla="*/ 276191 h 288265"/>
                  <a:gd name="connsiteX21" fmla="*/ 257150 w 286924"/>
                  <a:gd name="connsiteY21" fmla="*/ 276191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924" h="288265">
                    <a:moveTo>
                      <a:pt x="279484" y="190165"/>
                    </a:moveTo>
                    <a:cubicBezTo>
                      <a:pt x="278881" y="187750"/>
                      <a:pt x="278579" y="185335"/>
                      <a:pt x="277975" y="183222"/>
                    </a:cubicBezTo>
                    <a:cubicBezTo>
                      <a:pt x="259866" y="93875"/>
                      <a:pt x="206444" y="36826"/>
                      <a:pt x="118916" y="12979"/>
                    </a:cubicBezTo>
                    <a:cubicBezTo>
                      <a:pt x="97789" y="6942"/>
                      <a:pt x="76058" y="4830"/>
                      <a:pt x="55233" y="2717"/>
                    </a:cubicBezTo>
                    <a:cubicBezTo>
                      <a:pt x="48291" y="2113"/>
                      <a:pt x="41349" y="1207"/>
                      <a:pt x="34709" y="604"/>
                    </a:cubicBezTo>
                    <a:cubicBezTo>
                      <a:pt x="30182" y="0"/>
                      <a:pt x="26862" y="0"/>
                      <a:pt x="24146" y="0"/>
                    </a:cubicBezTo>
                    <a:cubicBezTo>
                      <a:pt x="0" y="0"/>
                      <a:pt x="0" y="20828"/>
                      <a:pt x="0" y="31996"/>
                    </a:cubicBezTo>
                    <a:cubicBezTo>
                      <a:pt x="0" y="70934"/>
                      <a:pt x="7243" y="110477"/>
                      <a:pt x="22033" y="149113"/>
                    </a:cubicBezTo>
                    <a:cubicBezTo>
                      <a:pt x="44367" y="208276"/>
                      <a:pt x="86924" y="248723"/>
                      <a:pt x="148495" y="269551"/>
                    </a:cubicBezTo>
                    <a:cubicBezTo>
                      <a:pt x="175357" y="278606"/>
                      <a:pt x="204331" y="284040"/>
                      <a:pt x="239946" y="287360"/>
                    </a:cubicBezTo>
                    <a:cubicBezTo>
                      <a:pt x="246888" y="287964"/>
                      <a:pt x="252623" y="288265"/>
                      <a:pt x="257452" y="288265"/>
                    </a:cubicBezTo>
                    <a:cubicBezTo>
                      <a:pt x="264393" y="288265"/>
                      <a:pt x="273146" y="287360"/>
                      <a:pt x="279484" y="281021"/>
                    </a:cubicBezTo>
                    <a:cubicBezTo>
                      <a:pt x="287935" y="272267"/>
                      <a:pt x="287332" y="258684"/>
                      <a:pt x="286426" y="238460"/>
                    </a:cubicBezTo>
                    <a:cubicBezTo>
                      <a:pt x="286426" y="224273"/>
                      <a:pt x="283107" y="207672"/>
                      <a:pt x="279484" y="190165"/>
                    </a:cubicBezTo>
                    <a:close/>
                    <a:moveTo>
                      <a:pt x="22033" y="12074"/>
                    </a:moveTo>
                    <a:cubicBezTo>
                      <a:pt x="22636" y="12074"/>
                      <a:pt x="23240" y="12074"/>
                      <a:pt x="24146" y="12074"/>
                    </a:cubicBezTo>
                    <a:cubicBezTo>
                      <a:pt x="24146" y="12074"/>
                      <a:pt x="24146" y="12074"/>
                      <a:pt x="24146" y="12074"/>
                    </a:cubicBezTo>
                    <a:cubicBezTo>
                      <a:pt x="23542" y="12074"/>
                      <a:pt x="22938" y="12074"/>
                      <a:pt x="22033" y="12074"/>
                    </a:cubicBezTo>
                    <a:close/>
                    <a:moveTo>
                      <a:pt x="257150" y="276191"/>
                    </a:moveTo>
                    <a:cubicBezTo>
                      <a:pt x="257150" y="276191"/>
                      <a:pt x="257150" y="276191"/>
                      <a:pt x="257150" y="276191"/>
                    </a:cubicBezTo>
                    <a:cubicBezTo>
                      <a:pt x="257150" y="276191"/>
                      <a:pt x="257150" y="276191"/>
                      <a:pt x="257452" y="276191"/>
                    </a:cubicBezTo>
                    <a:cubicBezTo>
                      <a:pt x="257452" y="276191"/>
                      <a:pt x="257452" y="276191"/>
                      <a:pt x="257150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3" name="Freeform 1522">
                <a:extLst>
                  <a:ext uri="{FF2B5EF4-FFF2-40B4-BE49-F238E27FC236}">
                    <a16:creationId xmlns:a16="http://schemas.microsoft.com/office/drawing/2014/main" id="{F028DD23-C762-5146-BAC0-4F2CDFFC4633}"/>
                  </a:ext>
                </a:extLst>
              </p:cNvPr>
              <p:cNvSpPr/>
              <p:nvPr/>
            </p:nvSpPr>
            <p:spPr>
              <a:xfrm>
                <a:off x="6588232" y="3129264"/>
                <a:ext cx="286542" cy="286756"/>
              </a:xfrm>
              <a:custGeom>
                <a:avLst/>
                <a:gdLst>
                  <a:gd name="connsiteX0" fmla="*/ 30279 w 286542"/>
                  <a:gd name="connsiteY0" fmla="*/ 168432 h 286756"/>
                  <a:gd name="connsiteX1" fmla="*/ 118712 w 286542"/>
                  <a:gd name="connsiteY1" fmla="*/ 257477 h 286756"/>
                  <a:gd name="connsiteX2" fmla="*/ 242156 w 286542"/>
                  <a:gd name="connsiteY2" fmla="*/ 286756 h 286756"/>
                  <a:gd name="connsiteX3" fmla="*/ 250305 w 286542"/>
                  <a:gd name="connsiteY3" fmla="*/ 286756 h 286756"/>
                  <a:gd name="connsiteX4" fmla="*/ 278676 w 286542"/>
                  <a:gd name="connsiteY4" fmla="*/ 278305 h 286756"/>
                  <a:gd name="connsiteX5" fmla="*/ 285920 w 286542"/>
                  <a:gd name="connsiteY5" fmla="*/ 232726 h 286756"/>
                  <a:gd name="connsiteX6" fmla="*/ 266603 w 286542"/>
                  <a:gd name="connsiteY6" fmla="*/ 143680 h 286756"/>
                  <a:gd name="connsiteX7" fmla="*/ 160665 w 286542"/>
                  <a:gd name="connsiteY7" fmla="*/ 27770 h 286756"/>
                  <a:gd name="connsiteX8" fmla="*/ 32995 w 286542"/>
                  <a:gd name="connsiteY8" fmla="*/ 302 h 286756"/>
                  <a:gd name="connsiteX9" fmla="*/ 26355 w 286542"/>
                  <a:gd name="connsiteY9" fmla="*/ 0 h 286756"/>
                  <a:gd name="connsiteX10" fmla="*/ 6435 w 286542"/>
                  <a:gd name="connsiteY10" fmla="*/ 6943 h 286756"/>
                  <a:gd name="connsiteX11" fmla="*/ 97 w 286542"/>
                  <a:gd name="connsiteY11" fmla="*/ 34109 h 286756"/>
                  <a:gd name="connsiteX12" fmla="*/ 30279 w 286542"/>
                  <a:gd name="connsiteY12" fmla="*/ 168432 h 286756"/>
                  <a:gd name="connsiteX13" fmla="*/ 250305 w 286542"/>
                  <a:gd name="connsiteY13" fmla="*/ 274984 h 286756"/>
                  <a:gd name="connsiteX14" fmla="*/ 250305 w 286542"/>
                  <a:gd name="connsiteY14" fmla="*/ 274984 h 286756"/>
                  <a:gd name="connsiteX15" fmla="*/ 250305 w 286542"/>
                  <a:gd name="connsiteY15" fmla="*/ 274984 h 286756"/>
                  <a:gd name="connsiteX16" fmla="*/ 250305 w 286542"/>
                  <a:gd name="connsiteY16" fmla="*/ 274984 h 286756"/>
                  <a:gd name="connsiteX17" fmla="*/ 26355 w 286542"/>
                  <a:gd name="connsiteY17" fmla="*/ 12074 h 286756"/>
                  <a:gd name="connsiteX18" fmla="*/ 28166 w 286542"/>
                  <a:gd name="connsiteY18" fmla="*/ 12074 h 286756"/>
                  <a:gd name="connsiteX19" fmla="*/ 26355 w 286542"/>
                  <a:gd name="connsiteY19" fmla="*/ 12074 h 286756"/>
                  <a:gd name="connsiteX20" fmla="*/ 26355 w 286542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42" h="286756">
                    <a:moveTo>
                      <a:pt x="30279" y="168432"/>
                    </a:moveTo>
                    <a:cubicBezTo>
                      <a:pt x="49897" y="208879"/>
                      <a:pt x="78871" y="237857"/>
                      <a:pt x="118712" y="257477"/>
                    </a:cubicBezTo>
                    <a:cubicBezTo>
                      <a:pt x="156137" y="275890"/>
                      <a:pt x="197788" y="285851"/>
                      <a:pt x="242156" y="286756"/>
                    </a:cubicBezTo>
                    <a:cubicBezTo>
                      <a:pt x="245476" y="286756"/>
                      <a:pt x="248192" y="286756"/>
                      <a:pt x="250305" y="286756"/>
                    </a:cubicBezTo>
                    <a:cubicBezTo>
                      <a:pt x="260265" y="286756"/>
                      <a:pt x="271131" y="286153"/>
                      <a:pt x="278676" y="278305"/>
                    </a:cubicBezTo>
                    <a:cubicBezTo>
                      <a:pt x="287429" y="269249"/>
                      <a:pt x="287127" y="255062"/>
                      <a:pt x="285920" y="232726"/>
                    </a:cubicBezTo>
                    <a:cubicBezTo>
                      <a:pt x="284713" y="215218"/>
                      <a:pt x="280789" y="180506"/>
                      <a:pt x="266603" y="143680"/>
                    </a:cubicBezTo>
                    <a:cubicBezTo>
                      <a:pt x="245777" y="89045"/>
                      <a:pt x="210163" y="49805"/>
                      <a:pt x="160665" y="27770"/>
                    </a:cubicBezTo>
                    <a:cubicBezTo>
                      <a:pt x="125653" y="12074"/>
                      <a:pt x="86115" y="3622"/>
                      <a:pt x="32995" y="302"/>
                    </a:cubicBezTo>
                    <a:cubicBezTo>
                      <a:pt x="30279" y="0"/>
                      <a:pt x="28166" y="0"/>
                      <a:pt x="26355" y="0"/>
                    </a:cubicBezTo>
                    <a:cubicBezTo>
                      <a:pt x="20017" y="0"/>
                      <a:pt x="12170" y="906"/>
                      <a:pt x="6435" y="6943"/>
                    </a:cubicBezTo>
                    <a:cubicBezTo>
                      <a:pt x="-205" y="13885"/>
                      <a:pt x="-205" y="24148"/>
                      <a:pt x="97" y="34109"/>
                    </a:cubicBezTo>
                    <a:cubicBezTo>
                      <a:pt x="2209" y="87536"/>
                      <a:pt x="11868" y="130399"/>
                      <a:pt x="30279" y="168432"/>
                    </a:cubicBezTo>
                    <a:close/>
                    <a:moveTo>
                      <a:pt x="250305" y="274984"/>
                    </a:moveTo>
                    <a:cubicBezTo>
                      <a:pt x="250305" y="274984"/>
                      <a:pt x="250305" y="274984"/>
                      <a:pt x="250305" y="274984"/>
                    </a:cubicBezTo>
                    <a:cubicBezTo>
                      <a:pt x="250305" y="274984"/>
                      <a:pt x="250305" y="274984"/>
                      <a:pt x="250305" y="274984"/>
                    </a:cubicBezTo>
                    <a:cubicBezTo>
                      <a:pt x="250305" y="274984"/>
                      <a:pt x="250305" y="274984"/>
                      <a:pt x="250305" y="274984"/>
                    </a:cubicBezTo>
                    <a:close/>
                    <a:moveTo>
                      <a:pt x="26355" y="12074"/>
                    </a:moveTo>
                    <a:cubicBezTo>
                      <a:pt x="26959" y="12074"/>
                      <a:pt x="27562" y="12074"/>
                      <a:pt x="28166" y="12074"/>
                    </a:cubicBezTo>
                    <a:cubicBezTo>
                      <a:pt x="27562" y="12074"/>
                      <a:pt x="26959" y="12074"/>
                      <a:pt x="26355" y="12074"/>
                    </a:cubicBezTo>
                    <a:cubicBezTo>
                      <a:pt x="26355" y="12074"/>
                      <a:pt x="26355" y="12074"/>
                      <a:pt x="263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4" name="Freeform 1523">
                <a:extLst>
                  <a:ext uri="{FF2B5EF4-FFF2-40B4-BE49-F238E27FC236}">
                    <a16:creationId xmlns:a16="http://schemas.microsoft.com/office/drawing/2014/main" id="{BF16CE03-0548-0D45-828E-A67641843A37}"/>
                  </a:ext>
                </a:extLst>
              </p:cNvPr>
              <p:cNvSpPr/>
              <p:nvPr/>
            </p:nvSpPr>
            <p:spPr>
              <a:xfrm>
                <a:off x="6588913" y="4065900"/>
                <a:ext cx="286445" cy="287057"/>
              </a:xfrm>
              <a:custGeom>
                <a:avLst/>
                <a:gdLst>
                  <a:gd name="connsiteX0" fmla="*/ 286445 w 286445"/>
                  <a:gd name="connsiteY0" fmla="*/ 257477 h 287057"/>
                  <a:gd name="connsiteX1" fmla="*/ 286445 w 286445"/>
                  <a:gd name="connsiteY1" fmla="*/ 256873 h 287057"/>
                  <a:gd name="connsiteX2" fmla="*/ 286144 w 286445"/>
                  <a:gd name="connsiteY2" fmla="*/ 247516 h 287057"/>
                  <a:gd name="connsiteX3" fmla="*/ 286144 w 286445"/>
                  <a:gd name="connsiteY3" fmla="*/ 246308 h 287057"/>
                  <a:gd name="connsiteX4" fmla="*/ 286144 w 286445"/>
                  <a:gd name="connsiteY4" fmla="*/ 246007 h 287057"/>
                  <a:gd name="connsiteX5" fmla="*/ 286144 w 286445"/>
                  <a:gd name="connsiteY5" fmla="*/ 246007 h 287057"/>
                  <a:gd name="connsiteX6" fmla="*/ 259583 w 286445"/>
                  <a:gd name="connsiteY6" fmla="*/ 126173 h 287057"/>
                  <a:gd name="connsiteX7" fmla="*/ 200427 w 286445"/>
                  <a:gd name="connsiteY7" fmla="*/ 50711 h 287057"/>
                  <a:gd name="connsiteX8" fmla="*/ 28994 w 286445"/>
                  <a:gd name="connsiteY8" fmla="*/ 0 h 287057"/>
                  <a:gd name="connsiteX9" fmla="*/ 27786 w 286445"/>
                  <a:gd name="connsiteY9" fmla="*/ 0 h 287057"/>
                  <a:gd name="connsiteX10" fmla="*/ 19 w 286445"/>
                  <a:gd name="connsiteY10" fmla="*/ 28374 h 287057"/>
                  <a:gd name="connsiteX11" fmla="*/ 10583 w 286445"/>
                  <a:gd name="connsiteY11" fmla="*/ 111986 h 287057"/>
                  <a:gd name="connsiteX12" fmla="*/ 137044 w 286445"/>
                  <a:gd name="connsiteY12" fmla="*/ 264721 h 287057"/>
                  <a:gd name="connsiteX13" fmla="*/ 254453 w 286445"/>
                  <a:gd name="connsiteY13" fmla="*/ 287058 h 287057"/>
                  <a:gd name="connsiteX14" fmla="*/ 256565 w 286445"/>
                  <a:gd name="connsiteY14" fmla="*/ 287058 h 287057"/>
                  <a:gd name="connsiteX15" fmla="*/ 286445 w 286445"/>
                  <a:gd name="connsiteY15" fmla="*/ 258081 h 287057"/>
                  <a:gd name="connsiteX16" fmla="*/ 286445 w 286445"/>
                  <a:gd name="connsiteY16" fmla="*/ 257477 h 287057"/>
                  <a:gd name="connsiteX17" fmla="*/ 25673 w 286445"/>
                  <a:gd name="connsiteY17" fmla="*/ 11772 h 287057"/>
                  <a:gd name="connsiteX18" fmla="*/ 27183 w 286445"/>
                  <a:gd name="connsiteY18" fmla="*/ 11772 h 287057"/>
                  <a:gd name="connsiteX19" fmla="*/ 28088 w 286445"/>
                  <a:gd name="connsiteY19" fmla="*/ 11772 h 287057"/>
                  <a:gd name="connsiteX20" fmla="*/ 25673 w 286445"/>
                  <a:gd name="connsiteY20" fmla="*/ 11772 h 287057"/>
                  <a:gd name="connsiteX21" fmla="*/ 256263 w 286445"/>
                  <a:gd name="connsiteY21" fmla="*/ 274682 h 287057"/>
                  <a:gd name="connsiteX22" fmla="*/ 254453 w 286445"/>
                  <a:gd name="connsiteY22" fmla="*/ 274682 h 287057"/>
                  <a:gd name="connsiteX23" fmla="*/ 256867 w 286445"/>
                  <a:gd name="connsiteY23" fmla="*/ 274682 h 287057"/>
                  <a:gd name="connsiteX24" fmla="*/ 256263 w 286445"/>
                  <a:gd name="connsiteY24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45" h="287057">
                    <a:moveTo>
                      <a:pt x="286445" y="257477"/>
                    </a:moveTo>
                    <a:lnTo>
                      <a:pt x="286445" y="256873"/>
                    </a:lnTo>
                    <a:cubicBezTo>
                      <a:pt x="286445" y="252949"/>
                      <a:pt x="286144" y="249629"/>
                      <a:pt x="286144" y="247516"/>
                    </a:cubicBezTo>
                    <a:cubicBezTo>
                      <a:pt x="286144" y="246912"/>
                      <a:pt x="286144" y="246610"/>
                      <a:pt x="286144" y="246308"/>
                    </a:cubicBezTo>
                    <a:lnTo>
                      <a:pt x="286144" y="246007"/>
                    </a:lnTo>
                    <a:lnTo>
                      <a:pt x="286144" y="246007"/>
                    </a:lnTo>
                    <a:cubicBezTo>
                      <a:pt x="284635" y="203144"/>
                      <a:pt x="275881" y="163904"/>
                      <a:pt x="259583" y="126173"/>
                    </a:cubicBezTo>
                    <a:cubicBezTo>
                      <a:pt x="246002" y="94781"/>
                      <a:pt x="226081" y="69123"/>
                      <a:pt x="200427" y="50711"/>
                    </a:cubicBezTo>
                    <a:cubicBezTo>
                      <a:pt x="154852" y="17809"/>
                      <a:pt x="102034" y="2415"/>
                      <a:pt x="28994" y="0"/>
                    </a:cubicBezTo>
                    <a:cubicBezTo>
                      <a:pt x="28390" y="0"/>
                      <a:pt x="28088" y="0"/>
                      <a:pt x="27786" y="0"/>
                    </a:cubicBezTo>
                    <a:cubicBezTo>
                      <a:pt x="10280" y="0"/>
                      <a:pt x="19" y="10565"/>
                      <a:pt x="19" y="28374"/>
                    </a:cubicBezTo>
                    <a:cubicBezTo>
                      <a:pt x="-283" y="54031"/>
                      <a:pt x="3037" y="80593"/>
                      <a:pt x="10583" y="111986"/>
                    </a:cubicBezTo>
                    <a:cubicBezTo>
                      <a:pt x="28994" y="187750"/>
                      <a:pt x="71550" y="239064"/>
                      <a:pt x="137044" y="264721"/>
                    </a:cubicBezTo>
                    <a:cubicBezTo>
                      <a:pt x="172659" y="278606"/>
                      <a:pt x="210990" y="285850"/>
                      <a:pt x="254453" y="287058"/>
                    </a:cubicBezTo>
                    <a:cubicBezTo>
                      <a:pt x="255358" y="287058"/>
                      <a:pt x="255962" y="287058"/>
                      <a:pt x="256565" y="287058"/>
                    </a:cubicBezTo>
                    <a:cubicBezTo>
                      <a:pt x="279504" y="287058"/>
                      <a:pt x="285238" y="275890"/>
                      <a:pt x="286445" y="258081"/>
                    </a:cubicBezTo>
                    <a:lnTo>
                      <a:pt x="286445" y="257477"/>
                    </a:lnTo>
                    <a:close/>
                    <a:moveTo>
                      <a:pt x="25673" y="11772"/>
                    </a:moveTo>
                    <a:cubicBezTo>
                      <a:pt x="26277" y="11772"/>
                      <a:pt x="26579" y="11772"/>
                      <a:pt x="27183" y="11772"/>
                    </a:cubicBezTo>
                    <a:cubicBezTo>
                      <a:pt x="27485" y="11772"/>
                      <a:pt x="27786" y="11772"/>
                      <a:pt x="28088" y="11772"/>
                    </a:cubicBezTo>
                    <a:cubicBezTo>
                      <a:pt x="27485" y="11772"/>
                      <a:pt x="26579" y="11772"/>
                      <a:pt x="25673" y="11772"/>
                    </a:cubicBezTo>
                    <a:close/>
                    <a:moveTo>
                      <a:pt x="256263" y="274682"/>
                    </a:moveTo>
                    <a:cubicBezTo>
                      <a:pt x="255660" y="274682"/>
                      <a:pt x="255056" y="274682"/>
                      <a:pt x="254453" y="274682"/>
                    </a:cubicBezTo>
                    <a:cubicBezTo>
                      <a:pt x="255358" y="274682"/>
                      <a:pt x="255962" y="274682"/>
                      <a:pt x="256867" y="274682"/>
                    </a:cubicBezTo>
                    <a:cubicBezTo>
                      <a:pt x="256565" y="274682"/>
                      <a:pt x="256565" y="274682"/>
                      <a:pt x="25626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5" name="Freeform 1524">
                <a:extLst>
                  <a:ext uri="{FF2B5EF4-FFF2-40B4-BE49-F238E27FC236}">
                    <a16:creationId xmlns:a16="http://schemas.microsoft.com/office/drawing/2014/main" id="{B52FBE6F-471D-D541-B883-F041EB99341B}"/>
                  </a:ext>
                </a:extLst>
              </p:cNvPr>
              <p:cNvSpPr/>
              <p:nvPr/>
            </p:nvSpPr>
            <p:spPr>
              <a:xfrm>
                <a:off x="6587869" y="6261245"/>
                <a:ext cx="286981" cy="286454"/>
              </a:xfrm>
              <a:custGeom>
                <a:avLst/>
                <a:gdLst>
                  <a:gd name="connsiteX0" fmla="*/ 258817 w 286981"/>
                  <a:gd name="connsiteY0" fmla="*/ 121947 h 286454"/>
                  <a:gd name="connsiteX1" fmla="*/ 158311 w 286981"/>
                  <a:gd name="connsiteY1" fmla="*/ 25355 h 286454"/>
                  <a:gd name="connsiteX2" fmla="*/ 43016 w 286981"/>
                  <a:gd name="connsiteY2" fmla="*/ 0 h 286454"/>
                  <a:gd name="connsiteX3" fmla="*/ 42714 w 286981"/>
                  <a:gd name="connsiteY3" fmla="*/ 0 h 286454"/>
                  <a:gd name="connsiteX4" fmla="*/ 42412 w 286981"/>
                  <a:gd name="connsiteY4" fmla="*/ 0 h 286454"/>
                  <a:gd name="connsiteX5" fmla="*/ 41205 w 286981"/>
                  <a:gd name="connsiteY5" fmla="*/ 0 h 286454"/>
                  <a:gd name="connsiteX6" fmla="*/ 33358 w 286981"/>
                  <a:gd name="connsiteY6" fmla="*/ 0 h 286454"/>
                  <a:gd name="connsiteX7" fmla="*/ 6798 w 286981"/>
                  <a:gd name="connsiteY7" fmla="*/ 8150 h 286454"/>
                  <a:gd name="connsiteX8" fmla="*/ 460 w 286981"/>
                  <a:gd name="connsiteY8" fmla="*/ 42259 h 286454"/>
                  <a:gd name="connsiteX9" fmla="*/ 24605 w 286981"/>
                  <a:gd name="connsiteY9" fmla="*/ 154244 h 286454"/>
                  <a:gd name="connsiteX10" fmla="*/ 119678 w 286981"/>
                  <a:gd name="connsiteY10" fmla="*/ 256571 h 286454"/>
                  <a:gd name="connsiteX11" fmla="*/ 252177 w 286981"/>
                  <a:gd name="connsiteY11" fmla="*/ 286454 h 286454"/>
                  <a:gd name="connsiteX12" fmla="*/ 255195 w 286981"/>
                  <a:gd name="connsiteY12" fmla="*/ 286454 h 286454"/>
                  <a:gd name="connsiteX13" fmla="*/ 280246 w 286981"/>
                  <a:gd name="connsiteY13" fmla="*/ 279210 h 286454"/>
                  <a:gd name="connsiteX14" fmla="*/ 286886 w 286981"/>
                  <a:gd name="connsiteY14" fmla="*/ 250232 h 286454"/>
                  <a:gd name="connsiteX15" fmla="*/ 258817 w 286981"/>
                  <a:gd name="connsiteY15" fmla="*/ 121947 h 286454"/>
                  <a:gd name="connsiteX16" fmla="*/ 32754 w 286981"/>
                  <a:gd name="connsiteY16" fmla="*/ 12074 h 286454"/>
                  <a:gd name="connsiteX17" fmla="*/ 33660 w 286981"/>
                  <a:gd name="connsiteY17" fmla="*/ 12074 h 286454"/>
                  <a:gd name="connsiteX18" fmla="*/ 35470 w 286981"/>
                  <a:gd name="connsiteY18" fmla="*/ 12074 h 286454"/>
                  <a:gd name="connsiteX19" fmla="*/ 32754 w 286981"/>
                  <a:gd name="connsiteY19" fmla="*/ 12074 h 286454"/>
                  <a:gd name="connsiteX20" fmla="*/ 255195 w 286981"/>
                  <a:gd name="connsiteY20" fmla="*/ 274079 h 286454"/>
                  <a:gd name="connsiteX21" fmla="*/ 252177 w 286981"/>
                  <a:gd name="connsiteY21" fmla="*/ 274079 h 286454"/>
                  <a:gd name="connsiteX22" fmla="*/ 255497 w 286981"/>
                  <a:gd name="connsiteY22" fmla="*/ 274079 h 286454"/>
                  <a:gd name="connsiteX23" fmla="*/ 255195 w 286981"/>
                  <a:gd name="connsiteY23" fmla="*/ 274079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981" h="286454">
                    <a:moveTo>
                      <a:pt x="258817" y="121947"/>
                    </a:moveTo>
                    <a:cubicBezTo>
                      <a:pt x="237991" y="76971"/>
                      <a:pt x="204188" y="44372"/>
                      <a:pt x="158311" y="25355"/>
                    </a:cubicBezTo>
                    <a:cubicBezTo>
                      <a:pt x="120885" y="9961"/>
                      <a:pt x="83158" y="1811"/>
                      <a:pt x="43016" y="0"/>
                    </a:cubicBezTo>
                    <a:lnTo>
                      <a:pt x="42714" y="0"/>
                    </a:lnTo>
                    <a:lnTo>
                      <a:pt x="42412" y="0"/>
                    </a:lnTo>
                    <a:lnTo>
                      <a:pt x="41205" y="0"/>
                    </a:lnTo>
                    <a:cubicBezTo>
                      <a:pt x="38187" y="0"/>
                      <a:pt x="35470" y="0"/>
                      <a:pt x="33358" y="0"/>
                    </a:cubicBezTo>
                    <a:cubicBezTo>
                      <a:pt x="24303" y="0"/>
                      <a:pt x="13739" y="604"/>
                      <a:pt x="6798" y="8150"/>
                    </a:cubicBezTo>
                    <a:cubicBezTo>
                      <a:pt x="-748" y="15998"/>
                      <a:pt x="-446" y="27770"/>
                      <a:pt x="460" y="42259"/>
                    </a:cubicBezTo>
                    <a:cubicBezTo>
                      <a:pt x="3176" y="85725"/>
                      <a:pt x="11325" y="122249"/>
                      <a:pt x="24605" y="154244"/>
                    </a:cubicBezTo>
                    <a:cubicBezTo>
                      <a:pt x="44224" y="201333"/>
                      <a:pt x="76216" y="235743"/>
                      <a:pt x="119678" y="256571"/>
                    </a:cubicBezTo>
                    <a:cubicBezTo>
                      <a:pt x="160122" y="276191"/>
                      <a:pt x="204791" y="286153"/>
                      <a:pt x="252177" y="286454"/>
                    </a:cubicBezTo>
                    <a:cubicBezTo>
                      <a:pt x="253082" y="286454"/>
                      <a:pt x="254289" y="286454"/>
                      <a:pt x="255195" y="286454"/>
                    </a:cubicBezTo>
                    <a:cubicBezTo>
                      <a:pt x="264249" y="286454"/>
                      <a:pt x="273606" y="285850"/>
                      <a:pt x="280246" y="279210"/>
                    </a:cubicBezTo>
                    <a:cubicBezTo>
                      <a:pt x="287188" y="272267"/>
                      <a:pt x="287188" y="262306"/>
                      <a:pt x="286886" y="250232"/>
                    </a:cubicBezTo>
                    <a:cubicBezTo>
                      <a:pt x="285980" y="204049"/>
                      <a:pt x="276624" y="160885"/>
                      <a:pt x="258817" y="121947"/>
                    </a:cubicBezTo>
                    <a:close/>
                    <a:moveTo>
                      <a:pt x="32754" y="12074"/>
                    </a:moveTo>
                    <a:cubicBezTo>
                      <a:pt x="33056" y="12074"/>
                      <a:pt x="33358" y="12074"/>
                      <a:pt x="33660" y="12074"/>
                    </a:cubicBezTo>
                    <a:cubicBezTo>
                      <a:pt x="34263" y="12074"/>
                      <a:pt x="34867" y="12074"/>
                      <a:pt x="35470" y="12074"/>
                    </a:cubicBezTo>
                    <a:cubicBezTo>
                      <a:pt x="34565" y="12074"/>
                      <a:pt x="33660" y="12074"/>
                      <a:pt x="32754" y="12074"/>
                    </a:cubicBezTo>
                    <a:close/>
                    <a:moveTo>
                      <a:pt x="255195" y="274079"/>
                    </a:moveTo>
                    <a:cubicBezTo>
                      <a:pt x="254289" y="274079"/>
                      <a:pt x="253384" y="274079"/>
                      <a:pt x="252177" y="274079"/>
                    </a:cubicBezTo>
                    <a:cubicBezTo>
                      <a:pt x="253384" y="274079"/>
                      <a:pt x="254289" y="274079"/>
                      <a:pt x="255497" y="274079"/>
                    </a:cubicBezTo>
                    <a:cubicBezTo>
                      <a:pt x="255497" y="274079"/>
                      <a:pt x="255497" y="274079"/>
                      <a:pt x="255195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6" name="Freeform 1525">
                <a:extLst>
                  <a:ext uri="{FF2B5EF4-FFF2-40B4-BE49-F238E27FC236}">
                    <a16:creationId xmlns:a16="http://schemas.microsoft.com/office/drawing/2014/main" id="{F268F18A-E09E-F742-B6D7-FA95712E8CA0}"/>
                  </a:ext>
                </a:extLst>
              </p:cNvPr>
              <p:cNvSpPr/>
              <p:nvPr/>
            </p:nvSpPr>
            <p:spPr>
              <a:xfrm>
                <a:off x="6588328" y="3756807"/>
                <a:ext cx="286124" cy="286756"/>
              </a:xfrm>
              <a:custGeom>
                <a:avLst/>
                <a:gdLst>
                  <a:gd name="connsiteX0" fmla="*/ 251717 w 286124"/>
                  <a:gd name="connsiteY0" fmla="*/ 0 h 286756"/>
                  <a:gd name="connsiteX1" fmla="*/ 246284 w 286124"/>
                  <a:gd name="connsiteY1" fmla="*/ 0 h 286756"/>
                  <a:gd name="connsiteX2" fmla="*/ 199502 w 286124"/>
                  <a:gd name="connsiteY2" fmla="*/ 5433 h 286756"/>
                  <a:gd name="connsiteX3" fmla="*/ 70928 w 286124"/>
                  <a:gd name="connsiteY3" fmla="*/ 63992 h 286756"/>
                  <a:gd name="connsiteX4" fmla="*/ 15392 w 286124"/>
                  <a:gd name="connsiteY4" fmla="*/ 155452 h 286756"/>
                  <a:gd name="connsiteX5" fmla="*/ 0 w 286124"/>
                  <a:gd name="connsiteY5" fmla="*/ 258986 h 286756"/>
                  <a:gd name="connsiteX6" fmla="*/ 6338 w 286124"/>
                  <a:gd name="connsiteY6" fmla="*/ 279512 h 286756"/>
                  <a:gd name="connsiteX7" fmla="*/ 31691 w 286124"/>
                  <a:gd name="connsiteY7" fmla="*/ 286756 h 286756"/>
                  <a:gd name="connsiteX8" fmla="*/ 124349 w 286124"/>
                  <a:gd name="connsiteY8" fmla="*/ 272871 h 286756"/>
                  <a:gd name="connsiteX9" fmla="*/ 242662 w 286124"/>
                  <a:gd name="connsiteY9" fmla="*/ 191070 h 286756"/>
                  <a:gd name="connsiteX10" fmla="*/ 286125 w 286124"/>
                  <a:gd name="connsiteY10" fmla="*/ 45277 h 286756"/>
                  <a:gd name="connsiteX11" fmla="*/ 286125 w 286124"/>
                  <a:gd name="connsiteY11" fmla="*/ 44674 h 286756"/>
                  <a:gd name="connsiteX12" fmla="*/ 286125 w 286124"/>
                  <a:gd name="connsiteY12" fmla="*/ 44070 h 286756"/>
                  <a:gd name="connsiteX13" fmla="*/ 286125 w 286124"/>
                  <a:gd name="connsiteY13" fmla="*/ 35317 h 286756"/>
                  <a:gd name="connsiteX14" fmla="*/ 286125 w 286124"/>
                  <a:gd name="connsiteY14" fmla="*/ 35317 h 286756"/>
                  <a:gd name="connsiteX15" fmla="*/ 286125 w 286124"/>
                  <a:gd name="connsiteY15" fmla="*/ 35317 h 286756"/>
                  <a:gd name="connsiteX16" fmla="*/ 278881 w 286124"/>
                  <a:gd name="connsiteY16" fmla="*/ 7244 h 286756"/>
                  <a:gd name="connsiteX17" fmla="*/ 251717 w 286124"/>
                  <a:gd name="connsiteY17" fmla="*/ 0 h 286756"/>
                  <a:gd name="connsiteX18" fmla="*/ 245681 w 286124"/>
                  <a:gd name="connsiteY18" fmla="*/ 12074 h 286756"/>
                  <a:gd name="connsiteX19" fmla="*/ 246586 w 286124"/>
                  <a:gd name="connsiteY19" fmla="*/ 12074 h 286756"/>
                  <a:gd name="connsiteX20" fmla="*/ 251416 w 286124"/>
                  <a:gd name="connsiteY20" fmla="*/ 12074 h 286756"/>
                  <a:gd name="connsiteX21" fmla="*/ 245681 w 286124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124" h="286756">
                    <a:moveTo>
                      <a:pt x="251717" y="0"/>
                    </a:moveTo>
                    <a:cubicBezTo>
                      <a:pt x="249906" y="0"/>
                      <a:pt x="248095" y="0"/>
                      <a:pt x="246284" y="0"/>
                    </a:cubicBezTo>
                    <a:cubicBezTo>
                      <a:pt x="229986" y="0"/>
                      <a:pt x="214292" y="2717"/>
                      <a:pt x="199502" y="5433"/>
                    </a:cubicBezTo>
                    <a:cubicBezTo>
                      <a:pt x="157247" y="13281"/>
                      <a:pt x="109258" y="26563"/>
                      <a:pt x="70928" y="63992"/>
                    </a:cubicBezTo>
                    <a:cubicBezTo>
                      <a:pt x="44971" y="89347"/>
                      <a:pt x="26862" y="119230"/>
                      <a:pt x="15392" y="155452"/>
                    </a:cubicBezTo>
                    <a:cubicBezTo>
                      <a:pt x="6338" y="184429"/>
                      <a:pt x="1207" y="217331"/>
                      <a:pt x="0" y="258986"/>
                    </a:cubicBezTo>
                    <a:cubicBezTo>
                      <a:pt x="0" y="265325"/>
                      <a:pt x="301" y="273475"/>
                      <a:pt x="6338" y="279512"/>
                    </a:cubicBezTo>
                    <a:cubicBezTo>
                      <a:pt x="12978" y="286153"/>
                      <a:pt x="22334" y="286756"/>
                      <a:pt x="31691" y="286756"/>
                    </a:cubicBezTo>
                    <a:cubicBezTo>
                      <a:pt x="61873" y="286756"/>
                      <a:pt x="92356" y="282228"/>
                      <a:pt x="124349" y="272871"/>
                    </a:cubicBezTo>
                    <a:cubicBezTo>
                      <a:pt x="179582" y="256571"/>
                      <a:pt x="217008" y="230612"/>
                      <a:pt x="242662" y="191070"/>
                    </a:cubicBezTo>
                    <a:cubicBezTo>
                      <a:pt x="274656" y="142171"/>
                      <a:pt x="282804" y="87536"/>
                      <a:pt x="286125" y="45277"/>
                    </a:cubicBezTo>
                    <a:lnTo>
                      <a:pt x="286125" y="44674"/>
                    </a:lnTo>
                    <a:lnTo>
                      <a:pt x="286125" y="44070"/>
                    </a:lnTo>
                    <a:lnTo>
                      <a:pt x="286125" y="35317"/>
                    </a:lnTo>
                    <a:lnTo>
                      <a:pt x="286125" y="35317"/>
                    </a:lnTo>
                    <a:lnTo>
                      <a:pt x="286125" y="35317"/>
                    </a:lnTo>
                    <a:cubicBezTo>
                      <a:pt x="285823" y="23243"/>
                      <a:pt x="285219" y="13885"/>
                      <a:pt x="278881" y="7244"/>
                    </a:cubicBezTo>
                    <a:cubicBezTo>
                      <a:pt x="272543" y="906"/>
                      <a:pt x="262583" y="604"/>
                      <a:pt x="251717" y="0"/>
                    </a:cubicBezTo>
                    <a:close/>
                    <a:moveTo>
                      <a:pt x="245681" y="12074"/>
                    </a:moveTo>
                    <a:cubicBezTo>
                      <a:pt x="245983" y="12074"/>
                      <a:pt x="246284" y="12074"/>
                      <a:pt x="246586" y="12074"/>
                    </a:cubicBezTo>
                    <a:cubicBezTo>
                      <a:pt x="248095" y="12074"/>
                      <a:pt x="249906" y="12074"/>
                      <a:pt x="251416" y="12074"/>
                    </a:cubicBezTo>
                    <a:cubicBezTo>
                      <a:pt x="249302" y="12074"/>
                      <a:pt x="247492" y="12074"/>
                      <a:pt x="24568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7" name="Freeform 1526">
                <a:extLst>
                  <a:ext uri="{FF2B5EF4-FFF2-40B4-BE49-F238E27FC236}">
                    <a16:creationId xmlns:a16="http://schemas.microsoft.com/office/drawing/2014/main" id="{06BC0EE2-1869-FF4B-BE64-61A910B488F3}"/>
                  </a:ext>
                </a:extLst>
              </p:cNvPr>
              <p:cNvSpPr/>
              <p:nvPr/>
            </p:nvSpPr>
            <p:spPr>
              <a:xfrm>
                <a:off x="6588584" y="2187496"/>
                <a:ext cx="286132" cy="286454"/>
              </a:xfrm>
              <a:custGeom>
                <a:avLst/>
                <a:gdLst>
                  <a:gd name="connsiteX0" fmla="*/ 204076 w 286132"/>
                  <a:gd name="connsiteY0" fmla="*/ 52824 h 286454"/>
                  <a:gd name="connsiteX1" fmla="*/ 30832 w 286132"/>
                  <a:gd name="connsiteY1" fmla="*/ 0 h 286454"/>
                  <a:gd name="connsiteX2" fmla="*/ 28719 w 286132"/>
                  <a:gd name="connsiteY2" fmla="*/ 0 h 286454"/>
                  <a:gd name="connsiteX3" fmla="*/ 46 w 286132"/>
                  <a:gd name="connsiteY3" fmla="*/ 30789 h 286454"/>
                  <a:gd name="connsiteX4" fmla="*/ 10610 w 286132"/>
                  <a:gd name="connsiteY4" fmla="*/ 112288 h 286454"/>
                  <a:gd name="connsiteX5" fmla="*/ 51657 w 286132"/>
                  <a:gd name="connsiteY5" fmla="*/ 201635 h 286454"/>
                  <a:gd name="connsiteX6" fmla="*/ 131036 w 286132"/>
                  <a:gd name="connsiteY6" fmla="*/ 261401 h 286454"/>
                  <a:gd name="connsiteX7" fmla="*/ 240597 w 286132"/>
                  <a:gd name="connsiteY7" fmla="*/ 285851 h 286454"/>
                  <a:gd name="connsiteX8" fmla="*/ 253876 w 286132"/>
                  <a:gd name="connsiteY8" fmla="*/ 286454 h 286454"/>
                  <a:gd name="connsiteX9" fmla="*/ 278022 w 286132"/>
                  <a:gd name="connsiteY9" fmla="*/ 278304 h 286454"/>
                  <a:gd name="connsiteX10" fmla="*/ 285567 w 286132"/>
                  <a:gd name="connsiteY10" fmla="*/ 231216 h 286454"/>
                  <a:gd name="connsiteX11" fmla="*/ 270476 w 286132"/>
                  <a:gd name="connsiteY11" fmla="*/ 153943 h 286454"/>
                  <a:gd name="connsiteX12" fmla="*/ 204076 w 286132"/>
                  <a:gd name="connsiteY12" fmla="*/ 52824 h 286454"/>
                  <a:gd name="connsiteX13" fmla="*/ 28115 w 286132"/>
                  <a:gd name="connsiteY13" fmla="*/ 12074 h 286454"/>
                  <a:gd name="connsiteX14" fmla="*/ 28719 w 286132"/>
                  <a:gd name="connsiteY14" fmla="*/ 12074 h 286454"/>
                  <a:gd name="connsiteX15" fmla="*/ 30530 w 286132"/>
                  <a:gd name="connsiteY15" fmla="*/ 12074 h 286454"/>
                  <a:gd name="connsiteX16" fmla="*/ 28115 w 286132"/>
                  <a:gd name="connsiteY16" fmla="*/ 12074 h 286454"/>
                  <a:gd name="connsiteX17" fmla="*/ 253876 w 286132"/>
                  <a:gd name="connsiteY17" fmla="*/ 274682 h 286454"/>
                  <a:gd name="connsiteX18" fmla="*/ 253273 w 286132"/>
                  <a:gd name="connsiteY18" fmla="*/ 274682 h 286454"/>
                  <a:gd name="connsiteX19" fmla="*/ 253876 w 286132"/>
                  <a:gd name="connsiteY19" fmla="*/ 274682 h 286454"/>
                  <a:gd name="connsiteX20" fmla="*/ 253876 w 286132"/>
                  <a:gd name="connsiteY20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32" h="286454">
                    <a:moveTo>
                      <a:pt x="204076" y="52824"/>
                    </a:moveTo>
                    <a:cubicBezTo>
                      <a:pt x="158501" y="17809"/>
                      <a:pt x="103269" y="1207"/>
                      <a:pt x="30832" y="0"/>
                    </a:cubicBezTo>
                    <a:cubicBezTo>
                      <a:pt x="30228" y="0"/>
                      <a:pt x="29624" y="0"/>
                      <a:pt x="28719" y="0"/>
                    </a:cubicBezTo>
                    <a:cubicBezTo>
                      <a:pt x="5178" y="0"/>
                      <a:pt x="348" y="11772"/>
                      <a:pt x="46" y="30789"/>
                    </a:cubicBezTo>
                    <a:cubicBezTo>
                      <a:pt x="-557" y="60068"/>
                      <a:pt x="4875" y="88442"/>
                      <a:pt x="10610" y="112288"/>
                    </a:cubicBezTo>
                    <a:cubicBezTo>
                      <a:pt x="19061" y="147604"/>
                      <a:pt x="32945" y="177789"/>
                      <a:pt x="51657" y="201635"/>
                    </a:cubicBezTo>
                    <a:cubicBezTo>
                      <a:pt x="71879" y="227896"/>
                      <a:pt x="98741" y="248120"/>
                      <a:pt x="131036" y="261401"/>
                    </a:cubicBezTo>
                    <a:cubicBezTo>
                      <a:pt x="162727" y="274682"/>
                      <a:pt x="198643" y="282832"/>
                      <a:pt x="240597" y="285851"/>
                    </a:cubicBezTo>
                    <a:cubicBezTo>
                      <a:pt x="246633" y="286152"/>
                      <a:pt x="250556" y="286454"/>
                      <a:pt x="253876" y="286454"/>
                    </a:cubicBezTo>
                    <a:cubicBezTo>
                      <a:pt x="261422" y="286454"/>
                      <a:pt x="271382" y="285549"/>
                      <a:pt x="278022" y="278304"/>
                    </a:cubicBezTo>
                    <a:cubicBezTo>
                      <a:pt x="286774" y="268947"/>
                      <a:pt x="286774" y="254458"/>
                      <a:pt x="285567" y="231216"/>
                    </a:cubicBezTo>
                    <a:cubicBezTo>
                      <a:pt x="284964" y="210690"/>
                      <a:pt x="279229" y="180807"/>
                      <a:pt x="270476" y="153943"/>
                    </a:cubicBezTo>
                    <a:cubicBezTo>
                      <a:pt x="256592" y="109269"/>
                      <a:pt x="234862" y="76066"/>
                      <a:pt x="204076" y="52824"/>
                    </a:cubicBezTo>
                    <a:close/>
                    <a:moveTo>
                      <a:pt x="28115" y="12074"/>
                    </a:moveTo>
                    <a:cubicBezTo>
                      <a:pt x="28417" y="12074"/>
                      <a:pt x="28417" y="12074"/>
                      <a:pt x="28719" y="12074"/>
                    </a:cubicBezTo>
                    <a:cubicBezTo>
                      <a:pt x="29323" y="12074"/>
                      <a:pt x="29927" y="12074"/>
                      <a:pt x="30530" y="12074"/>
                    </a:cubicBezTo>
                    <a:cubicBezTo>
                      <a:pt x="29624" y="12074"/>
                      <a:pt x="29021" y="12074"/>
                      <a:pt x="28115" y="12074"/>
                    </a:cubicBezTo>
                    <a:close/>
                    <a:moveTo>
                      <a:pt x="253876" y="274682"/>
                    </a:moveTo>
                    <a:cubicBezTo>
                      <a:pt x="253574" y="274682"/>
                      <a:pt x="253574" y="274682"/>
                      <a:pt x="253273" y="274682"/>
                    </a:cubicBezTo>
                    <a:cubicBezTo>
                      <a:pt x="253574" y="274682"/>
                      <a:pt x="253876" y="274682"/>
                      <a:pt x="253876" y="274682"/>
                    </a:cubicBezTo>
                    <a:cubicBezTo>
                      <a:pt x="253876" y="274682"/>
                      <a:pt x="253876" y="274682"/>
                      <a:pt x="25387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8" name="Freeform 1527">
                <a:extLst>
                  <a:ext uri="{FF2B5EF4-FFF2-40B4-BE49-F238E27FC236}">
                    <a16:creationId xmlns:a16="http://schemas.microsoft.com/office/drawing/2014/main" id="{625C158C-0926-8348-9E73-52B9F84F699E}"/>
                  </a:ext>
                </a:extLst>
              </p:cNvPr>
              <p:cNvSpPr/>
              <p:nvPr/>
            </p:nvSpPr>
            <p:spPr>
              <a:xfrm>
                <a:off x="6588254" y="2505645"/>
                <a:ext cx="286517" cy="286454"/>
              </a:xfrm>
              <a:custGeom>
                <a:avLst/>
                <a:gdLst>
                  <a:gd name="connsiteX0" fmla="*/ 75 w 286517"/>
                  <a:gd name="connsiteY0" fmla="*/ 38033 h 286454"/>
                  <a:gd name="connsiteX1" fmla="*/ 75 w 286517"/>
                  <a:gd name="connsiteY1" fmla="*/ 38033 h 286454"/>
                  <a:gd name="connsiteX2" fmla="*/ 75 w 286517"/>
                  <a:gd name="connsiteY2" fmla="*/ 38033 h 286454"/>
                  <a:gd name="connsiteX3" fmla="*/ 16976 w 286517"/>
                  <a:gd name="connsiteY3" fmla="*/ 132512 h 286454"/>
                  <a:gd name="connsiteX4" fmla="*/ 112352 w 286517"/>
                  <a:gd name="connsiteY4" fmla="*/ 251440 h 286454"/>
                  <a:gd name="connsiteX5" fmla="*/ 250283 w 286517"/>
                  <a:gd name="connsiteY5" fmla="*/ 286153 h 286454"/>
                  <a:gd name="connsiteX6" fmla="*/ 258432 w 286517"/>
                  <a:gd name="connsiteY6" fmla="*/ 286454 h 286454"/>
                  <a:gd name="connsiteX7" fmla="*/ 286501 w 286517"/>
                  <a:gd name="connsiteY7" fmla="*/ 250836 h 286454"/>
                  <a:gd name="connsiteX8" fmla="*/ 275032 w 286517"/>
                  <a:gd name="connsiteY8" fmla="*/ 167224 h 286454"/>
                  <a:gd name="connsiteX9" fmla="*/ 161246 w 286517"/>
                  <a:gd name="connsiteY9" fmla="*/ 26261 h 286454"/>
                  <a:gd name="connsiteX10" fmla="*/ 53195 w 286517"/>
                  <a:gd name="connsiteY10" fmla="*/ 0 h 286454"/>
                  <a:gd name="connsiteX11" fmla="*/ 52893 w 286517"/>
                  <a:gd name="connsiteY11" fmla="*/ 0 h 286454"/>
                  <a:gd name="connsiteX12" fmla="*/ 52591 w 286517"/>
                  <a:gd name="connsiteY12" fmla="*/ 0 h 286454"/>
                  <a:gd name="connsiteX13" fmla="*/ 37802 w 286517"/>
                  <a:gd name="connsiteY13" fmla="*/ 0 h 286454"/>
                  <a:gd name="connsiteX14" fmla="*/ 7017 w 286517"/>
                  <a:gd name="connsiteY14" fmla="*/ 7848 h 286454"/>
                  <a:gd name="connsiteX15" fmla="*/ 75 w 286517"/>
                  <a:gd name="connsiteY15" fmla="*/ 38033 h 286454"/>
                  <a:gd name="connsiteX16" fmla="*/ 260846 w 286517"/>
                  <a:gd name="connsiteY16" fmla="*/ 274380 h 286454"/>
                  <a:gd name="connsiteX17" fmla="*/ 258432 w 286517"/>
                  <a:gd name="connsiteY17" fmla="*/ 274380 h 286454"/>
                  <a:gd name="connsiteX18" fmla="*/ 258130 w 286517"/>
                  <a:gd name="connsiteY18" fmla="*/ 274380 h 286454"/>
                  <a:gd name="connsiteX19" fmla="*/ 260846 w 286517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517" h="286454">
                    <a:moveTo>
                      <a:pt x="75" y="38033"/>
                    </a:moveTo>
                    <a:lnTo>
                      <a:pt x="75" y="38033"/>
                    </a:lnTo>
                    <a:lnTo>
                      <a:pt x="75" y="38033"/>
                    </a:lnTo>
                    <a:cubicBezTo>
                      <a:pt x="1282" y="70331"/>
                      <a:pt x="7017" y="102025"/>
                      <a:pt x="16976" y="132512"/>
                    </a:cubicBezTo>
                    <a:cubicBezTo>
                      <a:pt x="35388" y="188052"/>
                      <a:pt x="66475" y="226990"/>
                      <a:pt x="112352" y="251440"/>
                    </a:cubicBezTo>
                    <a:cubicBezTo>
                      <a:pt x="158530" y="275890"/>
                      <a:pt x="208028" y="282832"/>
                      <a:pt x="250283" y="286153"/>
                    </a:cubicBezTo>
                    <a:cubicBezTo>
                      <a:pt x="253603" y="286454"/>
                      <a:pt x="256018" y="286454"/>
                      <a:pt x="258432" y="286454"/>
                    </a:cubicBezTo>
                    <a:cubicBezTo>
                      <a:pt x="286501" y="286454"/>
                      <a:pt x="286501" y="265023"/>
                      <a:pt x="286501" y="250836"/>
                    </a:cubicBezTo>
                    <a:cubicBezTo>
                      <a:pt x="286803" y="225179"/>
                      <a:pt x="282879" y="197711"/>
                      <a:pt x="275032" y="167224"/>
                    </a:cubicBezTo>
                    <a:cubicBezTo>
                      <a:pt x="256923" y="98101"/>
                      <a:pt x="219799" y="51918"/>
                      <a:pt x="161246" y="26261"/>
                    </a:cubicBezTo>
                    <a:cubicBezTo>
                      <a:pt x="127745" y="11470"/>
                      <a:pt x="90319" y="2113"/>
                      <a:pt x="53195" y="0"/>
                    </a:cubicBezTo>
                    <a:lnTo>
                      <a:pt x="52893" y="0"/>
                    </a:lnTo>
                    <a:lnTo>
                      <a:pt x="52591" y="0"/>
                    </a:lnTo>
                    <a:lnTo>
                      <a:pt x="37802" y="0"/>
                    </a:lnTo>
                    <a:cubicBezTo>
                      <a:pt x="25730" y="302"/>
                      <a:pt x="14260" y="302"/>
                      <a:pt x="7017" y="7848"/>
                    </a:cubicBezTo>
                    <a:cubicBezTo>
                      <a:pt x="75" y="14791"/>
                      <a:pt x="-227" y="24752"/>
                      <a:pt x="75" y="38033"/>
                    </a:cubicBezTo>
                    <a:close/>
                    <a:moveTo>
                      <a:pt x="260846" y="274380"/>
                    </a:moveTo>
                    <a:cubicBezTo>
                      <a:pt x="259941" y="274380"/>
                      <a:pt x="259337" y="274380"/>
                      <a:pt x="258432" y="274380"/>
                    </a:cubicBezTo>
                    <a:cubicBezTo>
                      <a:pt x="258432" y="274380"/>
                      <a:pt x="258432" y="274380"/>
                      <a:pt x="258130" y="274380"/>
                    </a:cubicBezTo>
                    <a:cubicBezTo>
                      <a:pt x="259036" y="274380"/>
                      <a:pt x="259941" y="274380"/>
                      <a:pt x="260846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29" name="Freeform 1528">
                <a:extLst>
                  <a:ext uri="{FF2B5EF4-FFF2-40B4-BE49-F238E27FC236}">
                    <a16:creationId xmlns:a16="http://schemas.microsoft.com/office/drawing/2014/main" id="{2BA01FCD-7860-E34A-AFA9-3366EE1FE93E}"/>
                  </a:ext>
                </a:extLst>
              </p:cNvPr>
              <p:cNvSpPr/>
              <p:nvPr/>
            </p:nvSpPr>
            <p:spPr>
              <a:xfrm>
                <a:off x="6588224" y="4383445"/>
                <a:ext cx="286832" cy="286152"/>
              </a:xfrm>
              <a:custGeom>
                <a:avLst/>
                <a:gdLst>
                  <a:gd name="connsiteX0" fmla="*/ 406 w 286832"/>
                  <a:gd name="connsiteY0" fmla="*/ 39240 h 286152"/>
                  <a:gd name="connsiteX1" fmla="*/ 27268 w 286832"/>
                  <a:gd name="connsiteY1" fmla="*/ 159980 h 286152"/>
                  <a:gd name="connsiteX2" fmla="*/ 92159 w 286832"/>
                  <a:gd name="connsiteY2" fmla="*/ 239970 h 286152"/>
                  <a:gd name="connsiteX3" fmla="*/ 251218 w 286832"/>
                  <a:gd name="connsiteY3" fmla="*/ 286153 h 286152"/>
                  <a:gd name="connsiteX4" fmla="*/ 256952 w 286832"/>
                  <a:gd name="connsiteY4" fmla="*/ 286153 h 286152"/>
                  <a:gd name="connsiteX5" fmla="*/ 286833 w 286832"/>
                  <a:gd name="connsiteY5" fmla="*/ 250233 h 286152"/>
                  <a:gd name="connsiteX6" fmla="*/ 269327 w 286832"/>
                  <a:gd name="connsiteY6" fmla="*/ 148208 h 286152"/>
                  <a:gd name="connsiteX7" fmla="*/ 165199 w 286832"/>
                  <a:gd name="connsiteY7" fmla="*/ 27770 h 286152"/>
                  <a:gd name="connsiteX8" fmla="*/ 165199 w 286832"/>
                  <a:gd name="connsiteY8" fmla="*/ 27770 h 286152"/>
                  <a:gd name="connsiteX9" fmla="*/ 165199 w 286832"/>
                  <a:gd name="connsiteY9" fmla="*/ 27770 h 286152"/>
                  <a:gd name="connsiteX10" fmla="*/ 52017 w 286832"/>
                  <a:gd name="connsiteY10" fmla="*/ 0 h 286152"/>
                  <a:gd name="connsiteX11" fmla="*/ 51414 w 286832"/>
                  <a:gd name="connsiteY11" fmla="*/ 0 h 286152"/>
                  <a:gd name="connsiteX12" fmla="*/ 50810 w 286832"/>
                  <a:gd name="connsiteY12" fmla="*/ 0 h 286152"/>
                  <a:gd name="connsiteX13" fmla="*/ 39341 w 286832"/>
                  <a:gd name="connsiteY13" fmla="*/ 0 h 286152"/>
                  <a:gd name="connsiteX14" fmla="*/ 7046 w 286832"/>
                  <a:gd name="connsiteY14" fmla="*/ 8150 h 286152"/>
                  <a:gd name="connsiteX15" fmla="*/ 406 w 286832"/>
                  <a:gd name="connsiteY15" fmla="*/ 39240 h 286152"/>
                  <a:gd name="connsiteX16" fmla="*/ 257858 w 286832"/>
                  <a:gd name="connsiteY16" fmla="*/ 274079 h 286152"/>
                  <a:gd name="connsiteX17" fmla="*/ 256952 w 286832"/>
                  <a:gd name="connsiteY17" fmla="*/ 274079 h 286152"/>
                  <a:gd name="connsiteX18" fmla="*/ 255745 w 286832"/>
                  <a:gd name="connsiteY18" fmla="*/ 274079 h 286152"/>
                  <a:gd name="connsiteX19" fmla="*/ 257858 w 286832"/>
                  <a:gd name="connsiteY19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32" h="286152">
                    <a:moveTo>
                      <a:pt x="406" y="39240"/>
                    </a:moveTo>
                    <a:cubicBezTo>
                      <a:pt x="2820" y="85423"/>
                      <a:pt x="11574" y="124965"/>
                      <a:pt x="27268" y="159980"/>
                    </a:cubicBezTo>
                    <a:cubicBezTo>
                      <a:pt x="42660" y="194391"/>
                      <a:pt x="64693" y="221255"/>
                      <a:pt x="92159" y="239970"/>
                    </a:cubicBezTo>
                    <a:cubicBezTo>
                      <a:pt x="134414" y="268645"/>
                      <a:pt x="185120" y="283134"/>
                      <a:pt x="251218" y="286153"/>
                    </a:cubicBezTo>
                    <a:cubicBezTo>
                      <a:pt x="253330" y="286153"/>
                      <a:pt x="255443" y="286153"/>
                      <a:pt x="256952" y="286153"/>
                    </a:cubicBezTo>
                    <a:cubicBezTo>
                      <a:pt x="284418" y="286153"/>
                      <a:pt x="286833" y="269853"/>
                      <a:pt x="286833" y="250233"/>
                    </a:cubicBezTo>
                    <a:cubicBezTo>
                      <a:pt x="286530" y="215520"/>
                      <a:pt x="280494" y="181411"/>
                      <a:pt x="269327" y="148208"/>
                    </a:cubicBezTo>
                    <a:cubicBezTo>
                      <a:pt x="250011" y="91460"/>
                      <a:pt x="214999" y="51012"/>
                      <a:pt x="165199" y="27770"/>
                    </a:cubicBezTo>
                    <a:lnTo>
                      <a:pt x="165199" y="27770"/>
                    </a:lnTo>
                    <a:lnTo>
                      <a:pt x="165199" y="27770"/>
                    </a:lnTo>
                    <a:cubicBezTo>
                      <a:pt x="132905" y="13281"/>
                      <a:pt x="96988" y="4528"/>
                      <a:pt x="52017" y="0"/>
                    </a:cubicBezTo>
                    <a:lnTo>
                      <a:pt x="51414" y="0"/>
                    </a:lnTo>
                    <a:lnTo>
                      <a:pt x="50810" y="0"/>
                    </a:lnTo>
                    <a:lnTo>
                      <a:pt x="39341" y="0"/>
                    </a:lnTo>
                    <a:cubicBezTo>
                      <a:pt x="26664" y="0"/>
                      <a:pt x="14592" y="0"/>
                      <a:pt x="7046" y="8150"/>
                    </a:cubicBezTo>
                    <a:cubicBezTo>
                      <a:pt x="-499" y="15395"/>
                      <a:pt x="-499" y="25959"/>
                      <a:pt x="406" y="39240"/>
                    </a:cubicBezTo>
                    <a:close/>
                    <a:moveTo>
                      <a:pt x="257858" y="274079"/>
                    </a:moveTo>
                    <a:cubicBezTo>
                      <a:pt x="257556" y="274079"/>
                      <a:pt x="257254" y="274079"/>
                      <a:pt x="256952" y="274079"/>
                    </a:cubicBezTo>
                    <a:cubicBezTo>
                      <a:pt x="256651" y="274079"/>
                      <a:pt x="256348" y="274079"/>
                      <a:pt x="255745" y="274079"/>
                    </a:cubicBezTo>
                    <a:cubicBezTo>
                      <a:pt x="256651" y="274079"/>
                      <a:pt x="257254" y="274079"/>
                      <a:pt x="257858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0" name="Freeform 1529">
                <a:extLst>
                  <a:ext uri="{FF2B5EF4-FFF2-40B4-BE49-F238E27FC236}">
                    <a16:creationId xmlns:a16="http://schemas.microsoft.com/office/drawing/2014/main" id="{9EA576A5-17AC-6E4D-AB54-F585C6398DB2}"/>
                  </a:ext>
                </a:extLst>
              </p:cNvPr>
              <p:cNvSpPr/>
              <p:nvPr/>
            </p:nvSpPr>
            <p:spPr>
              <a:xfrm>
                <a:off x="6588253" y="5316459"/>
                <a:ext cx="286595" cy="287057"/>
              </a:xfrm>
              <a:custGeom>
                <a:avLst/>
                <a:gdLst>
                  <a:gd name="connsiteX0" fmla="*/ 263866 w 286595"/>
                  <a:gd name="connsiteY0" fmla="*/ 136737 h 287057"/>
                  <a:gd name="connsiteX1" fmla="*/ 166378 w 286595"/>
                  <a:gd name="connsiteY1" fmla="*/ 30788 h 287057"/>
                  <a:gd name="connsiteX2" fmla="*/ 34785 w 286595"/>
                  <a:gd name="connsiteY2" fmla="*/ 302 h 287057"/>
                  <a:gd name="connsiteX3" fmla="*/ 26636 w 286595"/>
                  <a:gd name="connsiteY3" fmla="*/ 0 h 287057"/>
                  <a:gd name="connsiteX4" fmla="*/ 6716 w 286595"/>
                  <a:gd name="connsiteY4" fmla="*/ 6942 h 287057"/>
                  <a:gd name="connsiteX5" fmla="*/ 76 w 286595"/>
                  <a:gd name="connsiteY5" fmla="*/ 34713 h 287057"/>
                  <a:gd name="connsiteX6" fmla="*/ 20600 w 286595"/>
                  <a:gd name="connsiteY6" fmla="*/ 145189 h 287057"/>
                  <a:gd name="connsiteX7" fmla="*/ 99073 w 286595"/>
                  <a:gd name="connsiteY7" fmla="*/ 246308 h 287057"/>
                  <a:gd name="connsiteX8" fmla="*/ 238211 w 286595"/>
                  <a:gd name="connsiteY8" fmla="*/ 287058 h 287057"/>
                  <a:gd name="connsiteX9" fmla="*/ 238513 w 286595"/>
                  <a:gd name="connsiteY9" fmla="*/ 287058 h 287057"/>
                  <a:gd name="connsiteX10" fmla="*/ 238814 w 286595"/>
                  <a:gd name="connsiteY10" fmla="*/ 287058 h 287057"/>
                  <a:gd name="connsiteX11" fmla="*/ 247869 w 286595"/>
                  <a:gd name="connsiteY11" fmla="*/ 287058 h 287057"/>
                  <a:gd name="connsiteX12" fmla="*/ 279560 w 286595"/>
                  <a:gd name="connsiteY12" fmla="*/ 278606 h 287057"/>
                  <a:gd name="connsiteX13" fmla="*/ 286502 w 286595"/>
                  <a:gd name="connsiteY13" fmla="*/ 246912 h 287057"/>
                  <a:gd name="connsiteX14" fmla="*/ 263866 w 286595"/>
                  <a:gd name="connsiteY14" fmla="*/ 136737 h 287057"/>
                  <a:gd name="connsiteX15" fmla="*/ 25127 w 286595"/>
                  <a:gd name="connsiteY15" fmla="*/ 12074 h 287057"/>
                  <a:gd name="connsiteX16" fmla="*/ 26636 w 286595"/>
                  <a:gd name="connsiteY16" fmla="*/ 12074 h 287057"/>
                  <a:gd name="connsiteX17" fmla="*/ 26937 w 286595"/>
                  <a:gd name="connsiteY17" fmla="*/ 12074 h 287057"/>
                  <a:gd name="connsiteX18" fmla="*/ 25127 w 286595"/>
                  <a:gd name="connsiteY18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595" h="287057">
                    <a:moveTo>
                      <a:pt x="263866" y="136737"/>
                    </a:moveTo>
                    <a:cubicBezTo>
                      <a:pt x="243644" y="87536"/>
                      <a:pt x="211047" y="51918"/>
                      <a:pt x="166378" y="30788"/>
                    </a:cubicBezTo>
                    <a:cubicBezTo>
                      <a:pt x="121709" y="9357"/>
                      <a:pt x="74625" y="3320"/>
                      <a:pt x="34785" y="302"/>
                    </a:cubicBezTo>
                    <a:cubicBezTo>
                      <a:pt x="31465" y="0"/>
                      <a:pt x="29050" y="0"/>
                      <a:pt x="26636" y="0"/>
                    </a:cubicBezTo>
                    <a:cubicBezTo>
                      <a:pt x="20298" y="0"/>
                      <a:pt x="12450" y="905"/>
                      <a:pt x="6716" y="6942"/>
                    </a:cubicBezTo>
                    <a:cubicBezTo>
                      <a:pt x="76" y="13885"/>
                      <a:pt x="-226" y="24148"/>
                      <a:pt x="76" y="34713"/>
                    </a:cubicBezTo>
                    <a:cubicBezTo>
                      <a:pt x="981" y="76367"/>
                      <a:pt x="7923" y="112589"/>
                      <a:pt x="20600" y="145189"/>
                    </a:cubicBezTo>
                    <a:cubicBezTo>
                      <a:pt x="39010" y="192277"/>
                      <a:pt x="63759" y="224575"/>
                      <a:pt x="99073" y="246308"/>
                    </a:cubicBezTo>
                    <a:cubicBezTo>
                      <a:pt x="138913" y="270758"/>
                      <a:pt x="184487" y="284039"/>
                      <a:pt x="238211" y="287058"/>
                    </a:cubicBezTo>
                    <a:lnTo>
                      <a:pt x="238513" y="287058"/>
                    </a:lnTo>
                    <a:lnTo>
                      <a:pt x="238814" y="287058"/>
                    </a:lnTo>
                    <a:lnTo>
                      <a:pt x="247869" y="287058"/>
                    </a:lnTo>
                    <a:cubicBezTo>
                      <a:pt x="262055" y="286756"/>
                      <a:pt x="272317" y="286152"/>
                      <a:pt x="279560" y="278606"/>
                    </a:cubicBezTo>
                    <a:cubicBezTo>
                      <a:pt x="286804" y="271060"/>
                      <a:pt x="286804" y="260193"/>
                      <a:pt x="286502" y="246912"/>
                    </a:cubicBezTo>
                    <a:cubicBezTo>
                      <a:pt x="284993" y="207068"/>
                      <a:pt x="277447" y="169941"/>
                      <a:pt x="263866" y="136737"/>
                    </a:cubicBezTo>
                    <a:close/>
                    <a:moveTo>
                      <a:pt x="25127" y="12074"/>
                    </a:moveTo>
                    <a:cubicBezTo>
                      <a:pt x="25730" y="12074"/>
                      <a:pt x="26032" y="12074"/>
                      <a:pt x="26636" y="12074"/>
                    </a:cubicBezTo>
                    <a:cubicBezTo>
                      <a:pt x="26636" y="12074"/>
                      <a:pt x="26937" y="12074"/>
                      <a:pt x="26937" y="12074"/>
                    </a:cubicBezTo>
                    <a:cubicBezTo>
                      <a:pt x="26334" y="12074"/>
                      <a:pt x="25730" y="12074"/>
                      <a:pt x="2512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1" name="Freeform 1530">
                <a:extLst>
                  <a:ext uri="{FF2B5EF4-FFF2-40B4-BE49-F238E27FC236}">
                    <a16:creationId xmlns:a16="http://schemas.microsoft.com/office/drawing/2014/main" id="{7ED8A767-C166-DD4B-B38C-20ED960A34E6}"/>
                  </a:ext>
                </a:extLst>
              </p:cNvPr>
              <p:cNvSpPr/>
              <p:nvPr/>
            </p:nvSpPr>
            <p:spPr>
              <a:xfrm>
                <a:off x="6588630" y="5007064"/>
                <a:ext cx="286802" cy="289472"/>
              </a:xfrm>
              <a:custGeom>
                <a:avLst/>
                <a:gdLst>
                  <a:gd name="connsiteX0" fmla="*/ 286728 w 286802"/>
                  <a:gd name="connsiteY0" fmla="*/ 249025 h 289472"/>
                  <a:gd name="connsiteX1" fmla="*/ 286728 w 286802"/>
                  <a:gd name="connsiteY1" fmla="*/ 248421 h 289472"/>
                  <a:gd name="connsiteX2" fmla="*/ 286427 w 286802"/>
                  <a:gd name="connsiteY2" fmla="*/ 243592 h 289472"/>
                  <a:gd name="connsiteX3" fmla="*/ 274354 w 286802"/>
                  <a:gd name="connsiteY3" fmla="*/ 168733 h 289472"/>
                  <a:gd name="connsiteX4" fmla="*/ 146987 w 286802"/>
                  <a:gd name="connsiteY4" fmla="*/ 22639 h 289472"/>
                  <a:gd name="connsiteX5" fmla="*/ 31390 w 286802"/>
                  <a:gd name="connsiteY5" fmla="*/ 604 h 289472"/>
                  <a:gd name="connsiteX6" fmla="*/ 28371 w 286802"/>
                  <a:gd name="connsiteY6" fmla="*/ 302 h 289472"/>
                  <a:gd name="connsiteX7" fmla="*/ 23542 w 286802"/>
                  <a:gd name="connsiteY7" fmla="*/ 0 h 289472"/>
                  <a:gd name="connsiteX8" fmla="*/ 6641 w 286802"/>
                  <a:gd name="connsiteY8" fmla="*/ 6339 h 289472"/>
                  <a:gd name="connsiteX9" fmla="*/ 0 w 286802"/>
                  <a:gd name="connsiteY9" fmla="*/ 29581 h 289472"/>
                  <a:gd name="connsiteX10" fmla="*/ 25353 w 286802"/>
                  <a:gd name="connsiteY10" fmla="*/ 157867 h 289472"/>
                  <a:gd name="connsiteX11" fmla="*/ 165397 w 286802"/>
                  <a:gd name="connsiteY11" fmla="*/ 275588 h 289472"/>
                  <a:gd name="connsiteX12" fmla="*/ 243267 w 286802"/>
                  <a:gd name="connsiteY12" fmla="*/ 288265 h 289472"/>
                  <a:gd name="connsiteX13" fmla="*/ 259263 w 286802"/>
                  <a:gd name="connsiteY13" fmla="*/ 289473 h 289472"/>
                  <a:gd name="connsiteX14" fmla="*/ 279485 w 286802"/>
                  <a:gd name="connsiteY14" fmla="*/ 282530 h 289472"/>
                  <a:gd name="connsiteX15" fmla="*/ 286728 w 286802"/>
                  <a:gd name="connsiteY15" fmla="*/ 249629 h 289472"/>
                  <a:gd name="connsiteX16" fmla="*/ 286728 w 286802"/>
                  <a:gd name="connsiteY16" fmla="*/ 249025 h 289472"/>
                  <a:gd name="connsiteX17" fmla="*/ 23241 w 286802"/>
                  <a:gd name="connsiteY17" fmla="*/ 12074 h 289472"/>
                  <a:gd name="connsiteX18" fmla="*/ 23241 w 286802"/>
                  <a:gd name="connsiteY18" fmla="*/ 12074 h 289472"/>
                  <a:gd name="connsiteX19" fmla="*/ 23844 w 286802"/>
                  <a:gd name="connsiteY19" fmla="*/ 12074 h 289472"/>
                  <a:gd name="connsiteX20" fmla="*/ 23241 w 286802"/>
                  <a:gd name="connsiteY20" fmla="*/ 12074 h 289472"/>
                  <a:gd name="connsiteX21" fmla="*/ 259263 w 286802"/>
                  <a:gd name="connsiteY21" fmla="*/ 277399 h 289472"/>
                  <a:gd name="connsiteX22" fmla="*/ 258358 w 286802"/>
                  <a:gd name="connsiteY22" fmla="*/ 277399 h 289472"/>
                  <a:gd name="connsiteX23" fmla="*/ 260470 w 286802"/>
                  <a:gd name="connsiteY23" fmla="*/ 277399 h 289472"/>
                  <a:gd name="connsiteX24" fmla="*/ 259263 w 286802"/>
                  <a:gd name="connsiteY24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02" h="289472">
                    <a:moveTo>
                      <a:pt x="286728" y="249025"/>
                    </a:moveTo>
                    <a:lnTo>
                      <a:pt x="286728" y="248421"/>
                    </a:lnTo>
                    <a:cubicBezTo>
                      <a:pt x="286427" y="247214"/>
                      <a:pt x="286427" y="245403"/>
                      <a:pt x="286427" y="243592"/>
                    </a:cubicBezTo>
                    <a:cubicBezTo>
                      <a:pt x="286125" y="215822"/>
                      <a:pt x="279787" y="188957"/>
                      <a:pt x="274354" y="168733"/>
                    </a:cubicBezTo>
                    <a:cubicBezTo>
                      <a:pt x="255641" y="97799"/>
                      <a:pt x="212783" y="48598"/>
                      <a:pt x="146987" y="22639"/>
                    </a:cubicBezTo>
                    <a:cubicBezTo>
                      <a:pt x="108957" y="7848"/>
                      <a:pt x="69418" y="4226"/>
                      <a:pt x="31390" y="604"/>
                    </a:cubicBezTo>
                    <a:lnTo>
                      <a:pt x="28371" y="302"/>
                    </a:lnTo>
                    <a:cubicBezTo>
                      <a:pt x="26560" y="0"/>
                      <a:pt x="25051" y="0"/>
                      <a:pt x="23542" y="0"/>
                    </a:cubicBezTo>
                    <a:cubicBezTo>
                      <a:pt x="16299" y="0"/>
                      <a:pt x="10866" y="2113"/>
                      <a:pt x="6641" y="6339"/>
                    </a:cubicBezTo>
                    <a:cubicBezTo>
                      <a:pt x="604" y="12677"/>
                      <a:pt x="0" y="21431"/>
                      <a:pt x="0" y="29581"/>
                    </a:cubicBezTo>
                    <a:cubicBezTo>
                      <a:pt x="604" y="76367"/>
                      <a:pt x="9055" y="118325"/>
                      <a:pt x="25353" y="157867"/>
                    </a:cubicBezTo>
                    <a:cubicBezTo>
                      <a:pt x="50404" y="217935"/>
                      <a:pt x="96281" y="256571"/>
                      <a:pt x="165397" y="275588"/>
                    </a:cubicBezTo>
                    <a:cubicBezTo>
                      <a:pt x="191052" y="282832"/>
                      <a:pt x="217612" y="285549"/>
                      <a:pt x="243267" y="288265"/>
                    </a:cubicBezTo>
                    <a:cubicBezTo>
                      <a:pt x="249605" y="288869"/>
                      <a:pt x="254736" y="289473"/>
                      <a:pt x="259263" y="289473"/>
                    </a:cubicBezTo>
                    <a:cubicBezTo>
                      <a:pt x="265601" y="289473"/>
                      <a:pt x="273449" y="288567"/>
                      <a:pt x="279485" y="282530"/>
                    </a:cubicBezTo>
                    <a:cubicBezTo>
                      <a:pt x="286728" y="275286"/>
                      <a:pt x="287030" y="264721"/>
                      <a:pt x="286728" y="249629"/>
                    </a:cubicBezTo>
                    <a:lnTo>
                      <a:pt x="286728" y="249025"/>
                    </a:lnTo>
                    <a:close/>
                    <a:moveTo>
                      <a:pt x="23241" y="12074"/>
                    </a:moveTo>
                    <a:cubicBezTo>
                      <a:pt x="23241" y="12074"/>
                      <a:pt x="23241" y="12074"/>
                      <a:pt x="23241" y="12074"/>
                    </a:cubicBezTo>
                    <a:cubicBezTo>
                      <a:pt x="23542" y="12074"/>
                      <a:pt x="23542" y="12074"/>
                      <a:pt x="23844" y="12074"/>
                    </a:cubicBezTo>
                    <a:cubicBezTo>
                      <a:pt x="23542" y="12074"/>
                      <a:pt x="23241" y="12074"/>
                      <a:pt x="23241" y="12074"/>
                    </a:cubicBezTo>
                    <a:close/>
                    <a:moveTo>
                      <a:pt x="259263" y="277399"/>
                    </a:moveTo>
                    <a:cubicBezTo>
                      <a:pt x="258961" y="277399"/>
                      <a:pt x="258660" y="277399"/>
                      <a:pt x="258358" y="277399"/>
                    </a:cubicBezTo>
                    <a:cubicBezTo>
                      <a:pt x="258961" y="277399"/>
                      <a:pt x="259867" y="277399"/>
                      <a:pt x="260470" y="277399"/>
                    </a:cubicBezTo>
                    <a:cubicBezTo>
                      <a:pt x="260169" y="277399"/>
                      <a:pt x="259867" y="277399"/>
                      <a:pt x="259263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2" name="Freeform 1531">
                <a:extLst>
                  <a:ext uri="{FF2B5EF4-FFF2-40B4-BE49-F238E27FC236}">
                    <a16:creationId xmlns:a16="http://schemas.microsoft.com/office/drawing/2014/main" id="{E0712557-9B03-0B46-899D-78D5E64F1796}"/>
                  </a:ext>
                </a:extLst>
              </p:cNvPr>
              <p:cNvSpPr/>
              <p:nvPr/>
            </p:nvSpPr>
            <p:spPr>
              <a:xfrm>
                <a:off x="6905540" y="625128"/>
                <a:ext cx="286426" cy="288869"/>
              </a:xfrm>
              <a:custGeom>
                <a:avLst/>
                <a:gdLst>
                  <a:gd name="connsiteX0" fmla="*/ 0 w 286426"/>
                  <a:gd name="connsiteY0" fmla="*/ 239064 h 288869"/>
                  <a:gd name="connsiteX1" fmla="*/ 0 w 286426"/>
                  <a:gd name="connsiteY1" fmla="*/ 246912 h 288869"/>
                  <a:gd name="connsiteX2" fmla="*/ 0 w 286426"/>
                  <a:gd name="connsiteY2" fmla="*/ 257175 h 288869"/>
                  <a:gd name="connsiteX3" fmla="*/ 27164 w 286426"/>
                  <a:gd name="connsiteY3" fmla="*/ 288869 h 288869"/>
                  <a:gd name="connsiteX4" fmla="*/ 35011 w 286426"/>
                  <a:gd name="connsiteY4" fmla="*/ 288567 h 288869"/>
                  <a:gd name="connsiteX5" fmla="*/ 35011 w 286426"/>
                  <a:gd name="connsiteY5" fmla="*/ 288567 h 288869"/>
                  <a:gd name="connsiteX6" fmla="*/ 35011 w 286426"/>
                  <a:gd name="connsiteY6" fmla="*/ 288567 h 288869"/>
                  <a:gd name="connsiteX7" fmla="*/ 71230 w 286426"/>
                  <a:gd name="connsiteY7" fmla="*/ 284643 h 288869"/>
                  <a:gd name="connsiteX8" fmla="*/ 187128 w 286426"/>
                  <a:gd name="connsiteY8" fmla="*/ 246007 h 288869"/>
                  <a:gd name="connsiteX9" fmla="*/ 262281 w 286426"/>
                  <a:gd name="connsiteY9" fmla="*/ 153943 h 288869"/>
                  <a:gd name="connsiteX10" fmla="*/ 286427 w 286426"/>
                  <a:gd name="connsiteY10" fmla="*/ 23242 h 288869"/>
                  <a:gd name="connsiteX11" fmla="*/ 286427 w 286426"/>
                  <a:gd name="connsiteY11" fmla="*/ 23242 h 288869"/>
                  <a:gd name="connsiteX12" fmla="*/ 286427 w 286426"/>
                  <a:gd name="connsiteY12" fmla="*/ 23242 h 288869"/>
                  <a:gd name="connsiteX13" fmla="*/ 263187 w 286426"/>
                  <a:gd name="connsiteY13" fmla="*/ 0 h 288869"/>
                  <a:gd name="connsiteX14" fmla="*/ 259565 w 286426"/>
                  <a:gd name="connsiteY14" fmla="*/ 302 h 288869"/>
                  <a:gd name="connsiteX15" fmla="*/ 252019 w 286426"/>
                  <a:gd name="connsiteY15" fmla="*/ 906 h 288869"/>
                  <a:gd name="connsiteX16" fmla="*/ 134310 w 286426"/>
                  <a:gd name="connsiteY16" fmla="*/ 24148 h 288869"/>
                  <a:gd name="connsiteX17" fmla="*/ 28069 w 286426"/>
                  <a:gd name="connsiteY17" fmla="*/ 124060 h 288869"/>
                  <a:gd name="connsiteX18" fmla="*/ 0 w 286426"/>
                  <a:gd name="connsiteY18" fmla="*/ 238460 h 288869"/>
                  <a:gd name="connsiteX19" fmla="*/ 0 w 286426"/>
                  <a:gd name="connsiteY19" fmla="*/ 239064 h 288869"/>
                  <a:gd name="connsiteX20" fmla="*/ 0 w 286426"/>
                  <a:gd name="connsiteY20" fmla="*/ 239064 h 288869"/>
                  <a:gd name="connsiteX21" fmla="*/ 263187 w 286426"/>
                  <a:gd name="connsiteY21" fmla="*/ 11772 h 288869"/>
                  <a:gd name="connsiteX22" fmla="*/ 263187 w 286426"/>
                  <a:gd name="connsiteY22" fmla="*/ 11772 h 288869"/>
                  <a:gd name="connsiteX23" fmla="*/ 260772 w 286426"/>
                  <a:gd name="connsiteY23" fmla="*/ 11772 h 288869"/>
                  <a:gd name="connsiteX24" fmla="*/ 263187 w 286426"/>
                  <a:gd name="connsiteY24" fmla="*/ 11772 h 288869"/>
                  <a:gd name="connsiteX25" fmla="*/ 27466 w 286426"/>
                  <a:gd name="connsiteY25" fmla="*/ 276795 h 288869"/>
                  <a:gd name="connsiteX26" fmla="*/ 27164 w 286426"/>
                  <a:gd name="connsiteY26" fmla="*/ 276795 h 288869"/>
                  <a:gd name="connsiteX27" fmla="*/ 25957 w 286426"/>
                  <a:gd name="connsiteY27" fmla="*/ 276795 h 288869"/>
                  <a:gd name="connsiteX28" fmla="*/ 27466 w 286426"/>
                  <a:gd name="connsiteY28" fmla="*/ 276795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426" h="288869">
                    <a:moveTo>
                      <a:pt x="0" y="239064"/>
                    </a:moveTo>
                    <a:cubicBezTo>
                      <a:pt x="0" y="242083"/>
                      <a:pt x="0" y="244799"/>
                      <a:pt x="0" y="246912"/>
                    </a:cubicBezTo>
                    <a:cubicBezTo>
                      <a:pt x="0" y="250836"/>
                      <a:pt x="0" y="253855"/>
                      <a:pt x="0" y="257175"/>
                    </a:cubicBezTo>
                    <a:cubicBezTo>
                      <a:pt x="604" y="268947"/>
                      <a:pt x="1509" y="288869"/>
                      <a:pt x="27164" y="288869"/>
                    </a:cubicBezTo>
                    <a:cubicBezTo>
                      <a:pt x="29277" y="288869"/>
                      <a:pt x="31993" y="288869"/>
                      <a:pt x="35011" y="288567"/>
                    </a:cubicBezTo>
                    <a:lnTo>
                      <a:pt x="35011" y="288567"/>
                    </a:lnTo>
                    <a:lnTo>
                      <a:pt x="35011" y="288567"/>
                    </a:lnTo>
                    <a:cubicBezTo>
                      <a:pt x="47084" y="287360"/>
                      <a:pt x="59157" y="286152"/>
                      <a:pt x="71230" y="284643"/>
                    </a:cubicBezTo>
                    <a:cubicBezTo>
                      <a:pt x="117106" y="278606"/>
                      <a:pt x="154833" y="265929"/>
                      <a:pt x="187128" y="246007"/>
                    </a:cubicBezTo>
                    <a:cubicBezTo>
                      <a:pt x="219725" y="226085"/>
                      <a:pt x="244474" y="195900"/>
                      <a:pt x="262281" y="153943"/>
                    </a:cubicBezTo>
                    <a:cubicBezTo>
                      <a:pt x="277976" y="116212"/>
                      <a:pt x="285823" y="74557"/>
                      <a:pt x="286427" y="23242"/>
                    </a:cubicBezTo>
                    <a:lnTo>
                      <a:pt x="286427" y="23242"/>
                    </a:lnTo>
                    <a:lnTo>
                      <a:pt x="286427" y="23242"/>
                    </a:lnTo>
                    <a:cubicBezTo>
                      <a:pt x="286427" y="9357"/>
                      <a:pt x="277070" y="0"/>
                      <a:pt x="263187" y="0"/>
                    </a:cubicBezTo>
                    <a:cubicBezTo>
                      <a:pt x="261979" y="0"/>
                      <a:pt x="260772" y="0"/>
                      <a:pt x="259565" y="302"/>
                    </a:cubicBezTo>
                    <a:lnTo>
                      <a:pt x="252019" y="906"/>
                    </a:lnTo>
                    <a:cubicBezTo>
                      <a:pt x="213085" y="4528"/>
                      <a:pt x="172943" y="8452"/>
                      <a:pt x="134310" y="24148"/>
                    </a:cubicBezTo>
                    <a:cubicBezTo>
                      <a:pt x="85114" y="44674"/>
                      <a:pt x="50404" y="77273"/>
                      <a:pt x="28069" y="124060"/>
                    </a:cubicBezTo>
                    <a:cubicBezTo>
                      <a:pt x="12677" y="156659"/>
                      <a:pt x="3622" y="194089"/>
                      <a:pt x="0" y="238460"/>
                    </a:cubicBezTo>
                    <a:lnTo>
                      <a:pt x="0" y="239064"/>
                    </a:lnTo>
                    <a:lnTo>
                      <a:pt x="0" y="239064"/>
                    </a:lnTo>
                    <a:close/>
                    <a:moveTo>
                      <a:pt x="263187" y="11772"/>
                    </a:moveTo>
                    <a:cubicBezTo>
                      <a:pt x="263187" y="11772"/>
                      <a:pt x="263187" y="11772"/>
                      <a:pt x="263187" y="11772"/>
                    </a:cubicBezTo>
                    <a:cubicBezTo>
                      <a:pt x="262583" y="11772"/>
                      <a:pt x="261678" y="11772"/>
                      <a:pt x="260772" y="11772"/>
                    </a:cubicBezTo>
                    <a:cubicBezTo>
                      <a:pt x="261376" y="11772"/>
                      <a:pt x="262281" y="11772"/>
                      <a:pt x="263187" y="11772"/>
                    </a:cubicBezTo>
                    <a:close/>
                    <a:moveTo>
                      <a:pt x="27466" y="276795"/>
                    </a:moveTo>
                    <a:cubicBezTo>
                      <a:pt x="27466" y="276795"/>
                      <a:pt x="27164" y="276795"/>
                      <a:pt x="27164" y="276795"/>
                    </a:cubicBezTo>
                    <a:cubicBezTo>
                      <a:pt x="26862" y="276795"/>
                      <a:pt x="26259" y="276795"/>
                      <a:pt x="25957" y="276795"/>
                    </a:cubicBezTo>
                    <a:cubicBezTo>
                      <a:pt x="26259" y="276795"/>
                      <a:pt x="26862" y="276795"/>
                      <a:pt x="27466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3" name="Freeform 1532">
                <a:extLst>
                  <a:ext uri="{FF2B5EF4-FFF2-40B4-BE49-F238E27FC236}">
                    <a16:creationId xmlns:a16="http://schemas.microsoft.com/office/drawing/2014/main" id="{C8526E26-0C6D-BC4B-9ED1-C2AF43A11C82}"/>
                  </a:ext>
                </a:extLst>
              </p:cNvPr>
              <p:cNvSpPr/>
              <p:nvPr/>
            </p:nvSpPr>
            <p:spPr>
              <a:xfrm>
                <a:off x="6588026" y="1252067"/>
                <a:ext cx="286728" cy="286454"/>
              </a:xfrm>
              <a:custGeom>
                <a:avLst/>
                <a:gdLst>
                  <a:gd name="connsiteX0" fmla="*/ 86321 w 286728"/>
                  <a:gd name="connsiteY0" fmla="*/ 236348 h 286454"/>
                  <a:gd name="connsiteX1" fmla="*/ 233609 w 286728"/>
                  <a:gd name="connsiteY1" fmla="*/ 286454 h 286454"/>
                  <a:gd name="connsiteX2" fmla="*/ 234212 w 286728"/>
                  <a:gd name="connsiteY2" fmla="*/ 286454 h 286454"/>
                  <a:gd name="connsiteX3" fmla="*/ 234816 w 286728"/>
                  <a:gd name="connsiteY3" fmla="*/ 286454 h 286454"/>
                  <a:gd name="connsiteX4" fmla="*/ 249001 w 286728"/>
                  <a:gd name="connsiteY4" fmla="*/ 286454 h 286454"/>
                  <a:gd name="connsiteX5" fmla="*/ 249001 w 286728"/>
                  <a:gd name="connsiteY5" fmla="*/ 286454 h 286454"/>
                  <a:gd name="connsiteX6" fmla="*/ 249001 w 286728"/>
                  <a:gd name="connsiteY6" fmla="*/ 286454 h 286454"/>
                  <a:gd name="connsiteX7" fmla="*/ 279183 w 286728"/>
                  <a:gd name="connsiteY7" fmla="*/ 278606 h 286454"/>
                  <a:gd name="connsiteX8" fmla="*/ 286728 w 286728"/>
                  <a:gd name="connsiteY8" fmla="*/ 248421 h 286454"/>
                  <a:gd name="connsiteX9" fmla="*/ 280391 w 286728"/>
                  <a:gd name="connsiteY9" fmla="*/ 191976 h 286454"/>
                  <a:gd name="connsiteX10" fmla="*/ 212179 w 286728"/>
                  <a:gd name="connsiteY10" fmla="*/ 60672 h 286454"/>
                  <a:gd name="connsiteX11" fmla="*/ 29578 w 286728"/>
                  <a:gd name="connsiteY11" fmla="*/ 0 h 286454"/>
                  <a:gd name="connsiteX12" fmla="*/ 25957 w 286728"/>
                  <a:gd name="connsiteY12" fmla="*/ 0 h 286454"/>
                  <a:gd name="connsiteX13" fmla="*/ 0 w 286728"/>
                  <a:gd name="connsiteY13" fmla="*/ 29883 h 286454"/>
                  <a:gd name="connsiteX14" fmla="*/ 18109 w 286728"/>
                  <a:gd name="connsiteY14" fmla="*/ 138549 h 286454"/>
                  <a:gd name="connsiteX15" fmla="*/ 86321 w 286728"/>
                  <a:gd name="connsiteY15" fmla="*/ 236348 h 286454"/>
                  <a:gd name="connsiteX16" fmla="*/ 26258 w 286728"/>
                  <a:gd name="connsiteY16" fmla="*/ 12074 h 286454"/>
                  <a:gd name="connsiteX17" fmla="*/ 26258 w 286728"/>
                  <a:gd name="connsiteY17" fmla="*/ 12074 h 286454"/>
                  <a:gd name="connsiteX18" fmla="*/ 25353 w 286728"/>
                  <a:gd name="connsiteY18" fmla="*/ 12074 h 286454"/>
                  <a:gd name="connsiteX19" fmla="*/ 26258 w 286728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28" h="286454">
                    <a:moveTo>
                      <a:pt x="86321" y="236348"/>
                    </a:moveTo>
                    <a:cubicBezTo>
                      <a:pt x="134008" y="271664"/>
                      <a:pt x="190146" y="281625"/>
                      <a:pt x="233609" y="286454"/>
                    </a:cubicBezTo>
                    <a:lnTo>
                      <a:pt x="234212" y="286454"/>
                    </a:lnTo>
                    <a:lnTo>
                      <a:pt x="234816" y="286454"/>
                    </a:lnTo>
                    <a:lnTo>
                      <a:pt x="249001" y="286454"/>
                    </a:lnTo>
                    <a:lnTo>
                      <a:pt x="249001" y="286454"/>
                    </a:lnTo>
                    <a:lnTo>
                      <a:pt x="249001" y="286454"/>
                    </a:lnTo>
                    <a:cubicBezTo>
                      <a:pt x="261677" y="286153"/>
                      <a:pt x="272241" y="285549"/>
                      <a:pt x="279183" y="278606"/>
                    </a:cubicBezTo>
                    <a:cubicBezTo>
                      <a:pt x="286427" y="271362"/>
                      <a:pt x="286728" y="261099"/>
                      <a:pt x="286728" y="248421"/>
                    </a:cubicBezTo>
                    <a:cubicBezTo>
                      <a:pt x="286728" y="231216"/>
                      <a:pt x="284616" y="212803"/>
                      <a:pt x="280391" y="191976"/>
                    </a:cubicBezTo>
                    <a:cubicBezTo>
                      <a:pt x="271939" y="151226"/>
                      <a:pt x="256245" y="99308"/>
                      <a:pt x="212179" y="60672"/>
                    </a:cubicBezTo>
                    <a:cubicBezTo>
                      <a:pt x="156645" y="11772"/>
                      <a:pt x="88735" y="2415"/>
                      <a:pt x="29578" y="0"/>
                    </a:cubicBezTo>
                    <a:cubicBezTo>
                      <a:pt x="28371" y="0"/>
                      <a:pt x="27164" y="0"/>
                      <a:pt x="25957" y="0"/>
                    </a:cubicBezTo>
                    <a:cubicBezTo>
                      <a:pt x="0" y="0"/>
                      <a:pt x="0" y="19620"/>
                      <a:pt x="0" y="29883"/>
                    </a:cubicBezTo>
                    <a:cubicBezTo>
                      <a:pt x="302" y="68218"/>
                      <a:pt x="6338" y="104742"/>
                      <a:pt x="18109" y="138549"/>
                    </a:cubicBezTo>
                    <a:cubicBezTo>
                      <a:pt x="33200" y="181411"/>
                      <a:pt x="55535" y="213407"/>
                      <a:pt x="86321" y="236348"/>
                    </a:cubicBezTo>
                    <a:close/>
                    <a:moveTo>
                      <a:pt x="26258" y="12074"/>
                    </a:moveTo>
                    <a:cubicBezTo>
                      <a:pt x="26560" y="12074"/>
                      <a:pt x="26560" y="12074"/>
                      <a:pt x="26258" y="12074"/>
                    </a:cubicBezTo>
                    <a:cubicBezTo>
                      <a:pt x="25957" y="12074"/>
                      <a:pt x="25655" y="12074"/>
                      <a:pt x="25353" y="12074"/>
                    </a:cubicBezTo>
                    <a:cubicBezTo>
                      <a:pt x="25655" y="12074"/>
                      <a:pt x="25957" y="12074"/>
                      <a:pt x="2625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4" name="Freeform 1533">
                <a:extLst>
                  <a:ext uri="{FF2B5EF4-FFF2-40B4-BE49-F238E27FC236}">
                    <a16:creationId xmlns:a16="http://schemas.microsoft.com/office/drawing/2014/main" id="{15D8EEC7-10D0-1044-8D93-E1725EF5C104}"/>
                  </a:ext>
                </a:extLst>
              </p:cNvPr>
              <p:cNvSpPr/>
              <p:nvPr/>
            </p:nvSpPr>
            <p:spPr>
              <a:xfrm>
                <a:off x="6588713" y="1878101"/>
                <a:ext cx="286343" cy="287057"/>
              </a:xfrm>
              <a:custGeom>
                <a:avLst/>
                <a:gdLst>
                  <a:gd name="connsiteX0" fmla="*/ 5652 w 286343"/>
                  <a:gd name="connsiteY0" fmla="*/ 279814 h 287057"/>
                  <a:gd name="connsiteX1" fmla="*/ 29495 w 286343"/>
                  <a:gd name="connsiteY1" fmla="*/ 287058 h 287057"/>
                  <a:gd name="connsiteX2" fmla="*/ 37041 w 286343"/>
                  <a:gd name="connsiteY2" fmla="*/ 287058 h 287057"/>
                  <a:gd name="connsiteX3" fmla="*/ 120343 w 286343"/>
                  <a:gd name="connsiteY3" fmla="*/ 274380 h 287057"/>
                  <a:gd name="connsiteX4" fmla="*/ 234431 w 286343"/>
                  <a:gd name="connsiteY4" fmla="*/ 203144 h 287057"/>
                  <a:gd name="connsiteX5" fmla="*/ 286344 w 286343"/>
                  <a:gd name="connsiteY5" fmla="*/ 49805 h 287057"/>
                  <a:gd name="connsiteX6" fmla="*/ 286344 w 286343"/>
                  <a:gd name="connsiteY6" fmla="*/ 49201 h 287057"/>
                  <a:gd name="connsiteX7" fmla="*/ 286344 w 286343"/>
                  <a:gd name="connsiteY7" fmla="*/ 48598 h 287057"/>
                  <a:gd name="connsiteX8" fmla="*/ 286344 w 286343"/>
                  <a:gd name="connsiteY8" fmla="*/ 37731 h 287057"/>
                  <a:gd name="connsiteX9" fmla="*/ 280911 w 286343"/>
                  <a:gd name="connsiteY9" fmla="*/ 10263 h 287057"/>
                  <a:gd name="connsiteX10" fmla="*/ 255256 w 286343"/>
                  <a:gd name="connsiteY10" fmla="*/ 0 h 287057"/>
                  <a:gd name="connsiteX11" fmla="*/ 247408 w 286343"/>
                  <a:gd name="connsiteY11" fmla="*/ 302 h 287057"/>
                  <a:gd name="connsiteX12" fmla="*/ 148412 w 286343"/>
                  <a:gd name="connsiteY12" fmla="*/ 18413 h 287057"/>
                  <a:gd name="connsiteX13" fmla="*/ 72353 w 286343"/>
                  <a:gd name="connsiteY13" fmla="*/ 63086 h 287057"/>
                  <a:gd name="connsiteX14" fmla="*/ 219 w 286343"/>
                  <a:gd name="connsiteY14" fmla="*/ 257779 h 287057"/>
                  <a:gd name="connsiteX15" fmla="*/ 5652 w 286343"/>
                  <a:gd name="connsiteY15" fmla="*/ 279814 h 287057"/>
                  <a:gd name="connsiteX16" fmla="*/ 254954 w 286343"/>
                  <a:gd name="connsiteY16" fmla="*/ 12074 h 287057"/>
                  <a:gd name="connsiteX17" fmla="*/ 255256 w 286343"/>
                  <a:gd name="connsiteY17" fmla="*/ 12074 h 287057"/>
                  <a:gd name="connsiteX18" fmla="*/ 252841 w 286343"/>
                  <a:gd name="connsiteY18" fmla="*/ 12074 h 287057"/>
                  <a:gd name="connsiteX19" fmla="*/ 254954 w 286343"/>
                  <a:gd name="connsiteY19" fmla="*/ 12074 h 287057"/>
                  <a:gd name="connsiteX20" fmla="*/ 39153 w 286343"/>
                  <a:gd name="connsiteY20" fmla="*/ 274984 h 287057"/>
                  <a:gd name="connsiteX21" fmla="*/ 37041 w 286343"/>
                  <a:gd name="connsiteY21" fmla="*/ 274984 h 287057"/>
                  <a:gd name="connsiteX22" fmla="*/ 29797 w 286343"/>
                  <a:gd name="connsiteY22" fmla="*/ 274984 h 287057"/>
                  <a:gd name="connsiteX23" fmla="*/ 39153 w 286343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43" h="287057">
                    <a:moveTo>
                      <a:pt x="5652" y="279814"/>
                    </a:moveTo>
                    <a:cubicBezTo>
                      <a:pt x="11688" y="286152"/>
                      <a:pt x="20441" y="286756"/>
                      <a:pt x="29495" y="287058"/>
                    </a:cubicBezTo>
                    <a:cubicBezTo>
                      <a:pt x="31910" y="287058"/>
                      <a:pt x="34324" y="287058"/>
                      <a:pt x="37041" y="287058"/>
                    </a:cubicBezTo>
                    <a:cubicBezTo>
                      <a:pt x="63601" y="287058"/>
                      <a:pt x="90765" y="282832"/>
                      <a:pt x="120343" y="274380"/>
                    </a:cubicBezTo>
                    <a:cubicBezTo>
                      <a:pt x="173765" y="258684"/>
                      <a:pt x="208776" y="236649"/>
                      <a:pt x="234431" y="203144"/>
                    </a:cubicBezTo>
                    <a:cubicBezTo>
                      <a:pt x="270950" y="155150"/>
                      <a:pt x="280911" y="101119"/>
                      <a:pt x="286344" y="49805"/>
                    </a:cubicBezTo>
                    <a:lnTo>
                      <a:pt x="286344" y="49201"/>
                    </a:lnTo>
                    <a:lnTo>
                      <a:pt x="286344" y="48598"/>
                    </a:lnTo>
                    <a:lnTo>
                      <a:pt x="286344" y="37731"/>
                    </a:lnTo>
                    <a:cubicBezTo>
                      <a:pt x="286344" y="25053"/>
                      <a:pt x="285438" y="16903"/>
                      <a:pt x="280911" y="10263"/>
                    </a:cubicBezTo>
                    <a:cubicBezTo>
                      <a:pt x="274572" y="1207"/>
                      <a:pt x="264311" y="0"/>
                      <a:pt x="255256" y="0"/>
                    </a:cubicBezTo>
                    <a:cubicBezTo>
                      <a:pt x="253143" y="0"/>
                      <a:pt x="250427" y="0"/>
                      <a:pt x="247408" y="302"/>
                    </a:cubicBezTo>
                    <a:cubicBezTo>
                      <a:pt x="210889" y="2113"/>
                      <a:pt x="178594" y="7848"/>
                      <a:pt x="148412" y="18413"/>
                    </a:cubicBezTo>
                    <a:cubicBezTo>
                      <a:pt x="117023" y="29581"/>
                      <a:pt x="91972" y="44070"/>
                      <a:pt x="72353" y="63086"/>
                    </a:cubicBezTo>
                    <a:cubicBezTo>
                      <a:pt x="13197" y="119532"/>
                      <a:pt x="2633" y="193183"/>
                      <a:pt x="219" y="257779"/>
                    </a:cubicBezTo>
                    <a:cubicBezTo>
                      <a:pt x="-385" y="265627"/>
                      <a:pt x="-83" y="273777"/>
                      <a:pt x="5652" y="279814"/>
                    </a:cubicBezTo>
                    <a:close/>
                    <a:moveTo>
                      <a:pt x="254954" y="12074"/>
                    </a:moveTo>
                    <a:cubicBezTo>
                      <a:pt x="254954" y="12074"/>
                      <a:pt x="255256" y="12074"/>
                      <a:pt x="255256" y="12074"/>
                    </a:cubicBezTo>
                    <a:cubicBezTo>
                      <a:pt x="254350" y="12074"/>
                      <a:pt x="253747" y="12074"/>
                      <a:pt x="252841" y="12074"/>
                    </a:cubicBezTo>
                    <a:cubicBezTo>
                      <a:pt x="253747" y="12074"/>
                      <a:pt x="254350" y="12074"/>
                      <a:pt x="254954" y="12074"/>
                    </a:cubicBezTo>
                    <a:close/>
                    <a:moveTo>
                      <a:pt x="39153" y="274984"/>
                    </a:moveTo>
                    <a:cubicBezTo>
                      <a:pt x="38550" y="274984"/>
                      <a:pt x="37644" y="274984"/>
                      <a:pt x="37041" y="274984"/>
                    </a:cubicBezTo>
                    <a:cubicBezTo>
                      <a:pt x="34626" y="274984"/>
                      <a:pt x="32212" y="274984"/>
                      <a:pt x="29797" y="274984"/>
                    </a:cubicBezTo>
                    <a:cubicBezTo>
                      <a:pt x="32815" y="274984"/>
                      <a:pt x="35834" y="274984"/>
                      <a:pt x="3915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5" name="Freeform 1534">
                <a:extLst>
                  <a:ext uri="{FF2B5EF4-FFF2-40B4-BE49-F238E27FC236}">
                    <a16:creationId xmlns:a16="http://schemas.microsoft.com/office/drawing/2014/main" id="{8D8B12D9-8D66-E54F-BA81-25BDA014C5A2}"/>
                  </a:ext>
                </a:extLst>
              </p:cNvPr>
              <p:cNvSpPr/>
              <p:nvPr/>
            </p:nvSpPr>
            <p:spPr>
              <a:xfrm>
                <a:off x="6588614" y="1561160"/>
                <a:ext cx="286140" cy="285850"/>
              </a:xfrm>
              <a:custGeom>
                <a:avLst/>
                <a:gdLst>
                  <a:gd name="connsiteX0" fmla="*/ 279501 w 286140"/>
                  <a:gd name="connsiteY0" fmla="*/ 188353 h 285850"/>
                  <a:gd name="connsiteX1" fmla="*/ 266523 w 286140"/>
                  <a:gd name="connsiteY1" fmla="*/ 143076 h 285850"/>
                  <a:gd name="connsiteX2" fmla="*/ 211592 w 286140"/>
                  <a:gd name="connsiteY2" fmla="*/ 59162 h 285850"/>
                  <a:gd name="connsiteX3" fmla="*/ 30802 w 286140"/>
                  <a:gd name="connsiteY3" fmla="*/ 0 h 285850"/>
                  <a:gd name="connsiteX4" fmla="*/ 28085 w 286140"/>
                  <a:gd name="connsiteY4" fmla="*/ 0 h 285850"/>
                  <a:gd name="connsiteX5" fmla="*/ 16 w 286140"/>
                  <a:gd name="connsiteY5" fmla="*/ 30487 h 285850"/>
                  <a:gd name="connsiteX6" fmla="*/ 11788 w 286140"/>
                  <a:gd name="connsiteY6" fmla="*/ 116212 h 285850"/>
                  <a:gd name="connsiteX7" fmla="*/ 75773 w 286140"/>
                  <a:gd name="connsiteY7" fmla="*/ 226990 h 285850"/>
                  <a:gd name="connsiteX8" fmla="*/ 256562 w 286140"/>
                  <a:gd name="connsiteY8" fmla="*/ 285851 h 285850"/>
                  <a:gd name="connsiteX9" fmla="*/ 258072 w 286140"/>
                  <a:gd name="connsiteY9" fmla="*/ 285851 h 285850"/>
                  <a:gd name="connsiteX10" fmla="*/ 286141 w 286140"/>
                  <a:gd name="connsiteY10" fmla="*/ 256269 h 285850"/>
                  <a:gd name="connsiteX11" fmla="*/ 286141 w 286140"/>
                  <a:gd name="connsiteY11" fmla="*/ 255968 h 285850"/>
                  <a:gd name="connsiteX12" fmla="*/ 286141 w 286140"/>
                  <a:gd name="connsiteY12" fmla="*/ 255666 h 285850"/>
                  <a:gd name="connsiteX13" fmla="*/ 285840 w 286140"/>
                  <a:gd name="connsiteY13" fmla="*/ 248723 h 285850"/>
                  <a:gd name="connsiteX14" fmla="*/ 285840 w 286140"/>
                  <a:gd name="connsiteY14" fmla="*/ 242384 h 285850"/>
                  <a:gd name="connsiteX15" fmla="*/ 279501 w 286140"/>
                  <a:gd name="connsiteY15" fmla="*/ 188353 h 285850"/>
                  <a:gd name="connsiteX16" fmla="*/ 28085 w 286140"/>
                  <a:gd name="connsiteY16" fmla="*/ 12074 h 285850"/>
                  <a:gd name="connsiteX17" fmla="*/ 28085 w 286140"/>
                  <a:gd name="connsiteY17" fmla="*/ 12074 h 285850"/>
                  <a:gd name="connsiteX18" fmla="*/ 30802 w 286140"/>
                  <a:gd name="connsiteY18" fmla="*/ 12074 h 285850"/>
                  <a:gd name="connsiteX19" fmla="*/ 28085 w 286140"/>
                  <a:gd name="connsiteY19" fmla="*/ 12074 h 285850"/>
                  <a:gd name="connsiteX20" fmla="*/ 258374 w 286140"/>
                  <a:gd name="connsiteY20" fmla="*/ 273777 h 285850"/>
                  <a:gd name="connsiteX21" fmla="*/ 256865 w 286140"/>
                  <a:gd name="connsiteY21" fmla="*/ 273777 h 285850"/>
                  <a:gd name="connsiteX22" fmla="*/ 258676 w 286140"/>
                  <a:gd name="connsiteY22" fmla="*/ 273777 h 285850"/>
                  <a:gd name="connsiteX23" fmla="*/ 258374 w 286140"/>
                  <a:gd name="connsiteY23" fmla="*/ 273777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140" h="285850">
                    <a:moveTo>
                      <a:pt x="279501" y="188353"/>
                    </a:moveTo>
                    <a:cubicBezTo>
                      <a:pt x="276483" y="173563"/>
                      <a:pt x="272258" y="158471"/>
                      <a:pt x="266523" y="143076"/>
                    </a:cubicBezTo>
                    <a:cubicBezTo>
                      <a:pt x="252639" y="105647"/>
                      <a:pt x="235134" y="79084"/>
                      <a:pt x="211592" y="59162"/>
                    </a:cubicBezTo>
                    <a:cubicBezTo>
                      <a:pt x="165715" y="20526"/>
                      <a:pt x="108370" y="1811"/>
                      <a:pt x="30802" y="0"/>
                    </a:cubicBezTo>
                    <a:cubicBezTo>
                      <a:pt x="29897" y="0"/>
                      <a:pt x="28991" y="0"/>
                      <a:pt x="28085" y="0"/>
                    </a:cubicBezTo>
                    <a:cubicBezTo>
                      <a:pt x="4543" y="0"/>
                      <a:pt x="16" y="11168"/>
                      <a:pt x="16" y="30487"/>
                    </a:cubicBezTo>
                    <a:cubicBezTo>
                      <a:pt x="-285" y="56144"/>
                      <a:pt x="3639" y="84216"/>
                      <a:pt x="11788" y="116212"/>
                    </a:cubicBezTo>
                    <a:cubicBezTo>
                      <a:pt x="24766" y="166017"/>
                      <a:pt x="45289" y="201031"/>
                      <a:pt x="75773" y="226990"/>
                    </a:cubicBezTo>
                    <a:cubicBezTo>
                      <a:pt x="122253" y="266532"/>
                      <a:pt x="179901" y="285247"/>
                      <a:pt x="256562" y="285851"/>
                    </a:cubicBezTo>
                    <a:cubicBezTo>
                      <a:pt x="256865" y="285851"/>
                      <a:pt x="257468" y="285851"/>
                      <a:pt x="258072" y="285851"/>
                    </a:cubicBezTo>
                    <a:cubicBezTo>
                      <a:pt x="281312" y="285851"/>
                      <a:pt x="285235" y="271664"/>
                      <a:pt x="286141" y="256269"/>
                    </a:cubicBezTo>
                    <a:lnTo>
                      <a:pt x="286141" y="255968"/>
                    </a:lnTo>
                    <a:lnTo>
                      <a:pt x="286141" y="255666"/>
                    </a:lnTo>
                    <a:cubicBezTo>
                      <a:pt x="286141" y="253251"/>
                      <a:pt x="286141" y="251138"/>
                      <a:pt x="285840" y="248723"/>
                    </a:cubicBezTo>
                    <a:cubicBezTo>
                      <a:pt x="285840" y="246610"/>
                      <a:pt x="285840" y="244497"/>
                      <a:pt x="285840" y="242384"/>
                    </a:cubicBezTo>
                    <a:cubicBezTo>
                      <a:pt x="286443" y="223368"/>
                      <a:pt x="282821" y="204955"/>
                      <a:pt x="279501" y="188353"/>
                    </a:cubicBezTo>
                    <a:close/>
                    <a:moveTo>
                      <a:pt x="28085" y="12074"/>
                    </a:moveTo>
                    <a:cubicBezTo>
                      <a:pt x="28085" y="12074"/>
                      <a:pt x="28388" y="12074"/>
                      <a:pt x="28085" y="12074"/>
                    </a:cubicBezTo>
                    <a:cubicBezTo>
                      <a:pt x="28991" y="12074"/>
                      <a:pt x="29897" y="12074"/>
                      <a:pt x="30802" y="12074"/>
                    </a:cubicBezTo>
                    <a:cubicBezTo>
                      <a:pt x="29897" y="12074"/>
                      <a:pt x="28991" y="12074"/>
                      <a:pt x="28085" y="12074"/>
                    </a:cubicBezTo>
                    <a:close/>
                    <a:moveTo>
                      <a:pt x="258374" y="273777"/>
                    </a:moveTo>
                    <a:cubicBezTo>
                      <a:pt x="257770" y="273777"/>
                      <a:pt x="257468" y="273777"/>
                      <a:pt x="256865" y="273777"/>
                    </a:cubicBezTo>
                    <a:cubicBezTo>
                      <a:pt x="257468" y="273777"/>
                      <a:pt x="258072" y="273777"/>
                      <a:pt x="258676" y="273777"/>
                    </a:cubicBezTo>
                    <a:cubicBezTo>
                      <a:pt x="258977" y="273777"/>
                      <a:pt x="258676" y="273777"/>
                      <a:pt x="258374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6" name="Freeform 1535">
                <a:extLst>
                  <a:ext uri="{FF2B5EF4-FFF2-40B4-BE49-F238E27FC236}">
                    <a16:creationId xmlns:a16="http://schemas.microsoft.com/office/drawing/2014/main" id="{801E0923-EE08-B748-BCA4-8161598E48EF}"/>
                  </a:ext>
                </a:extLst>
              </p:cNvPr>
              <p:cNvSpPr/>
              <p:nvPr/>
            </p:nvSpPr>
            <p:spPr>
              <a:xfrm>
                <a:off x="6588579" y="4692538"/>
                <a:ext cx="286531" cy="286454"/>
              </a:xfrm>
              <a:custGeom>
                <a:avLst/>
                <a:gdLst>
                  <a:gd name="connsiteX0" fmla="*/ 28120 w 286531"/>
                  <a:gd name="connsiteY0" fmla="*/ 286454 h 286454"/>
                  <a:gd name="connsiteX1" fmla="*/ 30535 w 286531"/>
                  <a:gd name="connsiteY1" fmla="*/ 286454 h 286454"/>
                  <a:gd name="connsiteX2" fmla="*/ 106895 w 286531"/>
                  <a:gd name="connsiteY2" fmla="*/ 276795 h 286454"/>
                  <a:gd name="connsiteX3" fmla="*/ 275914 w 286531"/>
                  <a:gd name="connsiteY3" fmla="*/ 113495 h 286454"/>
                  <a:gd name="connsiteX4" fmla="*/ 286176 w 286531"/>
                  <a:gd name="connsiteY4" fmla="*/ 46183 h 286454"/>
                  <a:gd name="connsiteX5" fmla="*/ 278932 w 286531"/>
                  <a:gd name="connsiteY5" fmla="*/ 9055 h 286454"/>
                  <a:gd name="connsiteX6" fmla="*/ 244524 w 286531"/>
                  <a:gd name="connsiteY6" fmla="*/ 0 h 286454"/>
                  <a:gd name="connsiteX7" fmla="*/ 233056 w 286531"/>
                  <a:gd name="connsiteY7" fmla="*/ 302 h 286454"/>
                  <a:gd name="connsiteX8" fmla="*/ 233056 w 286531"/>
                  <a:gd name="connsiteY8" fmla="*/ 302 h 286454"/>
                  <a:gd name="connsiteX9" fmla="*/ 233056 w 286531"/>
                  <a:gd name="connsiteY9" fmla="*/ 302 h 286454"/>
                  <a:gd name="connsiteX10" fmla="*/ 118968 w 286531"/>
                  <a:gd name="connsiteY10" fmla="*/ 29581 h 286454"/>
                  <a:gd name="connsiteX11" fmla="*/ 47135 w 286531"/>
                  <a:gd name="connsiteY11" fmla="*/ 89951 h 286454"/>
                  <a:gd name="connsiteX12" fmla="*/ 51 w 286531"/>
                  <a:gd name="connsiteY12" fmla="*/ 257779 h 286454"/>
                  <a:gd name="connsiteX13" fmla="*/ 6389 w 286531"/>
                  <a:gd name="connsiteY13" fmla="*/ 280116 h 286454"/>
                  <a:gd name="connsiteX14" fmla="*/ 28120 w 286531"/>
                  <a:gd name="connsiteY14" fmla="*/ 286454 h 286454"/>
                  <a:gd name="connsiteX15" fmla="*/ 244524 w 286531"/>
                  <a:gd name="connsiteY15" fmla="*/ 12074 h 286454"/>
                  <a:gd name="connsiteX16" fmla="*/ 244827 w 286531"/>
                  <a:gd name="connsiteY16" fmla="*/ 12074 h 286454"/>
                  <a:gd name="connsiteX17" fmla="*/ 244223 w 286531"/>
                  <a:gd name="connsiteY17" fmla="*/ 12074 h 286454"/>
                  <a:gd name="connsiteX18" fmla="*/ 244524 w 286531"/>
                  <a:gd name="connsiteY18" fmla="*/ 12074 h 286454"/>
                  <a:gd name="connsiteX19" fmla="*/ 30233 w 286531"/>
                  <a:gd name="connsiteY19" fmla="*/ 274380 h 286454"/>
                  <a:gd name="connsiteX20" fmla="*/ 28120 w 286531"/>
                  <a:gd name="connsiteY20" fmla="*/ 274380 h 286454"/>
                  <a:gd name="connsiteX21" fmla="*/ 27819 w 286531"/>
                  <a:gd name="connsiteY21" fmla="*/ 274380 h 286454"/>
                  <a:gd name="connsiteX22" fmla="*/ 30233 w 286531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31" h="286454">
                    <a:moveTo>
                      <a:pt x="28120" y="286454"/>
                    </a:moveTo>
                    <a:cubicBezTo>
                      <a:pt x="28724" y="286454"/>
                      <a:pt x="29629" y="286454"/>
                      <a:pt x="30535" y="286454"/>
                    </a:cubicBezTo>
                    <a:cubicBezTo>
                      <a:pt x="54378" y="286153"/>
                      <a:pt x="79429" y="283134"/>
                      <a:pt x="106895" y="276795"/>
                    </a:cubicBezTo>
                    <a:cubicBezTo>
                      <a:pt x="196838" y="256873"/>
                      <a:pt x="253881" y="201937"/>
                      <a:pt x="275914" y="113495"/>
                    </a:cubicBezTo>
                    <a:cubicBezTo>
                      <a:pt x="281950" y="89649"/>
                      <a:pt x="285270" y="67614"/>
                      <a:pt x="286176" y="46183"/>
                    </a:cubicBezTo>
                    <a:cubicBezTo>
                      <a:pt x="287081" y="29280"/>
                      <a:pt x="286779" y="17507"/>
                      <a:pt x="278932" y="9055"/>
                    </a:cubicBezTo>
                    <a:cubicBezTo>
                      <a:pt x="270783" y="604"/>
                      <a:pt x="258106" y="0"/>
                      <a:pt x="244524" y="0"/>
                    </a:cubicBezTo>
                    <a:cubicBezTo>
                      <a:pt x="241506" y="0"/>
                      <a:pt x="237885" y="0"/>
                      <a:pt x="233056" y="302"/>
                    </a:cubicBezTo>
                    <a:lnTo>
                      <a:pt x="233056" y="302"/>
                    </a:lnTo>
                    <a:lnTo>
                      <a:pt x="233056" y="302"/>
                    </a:lnTo>
                    <a:cubicBezTo>
                      <a:pt x="195328" y="2113"/>
                      <a:pt x="154884" y="12376"/>
                      <a:pt x="118968" y="29581"/>
                    </a:cubicBezTo>
                    <a:cubicBezTo>
                      <a:pt x="88183" y="44372"/>
                      <a:pt x="64037" y="64596"/>
                      <a:pt x="47135" y="89951"/>
                    </a:cubicBezTo>
                    <a:cubicBezTo>
                      <a:pt x="16953" y="134323"/>
                      <a:pt x="1862" y="187448"/>
                      <a:pt x="51" y="257779"/>
                    </a:cubicBezTo>
                    <a:cubicBezTo>
                      <a:pt x="-251" y="265929"/>
                      <a:pt x="655" y="274079"/>
                      <a:pt x="6389" y="280116"/>
                    </a:cubicBezTo>
                    <a:cubicBezTo>
                      <a:pt x="12124" y="285549"/>
                      <a:pt x="20273" y="286454"/>
                      <a:pt x="28120" y="286454"/>
                    </a:cubicBezTo>
                    <a:close/>
                    <a:moveTo>
                      <a:pt x="244524" y="12074"/>
                    </a:moveTo>
                    <a:cubicBezTo>
                      <a:pt x="244524" y="12074"/>
                      <a:pt x="244827" y="12074"/>
                      <a:pt x="244827" y="12074"/>
                    </a:cubicBezTo>
                    <a:cubicBezTo>
                      <a:pt x="244524" y="12074"/>
                      <a:pt x="244223" y="12074"/>
                      <a:pt x="244223" y="12074"/>
                    </a:cubicBezTo>
                    <a:cubicBezTo>
                      <a:pt x="244223" y="12074"/>
                      <a:pt x="244223" y="12074"/>
                      <a:pt x="244524" y="12074"/>
                    </a:cubicBezTo>
                    <a:close/>
                    <a:moveTo>
                      <a:pt x="30233" y="274380"/>
                    </a:moveTo>
                    <a:cubicBezTo>
                      <a:pt x="29629" y="274380"/>
                      <a:pt x="28724" y="274380"/>
                      <a:pt x="28120" y="274380"/>
                    </a:cubicBezTo>
                    <a:cubicBezTo>
                      <a:pt x="28120" y="274380"/>
                      <a:pt x="27819" y="274380"/>
                      <a:pt x="27819" y="274380"/>
                    </a:cubicBezTo>
                    <a:cubicBezTo>
                      <a:pt x="28422" y="274380"/>
                      <a:pt x="29328" y="274380"/>
                      <a:pt x="3023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7" name="Freeform 1536">
                <a:extLst>
                  <a:ext uri="{FF2B5EF4-FFF2-40B4-BE49-F238E27FC236}">
                    <a16:creationId xmlns:a16="http://schemas.microsoft.com/office/drawing/2014/main" id="{17B316CC-1CA7-C54F-8A47-BDB979DFE57C}"/>
                  </a:ext>
                </a:extLst>
              </p:cNvPr>
              <p:cNvSpPr/>
              <p:nvPr/>
            </p:nvSpPr>
            <p:spPr>
              <a:xfrm>
                <a:off x="5642729" y="3129264"/>
                <a:ext cx="285897" cy="286756"/>
              </a:xfrm>
              <a:custGeom>
                <a:avLst/>
                <a:gdLst>
                  <a:gd name="connsiteX0" fmla="*/ 178073 w 285897"/>
                  <a:gd name="connsiteY0" fmla="*/ 36826 h 286756"/>
                  <a:gd name="connsiteX1" fmla="*/ 31088 w 285897"/>
                  <a:gd name="connsiteY1" fmla="*/ 302 h 286756"/>
                  <a:gd name="connsiteX2" fmla="*/ 25956 w 285897"/>
                  <a:gd name="connsiteY2" fmla="*/ 0 h 286756"/>
                  <a:gd name="connsiteX3" fmla="*/ 0 w 285897"/>
                  <a:gd name="connsiteY3" fmla="*/ 30487 h 286756"/>
                  <a:gd name="connsiteX4" fmla="*/ 16902 w 285897"/>
                  <a:gd name="connsiteY4" fmla="*/ 134625 h 286756"/>
                  <a:gd name="connsiteX5" fmla="*/ 99902 w 285897"/>
                  <a:gd name="connsiteY5" fmla="*/ 246309 h 286756"/>
                  <a:gd name="connsiteX6" fmla="*/ 233910 w 285897"/>
                  <a:gd name="connsiteY6" fmla="*/ 286756 h 286756"/>
                  <a:gd name="connsiteX7" fmla="*/ 234212 w 285897"/>
                  <a:gd name="connsiteY7" fmla="*/ 286756 h 286756"/>
                  <a:gd name="connsiteX8" fmla="*/ 234513 w 285897"/>
                  <a:gd name="connsiteY8" fmla="*/ 286756 h 286756"/>
                  <a:gd name="connsiteX9" fmla="*/ 248699 w 285897"/>
                  <a:gd name="connsiteY9" fmla="*/ 286756 h 286756"/>
                  <a:gd name="connsiteX10" fmla="*/ 248699 w 285897"/>
                  <a:gd name="connsiteY10" fmla="*/ 286756 h 286756"/>
                  <a:gd name="connsiteX11" fmla="*/ 248699 w 285897"/>
                  <a:gd name="connsiteY11" fmla="*/ 286756 h 286756"/>
                  <a:gd name="connsiteX12" fmla="*/ 278881 w 285897"/>
                  <a:gd name="connsiteY12" fmla="*/ 278606 h 286756"/>
                  <a:gd name="connsiteX13" fmla="*/ 285823 w 285897"/>
                  <a:gd name="connsiteY13" fmla="*/ 247818 h 286756"/>
                  <a:gd name="connsiteX14" fmla="*/ 264394 w 285897"/>
                  <a:gd name="connsiteY14" fmla="*/ 139756 h 286756"/>
                  <a:gd name="connsiteX15" fmla="*/ 178073 w 285897"/>
                  <a:gd name="connsiteY15" fmla="*/ 36826 h 286756"/>
                  <a:gd name="connsiteX16" fmla="*/ 25655 w 285897"/>
                  <a:gd name="connsiteY16" fmla="*/ 12376 h 286756"/>
                  <a:gd name="connsiteX17" fmla="*/ 25956 w 285897"/>
                  <a:gd name="connsiteY17" fmla="*/ 12376 h 286756"/>
                  <a:gd name="connsiteX18" fmla="*/ 27164 w 285897"/>
                  <a:gd name="connsiteY18" fmla="*/ 12376 h 286756"/>
                  <a:gd name="connsiteX19" fmla="*/ 25655 w 285897"/>
                  <a:gd name="connsiteY19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897" h="286756">
                    <a:moveTo>
                      <a:pt x="178073" y="36826"/>
                    </a:moveTo>
                    <a:cubicBezTo>
                      <a:pt x="128877" y="9659"/>
                      <a:pt x="76360" y="3018"/>
                      <a:pt x="31088" y="302"/>
                    </a:cubicBezTo>
                    <a:cubicBezTo>
                      <a:pt x="28975" y="302"/>
                      <a:pt x="27465" y="0"/>
                      <a:pt x="25956" y="0"/>
                    </a:cubicBezTo>
                    <a:cubicBezTo>
                      <a:pt x="0" y="0"/>
                      <a:pt x="0" y="19922"/>
                      <a:pt x="0" y="30487"/>
                    </a:cubicBezTo>
                    <a:cubicBezTo>
                      <a:pt x="302" y="67011"/>
                      <a:pt x="6036" y="102025"/>
                      <a:pt x="16902" y="134625"/>
                    </a:cubicBezTo>
                    <a:cubicBezTo>
                      <a:pt x="33502" y="185939"/>
                      <a:pt x="60666" y="222463"/>
                      <a:pt x="99902" y="246309"/>
                    </a:cubicBezTo>
                    <a:cubicBezTo>
                      <a:pt x="137630" y="269551"/>
                      <a:pt x="181393" y="282832"/>
                      <a:pt x="233910" y="286756"/>
                    </a:cubicBezTo>
                    <a:lnTo>
                      <a:pt x="234212" y="286756"/>
                    </a:lnTo>
                    <a:lnTo>
                      <a:pt x="234513" y="286756"/>
                    </a:lnTo>
                    <a:lnTo>
                      <a:pt x="248699" y="286756"/>
                    </a:lnTo>
                    <a:lnTo>
                      <a:pt x="248699" y="286756"/>
                    </a:lnTo>
                    <a:lnTo>
                      <a:pt x="248699" y="286756"/>
                    </a:lnTo>
                    <a:cubicBezTo>
                      <a:pt x="261677" y="286454"/>
                      <a:pt x="271939" y="285851"/>
                      <a:pt x="278881" y="278606"/>
                    </a:cubicBezTo>
                    <a:cubicBezTo>
                      <a:pt x="285823" y="271362"/>
                      <a:pt x="286125" y="260797"/>
                      <a:pt x="285823" y="247818"/>
                    </a:cubicBezTo>
                    <a:cubicBezTo>
                      <a:pt x="284917" y="210087"/>
                      <a:pt x="277674" y="173865"/>
                      <a:pt x="264394" y="139756"/>
                    </a:cubicBezTo>
                    <a:cubicBezTo>
                      <a:pt x="246586" y="93271"/>
                      <a:pt x="217310" y="58559"/>
                      <a:pt x="178073" y="36826"/>
                    </a:cubicBezTo>
                    <a:close/>
                    <a:moveTo>
                      <a:pt x="25655" y="12376"/>
                    </a:moveTo>
                    <a:cubicBezTo>
                      <a:pt x="25956" y="12376"/>
                      <a:pt x="25956" y="12376"/>
                      <a:pt x="25956" y="12376"/>
                    </a:cubicBezTo>
                    <a:cubicBezTo>
                      <a:pt x="26258" y="12376"/>
                      <a:pt x="26560" y="12376"/>
                      <a:pt x="27164" y="12376"/>
                    </a:cubicBezTo>
                    <a:cubicBezTo>
                      <a:pt x="26560" y="12376"/>
                      <a:pt x="25956" y="12376"/>
                      <a:pt x="2565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8" name="Freeform 1537">
                <a:extLst>
                  <a:ext uri="{FF2B5EF4-FFF2-40B4-BE49-F238E27FC236}">
                    <a16:creationId xmlns:a16="http://schemas.microsoft.com/office/drawing/2014/main" id="{6A8D7E8A-C679-7C45-BD50-25845971939B}"/>
                  </a:ext>
                </a:extLst>
              </p:cNvPr>
              <p:cNvSpPr/>
              <p:nvPr/>
            </p:nvSpPr>
            <p:spPr>
              <a:xfrm>
                <a:off x="5956290" y="309696"/>
                <a:ext cx="287131" cy="287661"/>
              </a:xfrm>
              <a:custGeom>
                <a:avLst/>
                <a:gdLst>
                  <a:gd name="connsiteX0" fmla="*/ 280721 w 287131"/>
                  <a:gd name="connsiteY0" fmla="*/ 187448 h 287661"/>
                  <a:gd name="connsiteX1" fmla="*/ 265932 w 287131"/>
                  <a:gd name="connsiteY1" fmla="*/ 137341 h 287661"/>
                  <a:gd name="connsiteX2" fmla="*/ 217641 w 287131"/>
                  <a:gd name="connsiteY2" fmla="*/ 62785 h 287661"/>
                  <a:gd name="connsiteX3" fmla="*/ 33833 w 287131"/>
                  <a:gd name="connsiteY3" fmla="*/ 0 h 287661"/>
                  <a:gd name="connsiteX4" fmla="*/ 25986 w 287131"/>
                  <a:gd name="connsiteY4" fmla="*/ 0 h 287661"/>
                  <a:gd name="connsiteX5" fmla="*/ 6367 w 287131"/>
                  <a:gd name="connsiteY5" fmla="*/ 8150 h 287661"/>
                  <a:gd name="connsiteX6" fmla="*/ 331 w 287131"/>
                  <a:gd name="connsiteY6" fmla="*/ 32298 h 287661"/>
                  <a:gd name="connsiteX7" fmla="*/ 28400 w 287131"/>
                  <a:gd name="connsiteY7" fmla="*/ 159980 h 287661"/>
                  <a:gd name="connsiteX8" fmla="*/ 120455 w 287131"/>
                  <a:gd name="connsiteY8" fmla="*/ 255666 h 287661"/>
                  <a:gd name="connsiteX9" fmla="*/ 238165 w 287131"/>
                  <a:gd name="connsiteY9" fmla="*/ 285851 h 287661"/>
                  <a:gd name="connsiteX10" fmla="*/ 258387 w 287131"/>
                  <a:gd name="connsiteY10" fmla="*/ 287662 h 287661"/>
                  <a:gd name="connsiteX11" fmla="*/ 279212 w 287131"/>
                  <a:gd name="connsiteY11" fmla="*/ 280417 h 287661"/>
                  <a:gd name="connsiteX12" fmla="*/ 287059 w 287131"/>
                  <a:gd name="connsiteY12" fmla="*/ 240271 h 287661"/>
                  <a:gd name="connsiteX13" fmla="*/ 280721 w 287131"/>
                  <a:gd name="connsiteY13" fmla="*/ 187448 h 287661"/>
                  <a:gd name="connsiteX14" fmla="*/ 33229 w 287131"/>
                  <a:gd name="connsiteY14" fmla="*/ 12074 h 287661"/>
                  <a:gd name="connsiteX15" fmla="*/ 33833 w 287131"/>
                  <a:gd name="connsiteY15" fmla="*/ 12074 h 287661"/>
                  <a:gd name="connsiteX16" fmla="*/ 34437 w 287131"/>
                  <a:gd name="connsiteY16" fmla="*/ 12074 h 287661"/>
                  <a:gd name="connsiteX17" fmla="*/ 33229 w 287131"/>
                  <a:gd name="connsiteY17" fmla="*/ 12074 h 287661"/>
                  <a:gd name="connsiteX18" fmla="*/ 258084 w 287131"/>
                  <a:gd name="connsiteY18" fmla="*/ 274984 h 287661"/>
                  <a:gd name="connsiteX19" fmla="*/ 258084 w 287131"/>
                  <a:gd name="connsiteY19" fmla="*/ 274984 h 287661"/>
                  <a:gd name="connsiteX20" fmla="*/ 258387 w 287131"/>
                  <a:gd name="connsiteY20" fmla="*/ 274984 h 287661"/>
                  <a:gd name="connsiteX21" fmla="*/ 258084 w 287131"/>
                  <a:gd name="connsiteY21" fmla="*/ 27498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131" h="287661">
                    <a:moveTo>
                      <a:pt x="280721" y="187448"/>
                    </a:moveTo>
                    <a:cubicBezTo>
                      <a:pt x="276798" y="168733"/>
                      <a:pt x="271968" y="152434"/>
                      <a:pt x="265932" y="137341"/>
                    </a:cubicBezTo>
                    <a:cubicBezTo>
                      <a:pt x="256575" y="114401"/>
                      <a:pt x="242692" y="85121"/>
                      <a:pt x="217641" y="62785"/>
                    </a:cubicBezTo>
                    <a:cubicBezTo>
                      <a:pt x="169652" y="20526"/>
                      <a:pt x="109590" y="0"/>
                      <a:pt x="33833" y="0"/>
                    </a:cubicBezTo>
                    <a:cubicBezTo>
                      <a:pt x="31117" y="0"/>
                      <a:pt x="28702" y="0"/>
                      <a:pt x="25986" y="0"/>
                    </a:cubicBezTo>
                    <a:cubicBezTo>
                      <a:pt x="15724" y="302"/>
                      <a:pt x="9687" y="4528"/>
                      <a:pt x="6367" y="8150"/>
                    </a:cubicBezTo>
                    <a:cubicBezTo>
                      <a:pt x="1237" y="13885"/>
                      <a:pt x="-876" y="21733"/>
                      <a:pt x="331" y="32298"/>
                    </a:cubicBezTo>
                    <a:cubicBezTo>
                      <a:pt x="3953" y="71538"/>
                      <a:pt x="9386" y="116815"/>
                      <a:pt x="28400" y="159980"/>
                    </a:cubicBezTo>
                    <a:cubicBezTo>
                      <a:pt x="47415" y="202239"/>
                      <a:pt x="78502" y="234536"/>
                      <a:pt x="120455" y="255666"/>
                    </a:cubicBezTo>
                    <a:cubicBezTo>
                      <a:pt x="158484" y="274682"/>
                      <a:pt x="199532" y="281021"/>
                      <a:pt x="238165" y="285851"/>
                    </a:cubicBezTo>
                    <a:cubicBezTo>
                      <a:pt x="246616" y="286756"/>
                      <a:pt x="252954" y="287662"/>
                      <a:pt x="258387" y="287662"/>
                    </a:cubicBezTo>
                    <a:cubicBezTo>
                      <a:pt x="264423" y="287662"/>
                      <a:pt x="272874" y="287058"/>
                      <a:pt x="279212" y="280417"/>
                    </a:cubicBezTo>
                    <a:cubicBezTo>
                      <a:pt x="287059" y="272267"/>
                      <a:pt x="287362" y="259892"/>
                      <a:pt x="287059" y="240271"/>
                    </a:cubicBezTo>
                    <a:cubicBezTo>
                      <a:pt x="287663" y="222462"/>
                      <a:pt x="284041" y="203446"/>
                      <a:pt x="280721" y="187448"/>
                    </a:cubicBezTo>
                    <a:close/>
                    <a:moveTo>
                      <a:pt x="33229" y="12074"/>
                    </a:moveTo>
                    <a:cubicBezTo>
                      <a:pt x="33531" y="12074"/>
                      <a:pt x="33531" y="12074"/>
                      <a:pt x="33833" y="12074"/>
                    </a:cubicBezTo>
                    <a:cubicBezTo>
                      <a:pt x="34135" y="12074"/>
                      <a:pt x="34437" y="12074"/>
                      <a:pt x="34437" y="12074"/>
                    </a:cubicBezTo>
                    <a:cubicBezTo>
                      <a:pt x="34135" y="12074"/>
                      <a:pt x="33531" y="12074"/>
                      <a:pt x="33229" y="12074"/>
                    </a:cubicBezTo>
                    <a:close/>
                    <a:moveTo>
                      <a:pt x="258084" y="274984"/>
                    </a:moveTo>
                    <a:cubicBezTo>
                      <a:pt x="258084" y="274984"/>
                      <a:pt x="258084" y="274984"/>
                      <a:pt x="258084" y="274984"/>
                    </a:cubicBezTo>
                    <a:cubicBezTo>
                      <a:pt x="258084" y="274984"/>
                      <a:pt x="258387" y="274984"/>
                      <a:pt x="258387" y="274984"/>
                    </a:cubicBezTo>
                    <a:cubicBezTo>
                      <a:pt x="258387" y="274984"/>
                      <a:pt x="258387" y="274984"/>
                      <a:pt x="25808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39" name="Freeform 1538">
                <a:extLst>
                  <a:ext uri="{FF2B5EF4-FFF2-40B4-BE49-F238E27FC236}">
                    <a16:creationId xmlns:a16="http://schemas.microsoft.com/office/drawing/2014/main" id="{EF415E92-08BA-D141-A403-2D8955C268F7}"/>
                  </a:ext>
                </a:extLst>
              </p:cNvPr>
              <p:cNvSpPr/>
              <p:nvPr/>
            </p:nvSpPr>
            <p:spPr>
              <a:xfrm>
                <a:off x="6274257" y="933315"/>
                <a:ext cx="286303" cy="286756"/>
              </a:xfrm>
              <a:custGeom>
                <a:avLst/>
                <a:gdLst>
                  <a:gd name="connsiteX0" fmla="*/ 260347 w 286303"/>
                  <a:gd name="connsiteY0" fmla="*/ 0 h 286756"/>
                  <a:gd name="connsiteX1" fmla="*/ 253104 w 286303"/>
                  <a:gd name="connsiteY1" fmla="*/ 302 h 286756"/>
                  <a:gd name="connsiteX2" fmla="*/ 129961 w 286303"/>
                  <a:gd name="connsiteY2" fmla="*/ 26261 h 286756"/>
                  <a:gd name="connsiteX3" fmla="*/ 28248 w 286303"/>
                  <a:gd name="connsiteY3" fmla="*/ 124362 h 286756"/>
                  <a:gd name="connsiteX4" fmla="*/ 783 w 286303"/>
                  <a:gd name="connsiteY4" fmla="*/ 238159 h 286756"/>
                  <a:gd name="connsiteX5" fmla="*/ 6819 w 286303"/>
                  <a:gd name="connsiteY5" fmla="*/ 277701 h 286756"/>
                  <a:gd name="connsiteX6" fmla="*/ 43339 w 286303"/>
                  <a:gd name="connsiteY6" fmla="*/ 286756 h 286756"/>
                  <a:gd name="connsiteX7" fmla="*/ 56921 w 286303"/>
                  <a:gd name="connsiteY7" fmla="*/ 286756 h 286756"/>
                  <a:gd name="connsiteX8" fmla="*/ 56921 w 286303"/>
                  <a:gd name="connsiteY8" fmla="*/ 286756 h 286756"/>
                  <a:gd name="connsiteX9" fmla="*/ 56921 w 286303"/>
                  <a:gd name="connsiteY9" fmla="*/ 286756 h 286756"/>
                  <a:gd name="connsiteX10" fmla="*/ 156522 w 286303"/>
                  <a:gd name="connsiteY10" fmla="*/ 262910 h 286756"/>
                  <a:gd name="connsiteX11" fmla="*/ 248274 w 286303"/>
                  <a:gd name="connsiteY11" fmla="*/ 183222 h 286756"/>
                  <a:gd name="connsiteX12" fmla="*/ 286304 w 286303"/>
                  <a:gd name="connsiteY12" fmla="*/ 29279 h 286756"/>
                  <a:gd name="connsiteX13" fmla="*/ 279663 w 286303"/>
                  <a:gd name="connsiteY13" fmla="*/ 6641 h 286756"/>
                  <a:gd name="connsiteX14" fmla="*/ 260347 w 286303"/>
                  <a:gd name="connsiteY14" fmla="*/ 0 h 286756"/>
                  <a:gd name="connsiteX15" fmla="*/ 43339 w 286303"/>
                  <a:gd name="connsiteY15" fmla="*/ 274682 h 286756"/>
                  <a:gd name="connsiteX16" fmla="*/ 42434 w 286303"/>
                  <a:gd name="connsiteY16" fmla="*/ 274682 h 286756"/>
                  <a:gd name="connsiteX17" fmla="*/ 44244 w 286303"/>
                  <a:gd name="connsiteY17" fmla="*/ 274682 h 286756"/>
                  <a:gd name="connsiteX18" fmla="*/ 43339 w 286303"/>
                  <a:gd name="connsiteY18" fmla="*/ 274682 h 286756"/>
                  <a:gd name="connsiteX19" fmla="*/ 260045 w 286303"/>
                  <a:gd name="connsiteY19" fmla="*/ 12074 h 286756"/>
                  <a:gd name="connsiteX20" fmla="*/ 260045 w 286303"/>
                  <a:gd name="connsiteY20" fmla="*/ 12074 h 286756"/>
                  <a:gd name="connsiteX21" fmla="*/ 261856 w 286303"/>
                  <a:gd name="connsiteY21" fmla="*/ 12074 h 286756"/>
                  <a:gd name="connsiteX22" fmla="*/ 260045 w 286303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03" h="286756">
                    <a:moveTo>
                      <a:pt x="260347" y="0"/>
                    </a:moveTo>
                    <a:cubicBezTo>
                      <a:pt x="258235" y="0"/>
                      <a:pt x="255820" y="0"/>
                      <a:pt x="253104" y="302"/>
                    </a:cubicBezTo>
                    <a:cubicBezTo>
                      <a:pt x="210547" y="3924"/>
                      <a:pt x="169198" y="9055"/>
                      <a:pt x="129961" y="26261"/>
                    </a:cubicBezTo>
                    <a:cubicBezTo>
                      <a:pt x="81670" y="47390"/>
                      <a:pt x="48470" y="79386"/>
                      <a:pt x="28248" y="124362"/>
                    </a:cubicBezTo>
                    <a:cubicBezTo>
                      <a:pt x="12252" y="159678"/>
                      <a:pt x="2895" y="198013"/>
                      <a:pt x="783" y="238159"/>
                    </a:cubicBezTo>
                    <a:cubicBezTo>
                      <a:pt x="-424" y="256571"/>
                      <a:pt x="-1330" y="268947"/>
                      <a:pt x="6819" y="277701"/>
                    </a:cubicBezTo>
                    <a:cubicBezTo>
                      <a:pt x="14667" y="286152"/>
                      <a:pt x="26739" y="286756"/>
                      <a:pt x="43339" y="286756"/>
                    </a:cubicBezTo>
                    <a:cubicBezTo>
                      <a:pt x="47262" y="286756"/>
                      <a:pt x="51790" y="286756"/>
                      <a:pt x="56921" y="286756"/>
                    </a:cubicBezTo>
                    <a:lnTo>
                      <a:pt x="56921" y="286756"/>
                    </a:lnTo>
                    <a:lnTo>
                      <a:pt x="56921" y="286756"/>
                    </a:lnTo>
                    <a:cubicBezTo>
                      <a:pt x="86801" y="285851"/>
                      <a:pt x="124226" y="276795"/>
                      <a:pt x="156522" y="262910"/>
                    </a:cubicBezTo>
                    <a:cubicBezTo>
                      <a:pt x="196663" y="245705"/>
                      <a:pt x="227449" y="218840"/>
                      <a:pt x="248274" y="183222"/>
                    </a:cubicBezTo>
                    <a:cubicBezTo>
                      <a:pt x="272722" y="141265"/>
                      <a:pt x="284493" y="93875"/>
                      <a:pt x="286304" y="29279"/>
                    </a:cubicBezTo>
                    <a:cubicBezTo>
                      <a:pt x="286304" y="22035"/>
                      <a:pt x="285700" y="12979"/>
                      <a:pt x="279663" y="6641"/>
                    </a:cubicBezTo>
                    <a:cubicBezTo>
                      <a:pt x="273929" y="604"/>
                      <a:pt x="265780" y="0"/>
                      <a:pt x="260347" y="0"/>
                    </a:cubicBezTo>
                    <a:close/>
                    <a:moveTo>
                      <a:pt x="43339" y="274682"/>
                    </a:moveTo>
                    <a:cubicBezTo>
                      <a:pt x="43037" y="274682"/>
                      <a:pt x="42735" y="274682"/>
                      <a:pt x="42434" y="274682"/>
                    </a:cubicBezTo>
                    <a:cubicBezTo>
                      <a:pt x="43037" y="274682"/>
                      <a:pt x="43641" y="274682"/>
                      <a:pt x="44244" y="274682"/>
                    </a:cubicBezTo>
                    <a:cubicBezTo>
                      <a:pt x="43943" y="274682"/>
                      <a:pt x="43641" y="274682"/>
                      <a:pt x="43339" y="274682"/>
                    </a:cubicBezTo>
                    <a:close/>
                    <a:moveTo>
                      <a:pt x="260045" y="12074"/>
                    </a:moveTo>
                    <a:cubicBezTo>
                      <a:pt x="260045" y="12074"/>
                      <a:pt x="260045" y="12074"/>
                      <a:pt x="260045" y="12074"/>
                    </a:cubicBezTo>
                    <a:cubicBezTo>
                      <a:pt x="260951" y="12074"/>
                      <a:pt x="261253" y="12074"/>
                      <a:pt x="261856" y="12074"/>
                    </a:cubicBezTo>
                    <a:cubicBezTo>
                      <a:pt x="261253" y="12074"/>
                      <a:pt x="260649" y="12074"/>
                      <a:pt x="26004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0" name="Freeform 1539">
                <a:extLst>
                  <a:ext uri="{FF2B5EF4-FFF2-40B4-BE49-F238E27FC236}">
                    <a16:creationId xmlns:a16="http://schemas.microsoft.com/office/drawing/2014/main" id="{8C95F9BA-FB08-9D41-8F1D-061C0BED9709}"/>
                  </a:ext>
                </a:extLst>
              </p:cNvPr>
              <p:cNvSpPr/>
              <p:nvPr/>
            </p:nvSpPr>
            <p:spPr>
              <a:xfrm>
                <a:off x="5956709" y="624826"/>
                <a:ext cx="286337" cy="289472"/>
              </a:xfrm>
              <a:custGeom>
                <a:avLst/>
                <a:gdLst>
                  <a:gd name="connsiteX0" fmla="*/ 24962 w 286337"/>
                  <a:gd name="connsiteY0" fmla="*/ 289473 h 289472"/>
                  <a:gd name="connsiteX1" fmla="*/ 30697 w 286337"/>
                  <a:gd name="connsiteY1" fmla="*/ 289171 h 289472"/>
                  <a:gd name="connsiteX2" fmla="*/ 147199 w 286337"/>
                  <a:gd name="connsiteY2" fmla="*/ 267438 h 289472"/>
                  <a:gd name="connsiteX3" fmla="*/ 228388 w 286337"/>
                  <a:gd name="connsiteY3" fmla="*/ 212501 h 289472"/>
                  <a:gd name="connsiteX4" fmla="*/ 286337 w 286337"/>
                  <a:gd name="connsiteY4" fmla="*/ 47994 h 289472"/>
                  <a:gd name="connsiteX5" fmla="*/ 286337 w 286337"/>
                  <a:gd name="connsiteY5" fmla="*/ 47692 h 289472"/>
                  <a:gd name="connsiteX6" fmla="*/ 286337 w 286337"/>
                  <a:gd name="connsiteY6" fmla="*/ 47390 h 289472"/>
                  <a:gd name="connsiteX7" fmla="*/ 286337 w 286337"/>
                  <a:gd name="connsiteY7" fmla="*/ 26865 h 289472"/>
                  <a:gd name="connsiteX8" fmla="*/ 261287 w 286337"/>
                  <a:gd name="connsiteY8" fmla="*/ 0 h 289472"/>
                  <a:gd name="connsiteX9" fmla="*/ 257363 w 286337"/>
                  <a:gd name="connsiteY9" fmla="*/ 302 h 289472"/>
                  <a:gd name="connsiteX10" fmla="*/ 136635 w 286337"/>
                  <a:gd name="connsiteY10" fmla="*/ 24148 h 289472"/>
                  <a:gd name="connsiteX11" fmla="*/ 30999 w 286337"/>
                  <a:gd name="connsiteY11" fmla="*/ 121645 h 289472"/>
                  <a:gd name="connsiteX12" fmla="*/ 213 w 286337"/>
                  <a:gd name="connsiteY12" fmla="*/ 260194 h 289472"/>
                  <a:gd name="connsiteX13" fmla="*/ 6249 w 286337"/>
                  <a:gd name="connsiteY13" fmla="*/ 283134 h 289472"/>
                  <a:gd name="connsiteX14" fmla="*/ 24962 w 286337"/>
                  <a:gd name="connsiteY14" fmla="*/ 289473 h 289472"/>
                  <a:gd name="connsiteX15" fmla="*/ 261287 w 286337"/>
                  <a:gd name="connsiteY15" fmla="*/ 12074 h 289472"/>
                  <a:gd name="connsiteX16" fmla="*/ 261890 w 286337"/>
                  <a:gd name="connsiteY16" fmla="*/ 12074 h 289472"/>
                  <a:gd name="connsiteX17" fmla="*/ 258570 w 286337"/>
                  <a:gd name="connsiteY17" fmla="*/ 12074 h 289472"/>
                  <a:gd name="connsiteX18" fmla="*/ 261287 w 286337"/>
                  <a:gd name="connsiteY18" fmla="*/ 12074 h 289472"/>
                  <a:gd name="connsiteX19" fmla="*/ 26471 w 286337"/>
                  <a:gd name="connsiteY19" fmla="*/ 277399 h 289472"/>
                  <a:gd name="connsiteX20" fmla="*/ 25264 w 286337"/>
                  <a:gd name="connsiteY20" fmla="*/ 277399 h 289472"/>
                  <a:gd name="connsiteX21" fmla="*/ 25264 w 286337"/>
                  <a:gd name="connsiteY21" fmla="*/ 277399 h 289472"/>
                  <a:gd name="connsiteX22" fmla="*/ 26471 w 286337"/>
                  <a:gd name="connsiteY22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37" h="289472">
                    <a:moveTo>
                      <a:pt x="24962" y="289473"/>
                    </a:moveTo>
                    <a:cubicBezTo>
                      <a:pt x="26773" y="289473"/>
                      <a:pt x="28584" y="289473"/>
                      <a:pt x="30697" y="289171"/>
                    </a:cubicBezTo>
                    <a:cubicBezTo>
                      <a:pt x="72348" y="285549"/>
                      <a:pt x="110075" y="281323"/>
                      <a:pt x="147199" y="267438"/>
                    </a:cubicBezTo>
                    <a:cubicBezTo>
                      <a:pt x="180701" y="254458"/>
                      <a:pt x="207261" y="236347"/>
                      <a:pt x="228388" y="212501"/>
                    </a:cubicBezTo>
                    <a:cubicBezTo>
                      <a:pt x="273963" y="160885"/>
                      <a:pt x="283319" y="97497"/>
                      <a:pt x="286337" y="47994"/>
                    </a:cubicBezTo>
                    <a:lnTo>
                      <a:pt x="286337" y="47692"/>
                    </a:lnTo>
                    <a:lnTo>
                      <a:pt x="286337" y="47390"/>
                    </a:lnTo>
                    <a:lnTo>
                      <a:pt x="286337" y="26865"/>
                    </a:lnTo>
                    <a:cubicBezTo>
                      <a:pt x="286337" y="10565"/>
                      <a:pt x="276679" y="0"/>
                      <a:pt x="261287" y="0"/>
                    </a:cubicBezTo>
                    <a:cubicBezTo>
                      <a:pt x="260079" y="0"/>
                      <a:pt x="258570" y="0"/>
                      <a:pt x="257363" y="302"/>
                    </a:cubicBezTo>
                    <a:cubicBezTo>
                      <a:pt x="219636" y="3622"/>
                      <a:pt x="176777" y="7546"/>
                      <a:pt x="136635" y="24148"/>
                    </a:cubicBezTo>
                    <a:cubicBezTo>
                      <a:pt x="88344" y="43768"/>
                      <a:pt x="52730" y="76670"/>
                      <a:pt x="30999" y="121645"/>
                    </a:cubicBezTo>
                    <a:cubicBezTo>
                      <a:pt x="8664" y="167526"/>
                      <a:pt x="3231" y="217029"/>
                      <a:pt x="213" y="260194"/>
                    </a:cubicBezTo>
                    <a:cubicBezTo>
                      <a:pt x="-391" y="267438"/>
                      <a:pt x="-89" y="276493"/>
                      <a:pt x="6249" y="283134"/>
                    </a:cubicBezTo>
                    <a:cubicBezTo>
                      <a:pt x="12587" y="289473"/>
                      <a:pt x="21944" y="289473"/>
                      <a:pt x="24962" y="289473"/>
                    </a:cubicBezTo>
                    <a:close/>
                    <a:moveTo>
                      <a:pt x="261287" y="12074"/>
                    </a:moveTo>
                    <a:cubicBezTo>
                      <a:pt x="261588" y="12074"/>
                      <a:pt x="261588" y="12074"/>
                      <a:pt x="261890" y="12074"/>
                    </a:cubicBezTo>
                    <a:cubicBezTo>
                      <a:pt x="260985" y="12074"/>
                      <a:pt x="259778" y="12074"/>
                      <a:pt x="258570" y="12074"/>
                    </a:cubicBezTo>
                    <a:cubicBezTo>
                      <a:pt x="259476" y="12074"/>
                      <a:pt x="260381" y="12074"/>
                      <a:pt x="261287" y="12074"/>
                    </a:cubicBezTo>
                    <a:close/>
                    <a:moveTo>
                      <a:pt x="26471" y="277399"/>
                    </a:moveTo>
                    <a:cubicBezTo>
                      <a:pt x="26169" y="277399"/>
                      <a:pt x="25566" y="277399"/>
                      <a:pt x="25264" y="277399"/>
                    </a:cubicBezTo>
                    <a:cubicBezTo>
                      <a:pt x="25264" y="277399"/>
                      <a:pt x="25264" y="277399"/>
                      <a:pt x="25264" y="277399"/>
                    </a:cubicBezTo>
                    <a:cubicBezTo>
                      <a:pt x="25264" y="277399"/>
                      <a:pt x="25868" y="277399"/>
                      <a:pt x="26471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1" name="Freeform 1540">
                <a:extLst>
                  <a:ext uri="{FF2B5EF4-FFF2-40B4-BE49-F238E27FC236}">
                    <a16:creationId xmlns:a16="http://schemas.microsoft.com/office/drawing/2014/main" id="{E0454103-579B-EF44-A08F-52765D5F6BBA}"/>
                  </a:ext>
                </a:extLst>
              </p:cNvPr>
              <p:cNvSpPr/>
              <p:nvPr/>
            </p:nvSpPr>
            <p:spPr>
              <a:xfrm>
                <a:off x="5642729" y="1251766"/>
                <a:ext cx="286728" cy="286756"/>
              </a:xfrm>
              <a:custGeom>
                <a:avLst/>
                <a:gdLst>
                  <a:gd name="connsiteX0" fmla="*/ 87226 w 286728"/>
                  <a:gd name="connsiteY0" fmla="*/ 237555 h 286756"/>
                  <a:gd name="connsiteX1" fmla="*/ 254736 w 286728"/>
                  <a:gd name="connsiteY1" fmla="*/ 286756 h 286756"/>
                  <a:gd name="connsiteX2" fmla="*/ 256546 w 286728"/>
                  <a:gd name="connsiteY2" fmla="*/ 286756 h 286756"/>
                  <a:gd name="connsiteX3" fmla="*/ 286728 w 286728"/>
                  <a:gd name="connsiteY3" fmla="*/ 254458 h 286756"/>
                  <a:gd name="connsiteX4" fmla="*/ 286728 w 286728"/>
                  <a:gd name="connsiteY4" fmla="*/ 254156 h 286756"/>
                  <a:gd name="connsiteX5" fmla="*/ 286728 w 286728"/>
                  <a:gd name="connsiteY5" fmla="*/ 253855 h 286756"/>
                  <a:gd name="connsiteX6" fmla="*/ 286427 w 286728"/>
                  <a:gd name="connsiteY6" fmla="*/ 247516 h 286756"/>
                  <a:gd name="connsiteX7" fmla="*/ 286427 w 286728"/>
                  <a:gd name="connsiteY7" fmla="*/ 242384 h 286756"/>
                  <a:gd name="connsiteX8" fmla="*/ 286427 w 286728"/>
                  <a:gd name="connsiteY8" fmla="*/ 242384 h 286756"/>
                  <a:gd name="connsiteX9" fmla="*/ 286427 w 286728"/>
                  <a:gd name="connsiteY9" fmla="*/ 242083 h 286756"/>
                  <a:gd name="connsiteX10" fmla="*/ 274354 w 286728"/>
                  <a:gd name="connsiteY10" fmla="*/ 167526 h 286756"/>
                  <a:gd name="connsiteX11" fmla="*/ 201615 w 286728"/>
                  <a:gd name="connsiteY11" fmla="*/ 51616 h 286756"/>
                  <a:gd name="connsiteX12" fmla="*/ 30484 w 286728"/>
                  <a:gd name="connsiteY12" fmla="*/ 0 h 286756"/>
                  <a:gd name="connsiteX13" fmla="*/ 26560 w 286728"/>
                  <a:gd name="connsiteY13" fmla="*/ 0 h 286756"/>
                  <a:gd name="connsiteX14" fmla="*/ 0 w 286728"/>
                  <a:gd name="connsiteY14" fmla="*/ 31090 h 286756"/>
                  <a:gd name="connsiteX15" fmla="*/ 18109 w 286728"/>
                  <a:gd name="connsiteY15" fmla="*/ 137341 h 286756"/>
                  <a:gd name="connsiteX16" fmla="*/ 87226 w 286728"/>
                  <a:gd name="connsiteY16" fmla="*/ 237555 h 286756"/>
                  <a:gd name="connsiteX17" fmla="*/ 257150 w 286728"/>
                  <a:gd name="connsiteY17" fmla="*/ 274682 h 286756"/>
                  <a:gd name="connsiteX18" fmla="*/ 256546 w 286728"/>
                  <a:gd name="connsiteY18" fmla="*/ 274682 h 286756"/>
                  <a:gd name="connsiteX19" fmla="*/ 254736 w 286728"/>
                  <a:gd name="connsiteY19" fmla="*/ 274682 h 286756"/>
                  <a:gd name="connsiteX20" fmla="*/ 257150 w 286728"/>
                  <a:gd name="connsiteY20" fmla="*/ 274682 h 286756"/>
                  <a:gd name="connsiteX21" fmla="*/ 26862 w 286728"/>
                  <a:gd name="connsiteY21" fmla="*/ 12376 h 286756"/>
                  <a:gd name="connsiteX22" fmla="*/ 27164 w 286728"/>
                  <a:gd name="connsiteY22" fmla="*/ 12376 h 286756"/>
                  <a:gd name="connsiteX23" fmla="*/ 25956 w 286728"/>
                  <a:gd name="connsiteY23" fmla="*/ 12376 h 286756"/>
                  <a:gd name="connsiteX24" fmla="*/ 26862 w 286728"/>
                  <a:gd name="connsiteY24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28" h="286756">
                    <a:moveTo>
                      <a:pt x="87226" y="237555"/>
                    </a:moveTo>
                    <a:cubicBezTo>
                      <a:pt x="132499" y="270155"/>
                      <a:pt x="187430" y="286152"/>
                      <a:pt x="254736" y="286756"/>
                    </a:cubicBezTo>
                    <a:cubicBezTo>
                      <a:pt x="255339" y="286756"/>
                      <a:pt x="255943" y="286756"/>
                      <a:pt x="256546" y="286756"/>
                    </a:cubicBezTo>
                    <a:cubicBezTo>
                      <a:pt x="280692" y="286756"/>
                      <a:pt x="286125" y="274380"/>
                      <a:pt x="286728" y="254458"/>
                    </a:cubicBezTo>
                    <a:lnTo>
                      <a:pt x="286728" y="254156"/>
                    </a:lnTo>
                    <a:lnTo>
                      <a:pt x="286728" y="253855"/>
                    </a:lnTo>
                    <a:cubicBezTo>
                      <a:pt x="286728" y="251742"/>
                      <a:pt x="286728" y="249629"/>
                      <a:pt x="286427" y="247516"/>
                    </a:cubicBezTo>
                    <a:cubicBezTo>
                      <a:pt x="286427" y="245705"/>
                      <a:pt x="286427" y="243894"/>
                      <a:pt x="286427" y="242384"/>
                    </a:cubicBezTo>
                    <a:lnTo>
                      <a:pt x="286427" y="242384"/>
                    </a:lnTo>
                    <a:lnTo>
                      <a:pt x="286427" y="242083"/>
                    </a:lnTo>
                    <a:cubicBezTo>
                      <a:pt x="285521" y="217029"/>
                      <a:pt x="281598" y="192278"/>
                      <a:pt x="274354" y="167526"/>
                    </a:cubicBezTo>
                    <a:cubicBezTo>
                      <a:pt x="258659" y="112891"/>
                      <a:pt x="236022" y="76971"/>
                      <a:pt x="201615" y="51616"/>
                    </a:cubicBezTo>
                    <a:cubicBezTo>
                      <a:pt x="156946" y="18715"/>
                      <a:pt x="104128" y="2717"/>
                      <a:pt x="30484" y="0"/>
                    </a:cubicBezTo>
                    <a:cubicBezTo>
                      <a:pt x="28975" y="0"/>
                      <a:pt x="27767" y="0"/>
                      <a:pt x="26560" y="0"/>
                    </a:cubicBezTo>
                    <a:cubicBezTo>
                      <a:pt x="2113" y="0"/>
                      <a:pt x="0" y="15394"/>
                      <a:pt x="0" y="31090"/>
                    </a:cubicBezTo>
                    <a:cubicBezTo>
                      <a:pt x="302" y="67916"/>
                      <a:pt x="6338" y="103836"/>
                      <a:pt x="18109" y="137341"/>
                    </a:cubicBezTo>
                    <a:cubicBezTo>
                      <a:pt x="33804" y="183222"/>
                      <a:pt x="55837" y="214916"/>
                      <a:pt x="87226" y="237555"/>
                    </a:cubicBezTo>
                    <a:close/>
                    <a:moveTo>
                      <a:pt x="257150" y="274682"/>
                    </a:moveTo>
                    <a:cubicBezTo>
                      <a:pt x="256848" y="274682"/>
                      <a:pt x="256848" y="274682"/>
                      <a:pt x="256546" y="274682"/>
                    </a:cubicBezTo>
                    <a:cubicBezTo>
                      <a:pt x="255943" y="274682"/>
                      <a:pt x="255339" y="274682"/>
                      <a:pt x="254736" y="274682"/>
                    </a:cubicBezTo>
                    <a:cubicBezTo>
                      <a:pt x="255641" y="274682"/>
                      <a:pt x="256546" y="274682"/>
                      <a:pt x="257150" y="274682"/>
                    </a:cubicBezTo>
                    <a:close/>
                    <a:moveTo>
                      <a:pt x="26862" y="12376"/>
                    </a:moveTo>
                    <a:cubicBezTo>
                      <a:pt x="26862" y="12376"/>
                      <a:pt x="27164" y="12376"/>
                      <a:pt x="27164" y="12376"/>
                    </a:cubicBezTo>
                    <a:cubicBezTo>
                      <a:pt x="26560" y="12376"/>
                      <a:pt x="26258" y="12376"/>
                      <a:pt x="25956" y="12376"/>
                    </a:cubicBezTo>
                    <a:cubicBezTo>
                      <a:pt x="26258" y="12376"/>
                      <a:pt x="26560" y="12376"/>
                      <a:pt x="26862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156BB3D6-4D20-E84B-8235-DF473D803658}"/>
                  </a:ext>
                </a:extLst>
              </p:cNvPr>
              <p:cNvSpPr/>
              <p:nvPr/>
            </p:nvSpPr>
            <p:spPr>
              <a:xfrm>
                <a:off x="6273456" y="905"/>
                <a:ext cx="286879" cy="286454"/>
              </a:xfrm>
              <a:custGeom>
                <a:avLst/>
                <a:gdLst>
                  <a:gd name="connsiteX0" fmla="*/ 33275 w 286879"/>
                  <a:gd name="connsiteY0" fmla="*/ 286454 h 286454"/>
                  <a:gd name="connsiteX1" fmla="*/ 36595 w 286879"/>
                  <a:gd name="connsiteY1" fmla="*/ 286454 h 286454"/>
                  <a:gd name="connsiteX2" fmla="*/ 118087 w 286879"/>
                  <a:gd name="connsiteY2" fmla="*/ 274380 h 286454"/>
                  <a:gd name="connsiteX3" fmla="*/ 255414 w 286879"/>
                  <a:gd name="connsiteY3" fmla="*/ 169941 h 286454"/>
                  <a:gd name="connsiteX4" fmla="*/ 286803 w 286879"/>
                  <a:gd name="connsiteY4" fmla="*/ 35618 h 286454"/>
                  <a:gd name="connsiteX5" fmla="*/ 280163 w 286879"/>
                  <a:gd name="connsiteY5" fmla="*/ 7546 h 286454"/>
                  <a:gd name="connsiteX6" fmla="*/ 251490 w 286879"/>
                  <a:gd name="connsiteY6" fmla="*/ 0 h 286454"/>
                  <a:gd name="connsiteX7" fmla="*/ 147363 w 286879"/>
                  <a:gd name="connsiteY7" fmla="*/ 18111 h 286454"/>
                  <a:gd name="connsiteX8" fmla="*/ 42933 w 286879"/>
                  <a:gd name="connsiteY8" fmla="*/ 96592 h 286454"/>
                  <a:gd name="connsiteX9" fmla="*/ 678 w 286879"/>
                  <a:gd name="connsiteY9" fmla="*/ 241781 h 286454"/>
                  <a:gd name="connsiteX10" fmla="*/ 377 w 286879"/>
                  <a:gd name="connsiteY10" fmla="*/ 245403 h 286454"/>
                  <a:gd name="connsiteX11" fmla="*/ 75 w 286879"/>
                  <a:gd name="connsiteY11" fmla="*/ 248120 h 286454"/>
                  <a:gd name="connsiteX12" fmla="*/ 75 w 286879"/>
                  <a:gd name="connsiteY12" fmla="*/ 248723 h 286454"/>
                  <a:gd name="connsiteX13" fmla="*/ 75 w 286879"/>
                  <a:gd name="connsiteY13" fmla="*/ 249327 h 286454"/>
                  <a:gd name="connsiteX14" fmla="*/ 7017 w 286879"/>
                  <a:gd name="connsiteY14" fmla="*/ 279210 h 286454"/>
                  <a:gd name="connsiteX15" fmla="*/ 33275 w 286879"/>
                  <a:gd name="connsiteY15" fmla="*/ 286454 h 286454"/>
                  <a:gd name="connsiteX16" fmla="*/ 36595 w 286879"/>
                  <a:gd name="connsiteY16" fmla="*/ 274380 h 286454"/>
                  <a:gd name="connsiteX17" fmla="*/ 33577 w 286879"/>
                  <a:gd name="connsiteY17" fmla="*/ 274380 h 286454"/>
                  <a:gd name="connsiteX18" fmla="*/ 33275 w 286879"/>
                  <a:gd name="connsiteY18" fmla="*/ 274380 h 286454"/>
                  <a:gd name="connsiteX19" fmla="*/ 36595 w 286879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79" h="286454">
                    <a:moveTo>
                      <a:pt x="33275" y="286454"/>
                    </a:moveTo>
                    <a:cubicBezTo>
                      <a:pt x="34181" y="286454"/>
                      <a:pt x="35388" y="286454"/>
                      <a:pt x="36595" y="286454"/>
                    </a:cubicBezTo>
                    <a:cubicBezTo>
                      <a:pt x="63155" y="285851"/>
                      <a:pt x="90319" y="281625"/>
                      <a:pt x="118087" y="274380"/>
                    </a:cubicBezTo>
                    <a:cubicBezTo>
                      <a:pt x="184185" y="256571"/>
                      <a:pt x="229155" y="222462"/>
                      <a:pt x="255414" y="169941"/>
                    </a:cubicBezTo>
                    <a:cubicBezTo>
                      <a:pt x="275334" y="130097"/>
                      <a:pt x="285596" y="86027"/>
                      <a:pt x="286803" y="35618"/>
                    </a:cubicBezTo>
                    <a:cubicBezTo>
                      <a:pt x="287105" y="24450"/>
                      <a:pt x="286803" y="14489"/>
                      <a:pt x="280163" y="7546"/>
                    </a:cubicBezTo>
                    <a:cubicBezTo>
                      <a:pt x="273221" y="604"/>
                      <a:pt x="263563" y="0"/>
                      <a:pt x="251490" y="0"/>
                    </a:cubicBezTo>
                    <a:cubicBezTo>
                      <a:pt x="217385" y="0"/>
                      <a:pt x="182072" y="6037"/>
                      <a:pt x="147363" y="18111"/>
                    </a:cubicBezTo>
                    <a:cubicBezTo>
                      <a:pt x="99977" y="34411"/>
                      <a:pt x="65570" y="60068"/>
                      <a:pt x="42933" y="96592"/>
                    </a:cubicBezTo>
                    <a:cubicBezTo>
                      <a:pt x="17882" y="136134"/>
                      <a:pt x="4300" y="182317"/>
                      <a:pt x="678" y="241781"/>
                    </a:cubicBezTo>
                    <a:cubicBezTo>
                      <a:pt x="377" y="243290"/>
                      <a:pt x="377" y="244497"/>
                      <a:pt x="377" y="245403"/>
                    </a:cubicBezTo>
                    <a:cubicBezTo>
                      <a:pt x="377" y="246308"/>
                      <a:pt x="377" y="247214"/>
                      <a:pt x="75" y="248120"/>
                    </a:cubicBezTo>
                    <a:lnTo>
                      <a:pt x="75" y="248723"/>
                    </a:lnTo>
                    <a:lnTo>
                      <a:pt x="75" y="249327"/>
                    </a:lnTo>
                    <a:cubicBezTo>
                      <a:pt x="-227" y="262306"/>
                      <a:pt x="75" y="271966"/>
                      <a:pt x="7017" y="279210"/>
                    </a:cubicBezTo>
                    <a:cubicBezTo>
                      <a:pt x="13657" y="285851"/>
                      <a:pt x="23315" y="286454"/>
                      <a:pt x="33275" y="286454"/>
                    </a:cubicBezTo>
                    <a:close/>
                    <a:moveTo>
                      <a:pt x="36595" y="274380"/>
                    </a:moveTo>
                    <a:cubicBezTo>
                      <a:pt x="35388" y="274380"/>
                      <a:pt x="34482" y="274380"/>
                      <a:pt x="33577" y="274380"/>
                    </a:cubicBezTo>
                    <a:cubicBezTo>
                      <a:pt x="33577" y="274380"/>
                      <a:pt x="33275" y="274380"/>
                      <a:pt x="33275" y="274380"/>
                    </a:cubicBezTo>
                    <a:cubicBezTo>
                      <a:pt x="34181" y="274380"/>
                      <a:pt x="35388" y="274380"/>
                      <a:pt x="36595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3" name="Freeform 1542">
                <a:extLst>
                  <a:ext uri="{FF2B5EF4-FFF2-40B4-BE49-F238E27FC236}">
                    <a16:creationId xmlns:a16="http://schemas.microsoft.com/office/drawing/2014/main" id="{69D4A84F-2D54-BE4B-9668-70E2233FC310}"/>
                  </a:ext>
                </a:extLst>
              </p:cNvPr>
              <p:cNvSpPr/>
              <p:nvPr/>
            </p:nvSpPr>
            <p:spPr>
              <a:xfrm>
                <a:off x="6587615" y="933617"/>
                <a:ext cx="287139" cy="287058"/>
              </a:xfrm>
              <a:custGeom>
                <a:avLst/>
                <a:gdLst>
                  <a:gd name="connsiteX0" fmla="*/ 35423 w 287139"/>
                  <a:gd name="connsiteY0" fmla="*/ 287058 h 287058"/>
                  <a:gd name="connsiteX1" fmla="*/ 45986 w 287139"/>
                  <a:gd name="connsiteY1" fmla="*/ 287058 h 287058"/>
                  <a:gd name="connsiteX2" fmla="*/ 48702 w 287139"/>
                  <a:gd name="connsiteY2" fmla="*/ 287058 h 287058"/>
                  <a:gd name="connsiteX3" fmla="*/ 49306 w 287139"/>
                  <a:gd name="connsiteY3" fmla="*/ 286756 h 287058"/>
                  <a:gd name="connsiteX4" fmla="*/ 53230 w 287139"/>
                  <a:gd name="connsiteY4" fmla="*/ 286756 h 287058"/>
                  <a:gd name="connsiteX5" fmla="*/ 53230 w 287139"/>
                  <a:gd name="connsiteY5" fmla="*/ 286756 h 287058"/>
                  <a:gd name="connsiteX6" fmla="*/ 53230 w 287139"/>
                  <a:gd name="connsiteY6" fmla="*/ 286756 h 287058"/>
                  <a:gd name="connsiteX7" fmla="*/ 151623 w 287139"/>
                  <a:gd name="connsiteY7" fmla="*/ 265023 h 287058"/>
                  <a:gd name="connsiteX8" fmla="*/ 248809 w 287139"/>
                  <a:gd name="connsiteY8" fmla="*/ 185033 h 287058"/>
                  <a:gd name="connsiteX9" fmla="*/ 287140 w 287139"/>
                  <a:gd name="connsiteY9" fmla="*/ 31090 h 287058"/>
                  <a:gd name="connsiteX10" fmla="*/ 281405 w 287139"/>
                  <a:gd name="connsiteY10" fmla="*/ 8754 h 287058"/>
                  <a:gd name="connsiteX11" fmla="*/ 259675 w 287139"/>
                  <a:gd name="connsiteY11" fmla="*/ 0 h 287058"/>
                  <a:gd name="connsiteX12" fmla="*/ 250921 w 287139"/>
                  <a:gd name="connsiteY12" fmla="*/ 604 h 287058"/>
                  <a:gd name="connsiteX13" fmla="*/ 150415 w 287139"/>
                  <a:gd name="connsiteY13" fmla="*/ 19017 h 287058"/>
                  <a:gd name="connsiteX14" fmla="*/ 29990 w 287139"/>
                  <a:gd name="connsiteY14" fmla="*/ 123154 h 287058"/>
                  <a:gd name="connsiteX15" fmla="*/ 1015 w 287139"/>
                  <a:gd name="connsiteY15" fmla="*/ 241479 h 287058"/>
                  <a:gd name="connsiteX16" fmla="*/ 6448 w 287139"/>
                  <a:gd name="connsiteY16" fmla="*/ 279512 h 287058"/>
                  <a:gd name="connsiteX17" fmla="*/ 35423 w 287139"/>
                  <a:gd name="connsiteY17" fmla="*/ 287058 h 287058"/>
                  <a:gd name="connsiteX18" fmla="*/ 259675 w 287139"/>
                  <a:gd name="connsiteY18" fmla="*/ 12074 h 287058"/>
                  <a:gd name="connsiteX19" fmla="*/ 260278 w 287139"/>
                  <a:gd name="connsiteY19" fmla="*/ 12074 h 287058"/>
                  <a:gd name="connsiteX20" fmla="*/ 259070 w 287139"/>
                  <a:gd name="connsiteY20" fmla="*/ 12074 h 287058"/>
                  <a:gd name="connsiteX21" fmla="*/ 259675 w 287139"/>
                  <a:gd name="connsiteY21" fmla="*/ 12074 h 287058"/>
                  <a:gd name="connsiteX22" fmla="*/ 35724 w 287139"/>
                  <a:gd name="connsiteY22" fmla="*/ 274984 h 287058"/>
                  <a:gd name="connsiteX23" fmla="*/ 35423 w 287139"/>
                  <a:gd name="connsiteY23" fmla="*/ 274984 h 287058"/>
                  <a:gd name="connsiteX24" fmla="*/ 35121 w 287139"/>
                  <a:gd name="connsiteY24" fmla="*/ 274984 h 287058"/>
                  <a:gd name="connsiteX25" fmla="*/ 35724 w 287139"/>
                  <a:gd name="connsiteY25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139" h="287058">
                    <a:moveTo>
                      <a:pt x="35423" y="287058"/>
                    </a:moveTo>
                    <a:cubicBezTo>
                      <a:pt x="38441" y="287058"/>
                      <a:pt x="42063" y="287058"/>
                      <a:pt x="45986" y="287058"/>
                    </a:cubicBezTo>
                    <a:lnTo>
                      <a:pt x="48702" y="287058"/>
                    </a:lnTo>
                    <a:lnTo>
                      <a:pt x="49306" y="286756"/>
                    </a:lnTo>
                    <a:cubicBezTo>
                      <a:pt x="50212" y="286756"/>
                      <a:pt x="51721" y="286756"/>
                      <a:pt x="53230" y="286756"/>
                    </a:cubicBezTo>
                    <a:lnTo>
                      <a:pt x="53230" y="286756"/>
                    </a:lnTo>
                    <a:lnTo>
                      <a:pt x="53230" y="286756"/>
                    </a:lnTo>
                    <a:cubicBezTo>
                      <a:pt x="83412" y="286153"/>
                      <a:pt x="118121" y="278304"/>
                      <a:pt x="151623" y="265023"/>
                    </a:cubicBezTo>
                    <a:cubicBezTo>
                      <a:pt x="195688" y="247818"/>
                      <a:pt x="227379" y="221557"/>
                      <a:pt x="248809" y="185033"/>
                    </a:cubicBezTo>
                    <a:cubicBezTo>
                      <a:pt x="274765" y="140661"/>
                      <a:pt x="287140" y="90253"/>
                      <a:pt x="287140" y="31090"/>
                    </a:cubicBezTo>
                    <a:cubicBezTo>
                      <a:pt x="287140" y="23544"/>
                      <a:pt x="286536" y="15092"/>
                      <a:pt x="281405" y="8754"/>
                    </a:cubicBezTo>
                    <a:cubicBezTo>
                      <a:pt x="275369" y="906"/>
                      <a:pt x="266012" y="0"/>
                      <a:pt x="259675" y="0"/>
                    </a:cubicBezTo>
                    <a:cubicBezTo>
                      <a:pt x="257260" y="0"/>
                      <a:pt x="254242" y="302"/>
                      <a:pt x="250921" y="604"/>
                    </a:cubicBezTo>
                    <a:cubicBezTo>
                      <a:pt x="214703" y="4226"/>
                      <a:pt x="182106" y="8150"/>
                      <a:pt x="150415" y="19017"/>
                    </a:cubicBezTo>
                    <a:cubicBezTo>
                      <a:pt x="93070" y="39240"/>
                      <a:pt x="52626" y="74255"/>
                      <a:pt x="29990" y="123154"/>
                    </a:cubicBezTo>
                    <a:cubicBezTo>
                      <a:pt x="13993" y="156961"/>
                      <a:pt x="4637" y="195598"/>
                      <a:pt x="1015" y="241479"/>
                    </a:cubicBezTo>
                    <a:cubicBezTo>
                      <a:pt x="-494" y="258684"/>
                      <a:pt x="-1399" y="271060"/>
                      <a:pt x="6448" y="279512"/>
                    </a:cubicBezTo>
                    <a:cubicBezTo>
                      <a:pt x="13088" y="286454"/>
                      <a:pt x="23651" y="287058"/>
                      <a:pt x="35423" y="287058"/>
                    </a:cubicBezTo>
                    <a:close/>
                    <a:moveTo>
                      <a:pt x="259675" y="12074"/>
                    </a:moveTo>
                    <a:cubicBezTo>
                      <a:pt x="259976" y="12074"/>
                      <a:pt x="260278" y="12074"/>
                      <a:pt x="260278" y="12074"/>
                    </a:cubicBezTo>
                    <a:cubicBezTo>
                      <a:pt x="259976" y="12074"/>
                      <a:pt x="259372" y="12074"/>
                      <a:pt x="259070" y="12074"/>
                    </a:cubicBezTo>
                    <a:cubicBezTo>
                      <a:pt x="259372" y="12074"/>
                      <a:pt x="259372" y="12074"/>
                      <a:pt x="259675" y="12074"/>
                    </a:cubicBezTo>
                    <a:close/>
                    <a:moveTo>
                      <a:pt x="35724" y="274984"/>
                    </a:moveTo>
                    <a:cubicBezTo>
                      <a:pt x="35724" y="274984"/>
                      <a:pt x="35423" y="274984"/>
                      <a:pt x="35423" y="274984"/>
                    </a:cubicBezTo>
                    <a:cubicBezTo>
                      <a:pt x="35423" y="274984"/>
                      <a:pt x="35121" y="274984"/>
                      <a:pt x="35121" y="274984"/>
                    </a:cubicBezTo>
                    <a:cubicBezTo>
                      <a:pt x="35423" y="274984"/>
                      <a:pt x="35423" y="274984"/>
                      <a:pt x="3572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4" name="Freeform 1543">
                <a:extLst>
                  <a:ext uri="{FF2B5EF4-FFF2-40B4-BE49-F238E27FC236}">
                    <a16:creationId xmlns:a16="http://schemas.microsoft.com/office/drawing/2014/main" id="{CD5BC675-3D63-2E44-B6C9-8D7E173E1706}"/>
                  </a:ext>
                </a:extLst>
              </p:cNvPr>
              <p:cNvSpPr/>
              <p:nvPr/>
            </p:nvSpPr>
            <p:spPr>
              <a:xfrm>
                <a:off x="5642125" y="933315"/>
                <a:ext cx="287336" cy="287359"/>
              </a:xfrm>
              <a:custGeom>
                <a:avLst/>
                <a:gdLst>
                  <a:gd name="connsiteX0" fmla="*/ 31993 w 287336"/>
                  <a:gd name="connsiteY0" fmla="*/ 287360 h 287359"/>
                  <a:gd name="connsiteX1" fmla="*/ 41651 w 287336"/>
                  <a:gd name="connsiteY1" fmla="*/ 287058 h 287359"/>
                  <a:gd name="connsiteX2" fmla="*/ 51309 w 287336"/>
                  <a:gd name="connsiteY2" fmla="*/ 287058 h 287359"/>
                  <a:gd name="connsiteX3" fmla="*/ 51309 w 287336"/>
                  <a:gd name="connsiteY3" fmla="*/ 287058 h 287359"/>
                  <a:gd name="connsiteX4" fmla="*/ 51309 w 287336"/>
                  <a:gd name="connsiteY4" fmla="*/ 287058 h 287359"/>
                  <a:gd name="connsiteX5" fmla="*/ 151513 w 287336"/>
                  <a:gd name="connsiteY5" fmla="*/ 265325 h 287359"/>
                  <a:gd name="connsiteX6" fmla="*/ 246285 w 287336"/>
                  <a:gd name="connsiteY6" fmla="*/ 188957 h 287359"/>
                  <a:gd name="connsiteX7" fmla="*/ 287332 w 287336"/>
                  <a:gd name="connsiteY7" fmla="*/ 31090 h 287359"/>
                  <a:gd name="connsiteX8" fmla="*/ 281899 w 287336"/>
                  <a:gd name="connsiteY8" fmla="*/ 9055 h 287359"/>
                  <a:gd name="connsiteX9" fmla="*/ 260470 w 287336"/>
                  <a:gd name="connsiteY9" fmla="*/ 0 h 287359"/>
                  <a:gd name="connsiteX10" fmla="*/ 253226 w 287336"/>
                  <a:gd name="connsiteY10" fmla="*/ 302 h 287359"/>
                  <a:gd name="connsiteX11" fmla="*/ 134612 w 287336"/>
                  <a:gd name="connsiteY11" fmla="*/ 24752 h 287359"/>
                  <a:gd name="connsiteX12" fmla="*/ 25655 w 287336"/>
                  <a:gd name="connsiteY12" fmla="*/ 131606 h 287359"/>
                  <a:gd name="connsiteX13" fmla="*/ 604 w 287336"/>
                  <a:gd name="connsiteY13" fmla="*/ 245705 h 287359"/>
                  <a:gd name="connsiteX14" fmla="*/ 6037 w 287336"/>
                  <a:gd name="connsiteY14" fmla="*/ 279210 h 287359"/>
                  <a:gd name="connsiteX15" fmla="*/ 31993 w 287336"/>
                  <a:gd name="connsiteY15" fmla="*/ 287360 h 287359"/>
                  <a:gd name="connsiteX16" fmla="*/ 260772 w 287336"/>
                  <a:gd name="connsiteY16" fmla="*/ 12376 h 287359"/>
                  <a:gd name="connsiteX17" fmla="*/ 264997 w 287336"/>
                  <a:gd name="connsiteY17" fmla="*/ 12678 h 287359"/>
                  <a:gd name="connsiteX18" fmla="*/ 260772 w 287336"/>
                  <a:gd name="connsiteY18" fmla="*/ 12376 h 287359"/>
                  <a:gd name="connsiteX19" fmla="*/ 260772 w 287336"/>
                  <a:gd name="connsiteY19" fmla="*/ 12376 h 287359"/>
                  <a:gd name="connsiteX20" fmla="*/ 34407 w 287336"/>
                  <a:gd name="connsiteY20" fmla="*/ 275286 h 287359"/>
                  <a:gd name="connsiteX21" fmla="*/ 31993 w 287336"/>
                  <a:gd name="connsiteY21" fmla="*/ 275286 h 287359"/>
                  <a:gd name="connsiteX22" fmla="*/ 31993 w 287336"/>
                  <a:gd name="connsiteY22" fmla="*/ 275286 h 287359"/>
                  <a:gd name="connsiteX23" fmla="*/ 34407 w 287336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336" h="287359">
                    <a:moveTo>
                      <a:pt x="31993" y="287360"/>
                    </a:moveTo>
                    <a:cubicBezTo>
                      <a:pt x="35011" y="287360"/>
                      <a:pt x="38331" y="287360"/>
                      <a:pt x="41651" y="287058"/>
                    </a:cubicBezTo>
                    <a:lnTo>
                      <a:pt x="51309" y="287058"/>
                    </a:lnTo>
                    <a:lnTo>
                      <a:pt x="51309" y="287058"/>
                    </a:lnTo>
                    <a:lnTo>
                      <a:pt x="51309" y="287058"/>
                    </a:lnTo>
                    <a:cubicBezTo>
                      <a:pt x="82095" y="286454"/>
                      <a:pt x="115898" y="279210"/>
                      <a:pt x="151513" y="265325"/>
                    </a:cubicBezTo>
                    <a:cubicBezTo>
                      <a:pt x="194070" y="248421"/>
                      <a:pt x="225761" y="222764"/>
                      <a:pt x="246285" y="188957"/>
                    </a:cubicBezTo>
                    <a:cubicBezTo>
                      <a:pt x="273750" y="143982"/>
                      <a:pt x="287634" y="90856"/>
                      <a:pt x="287332" y="31090"/>
                    </a:cubicBezTo>
                    <a:cubicBezTo>
                      <a:pt x="287332" y="23242"/>
                      <a:pt x="286728" y="15394"/>
                      <a:pt x="281899" y="9055"/>
                    </a:cubicBezTo>
                    <a:cubicBezTo>
                      <a:pt x="275259" y="0"/>
                      <a:pt x="264092" y="0"/>
                      <a:pt x="260470" y="0"/>
                    </a:cubicBezTo>
                    <a:cubicBezTo>
                      <a:pt x="258357" y="0"/>
                      <a:pt x="255943" y="0"/>
                      <a:pt x="253226" y="302"/>
                    </a:cubicBezTo>
                    <a:cubicBezTo>
                      <a:pt x="217310" y="3018"/>
                      <a:pt x="175055" y="8150"/>
                      <a:pt x="134612" y="24752"/>
                    </a:cubicBezTo>
                    <a:cubicBezTo>
                      <a:pt x="83906" y="45579"/>
                      <a:pt x="47386" y="81499"/>
                      <a:pt x="25655" y="131606"/>
                    </a:cubicBezTo>
                    <a:cubicBezTo>
                      <a:pt x="11771" y="163904"/>
                      <a:pt x="3924" y="200126"/>
                      <a:pt x="604" y="245705"/>
                    </a:cubicBezTo>
                    <a:cubicBezTo>
                      <a:pt x="-302" y="259288"/>
                      <a:pt x="-1207" y="271060"/>
                      <a:pt x="6037" y="279210"/>
                    </a:cubicBezTo>
                    <a:cubicBezTo>
                      <a:pt x="13280" y="286756"/>
                      <a:pt x="22938" y="287360"/>
                      <a:pt x="31993" y="287360"/>
                    </a:cubicBezTo>
                    <a:close/>
                    <a:moveTo>
                      <a:pt x="260772" y="12376"/>
                    </a:moveTo>
                    <a:cubicBezTo>
                      <a:pt x="262281" y="12376"/>
                      <a:pt x="263790" y="12376"/>
                      <a:pt x="264997" y="12678"/>
                    </a:cubicBezTo>
                    <a:cubicBezTo>
                      <a:pt x="263488" y="12376"/>
                      <a:pt x="262281" y="12376"/>
                      <a:pt x="260772" y="12376"/>
                    </a:cubicBezTo>
                    <a:cubicBezTo>
                      <a:pt x="260470" y="12376"/>
                      <a:pt x="260772" y="12376"/>
                      <a:pt x="260772" y="12376"/>
                    </a:cubicBezTo>
                    <a:close/>
                    <a:moveTo>
                      <a:pt x="34407" y="275286"/>
                    </a:moveTo>
                    <a:cubicBezTo>
                      <a:pt x="33502" y="275286"/>
                      <a:pt x="32898" y="275286"/>
                      <a:pt x="31993" y="275286"/>
                    </a:cubicBezTo>
                    <a:cubicBezTo>
                      <a:pt x="31993" y="275286"/>
                      <a:pt x="31993" y="275286"/>
                      <a:pt x="31993" y="275286"/>
                    </a:cubicBezTo>
                    <a:cubicBezTo>
                      <a:pt x="32898" y="275286"/>
                      <a:pt x="33502" y="275286"/>
                      <a:pt x="34407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5" name="Freeform 1544">
                <a:extLst>
                  <a:ext uri="{FF2B5EF4-FFF2-40B4-BE49-F238E27FC236}">
                    <a16:creationId xmlns:a16="http://schemas.microsoft.com/office/drawing/2014/main" id="{5E606B8B-AE07-134D-AAFF-4829ED96C99B}"/>
                  </a:ext>
                </a:extLst>
              </p:cNvPr>
              <p:cNvSpPr/>
              <p:nvPr/>
            </p:nvSpPr>
            <p:spPr>
              <a:xfrm>
                <a:off x="5956441" y="603"/>
                <a:ext cx="287327" cy="287359"/>
              </a:xfrm>
              <a:custGeom>
                <a:avLst/>
                <a:gdLst>
                  <a:gd name="connsiteX0" fmla="*/ 2594 w 287327"/>
                  <a:gd name="connsiteY0" fmla="*/ 54936 h 287359"/>
                  <a:gd name="connsiteX1" fmla="*/ 9837 w 287327"/>
                  <a:gd name="connsiteY1" fmla="*/ 104440 h 287359"/>
                  <a:gd name="connsiteX2" fmla="*/ 111551 w 287327"/>
                  <a:gd name="connsiteY2" fmla="*/ 251742 h 287359"/>
                  <a:gd name="connsiteX3" fmla="*/ 240428 w 287327"/>
                  <a:gd name="connsiteY3" fmla="*/ 286454 h 287359"/>
                  <a:gd name="connsiteX4" fmla="*/ 258235 w 287327"/>
                  <a:gd name="connsiteY4" fmla="*/ 287360 h 287359"/>
                  <a:gd name="connsiteX5" fmla="*/ 280268 w 287327"/>
                  <a:gd name="connsiteY5" fmla="*/ 280417 h 287359"/>
                  <a:gd name="connsiteX6" fmla="*/ 287210 w 287327"/>
                  <a:gd name="connsiteY6" fmla="*/ 246308 h 287359"/>
                  <a:gd name="connsiteX7" fmla="*/ 266384 w 287327"/>
                  <a:gd name="connsiteY7" fmla="*/ 138549 h 287359"/>
                  <a:gd name="connsiteX8" fmla="*/ 187911 w 287327"/>
                  <a:gd name="connsiteY8" fmla="*/ 40146 h 287359"/>
                  <a:gd name="connsiteX9" fmla="*/ 33983 w 287327"/>
                  <a:gd name="connsiteY9" fmla="*/ 0 h 287359"/>
                  <a:gd name="connsiteX10" fmla="*/ 31870 w 287327"/>
                  <a:gd name="connsiteY10" fmla="*/ 0 h 287359"/>
                  <a:gd name="connsiteX11" fmla="*/ 5914 w 287327"/>
                  <a:gd name="connsiteY11" fmla="*/ 8452 h 287359"/>
                  <a:gd name="connsiteX12" fmla="*/ 481 w 287327"/>
                  <a:gd name="connsiteY12" fmla="*/ 35920 h 287359"/>
                  <a:gd name="connsiteX13" fmla="*/ 2594 w 287327"/>
                  <a:gd name="connsiteY13" fmla="*/ 54936 h 287359"/>
                  <a:gd name="connsiteX14" fmla="*/ 258235 w 287327"/>
                  <a:gd name="connsiteY14" fmla="*/ 275286 h 287359"/>
                  <a:gd name="connsiteX15" fmla="*/ 258235 w 287327"/>
                  <a:gd name="connsiteY15" fmla="*/ 275286 h 287359"/>
                  <a:gd name="connsiteX16" fmla="*/ 257631 w 287327"/>
                  <a:gd name="connsiteY16" fmla="*/ 275286 h 287359"/>
                  <a:gd name="connsiteX17" fmla="*/ 258235 w 287327"/>
                  <a:gd name="connsiteY17" fmla="*/ 275286 h 287359"/>
                  <a:gd name="connsiteX18" fmla="*/ 33983 w 287327"/>
                  <a:gd name="connsiteY18" fmla="*/ 12074 h 287359"/>
                  <a:gd name="connsiteX19" fmla="*/ 37907 w 287327"/>
                  <a:gd name="connsiteY19" fmla="*/ 12074 h 287359"/>
                  <a:gd name="connsiteX20" fmla="*/ 31870 w 287327"/>
                  <a:gd name="connsiteY20" fmla="*/ 12074 h 287359"/>
                  <a:gd name="connsiteX21" fmla="*/ 33983 w 287327"/>
                  <a:gd name="connsiteY21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327" h="287359">
                    <a:moveTo>
                      <a:pt x="2594" y="54936"/>
                    </a:moveTo>
                    <a:cubicBezTo>
                      <a:pt x="4103" y="71236"/>
                      <a:pt x="5914" y="88140"/>
                      <a:pt x="9837" y="104440"/>
                    </a:cubicBezTo>
                    <a:cubicBezTo>
                      <a:pt x="27645" y="176883"/>
                      <a:pt x="59940" y="223670"/>
                      <a:pt x="111551" y="251742"/>
                    </a:cubicBezTo>
                    <a:cubicBezTo>
                      <a:pt x="147165" y="271060"/>
                      <a:pt x="188213" y="281927"/>
                      <a:pt x="240428" y="286454"/>
                    </a:cubicBezTo>
                    <a:cubicBezTo>
                      <a:pt x="247973" y="287058"/>
                      <a:pt x="253405" y="287360"/>
                      <a:pt x="258235" y="287360"/>
                    </a:cubicBezTo>
                    <a:cubicBezTo>
                      <a:pt x="265780" y="287360"/>
                      <a:pt x="274231" y="286454"/>
                      <a:pt x="280268" y="280417"/>
                    </a:cubicBezTo>
                    <a:cubicBezTo>
                      <a:pt x="287813" y="272871"/>
                      <a:pt x="287511" y="261703"/>
                      <a:pt x="287210" y="246308"/>
                    </a:cubicBezTo>
                    <a:cubicBezTo>
                      <a:pt x="287210" y="209181"/>
                      <a:pt x="280569" y="175072"/>
                      <a:pt x="266384" y="138549"/>
                    </a:cubicBezTo>
                    <a:cubicBezTo>
                      <a:pt x="249482" y="94177"/>
                      <a:pt x="223828" y="61879"/>
                      <a:pt x="187911" y="40146"/>
                    </a:cubicBezTo>
                    <a:cubicBezTo>
                      <a:pt x="143543" y="13583"/>
                      <a:pt x="91631" y="0"/>
                      <a:pt x="33983" y="0"/>
                    </a:cubicBezTo>
                    <a:lnTo>
                      <a:pt x="31870" y="0"/>
                    </a:lnTo>
                    <a:cubicBezTo>
                      <a:pt x="22212" y="0"/>
                      <a:pt x="12554" y="906"/>
                      <a:pt x="5914" y="8452"/>
                    </a:cubicBezTo>
                    <a:cubicBezTo>
                      <a:pt x="-726" y="15998"/>
                      <a:pt x="-424" y="25959"/>
                      <a:pt x="481" y="35920"/>
                    </a:cubicBezTo>
                    <a:cubicBezTo>
                      <a:pt x="1387" y="42259"/>
                      <a:pt x="1990" y="48598"/>
                      <a:pt x="2594" y="54936"/>
                    </a:cubicBezTo>
                    <a:close/>
                    <a:moveTo>
                      <a:pt x="258235" y="275286"/>
                    </a:moveTo>
                    <a:cubicBezTo>
                      <a:pt x="258235" y="275286"/>
                      <a:pt x="257933" y="275286"/>
                      <a:pt x="258235" y="275286"/>
                    </a:cubicBezTo>
                    <a:cubicBezTo>
                      <a:pt x="257933" y="275286"/>
                      <a:pt x="257631" y="275286"/>
                      <a:pt x="257631" y="275286"/>
                    </a:cubicBezTo>
                    <a:cubicBezTo>
                      <a:pt x="257933" y="275286"/>
                      <a:pt x="257933" y="275286"/>
                      <a:pt x="258235" y="275286"/>
                    </a:cubicBezTo>
                    <a:close/>
                    <a:moveTo>
                      <a:pt x="33983" y="12074"/>
                    </a:moveTo>
                    <a:cubicBezTo>
                      <a:pt x="35190" y="12074"/>
                      <a:pt x="36699" y="12074"/>
                      <a:pt x="37907" y="12074"/>
                    </a:cubicBezTo>
                    <a:cubicBezTo>
                      <a:pt x="35794" y="12074"/>
                      <a:pt x="33983" y="12074"/>
                      <a:pt x="31870" y="12074"/>
                    </a:cubicBezTo>
                    <a:cubicBezTo>
                      <a:pt x="32474" y="12074"/>
                      <a:pt x="33078" y="12074"/>
                      <a:pt x="3398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6" name="Freeform 1545">
                <a:extLst>
                  <a:ext uri="{FF2B5EF4-FFF2-40B4-BE49-F238E27FC236}">
                    <a16:creationId xmlns:a16="http://schemas.microsoft.com/office/drawing/2014/main" id="{C11916A9-E579-9D4E-B8D3-8E65BEEA9C14}"/>
                  </a:ext>
                </a:extLst>
              </p:cNvPr>
              <p:cNvSpPr/>
              <p:nvPr/>
            </p:nvSpPr>
            <p:spPr>
              <a:xfrm>
                <a:off x="6273480" y="309394"/>
                <a:ext cx="286681" cy="286454"/>
              </a:xfrm>
              <a:custGeom>
                <a:avLst/>
                <a:gdLst>
                  <a:gd name="connsiteX0" fmla="*/ 248749 w 286681"/>
                  <a:gd name="connsiteY0" fmla="*/ 0 h 286454"/>
                  <a:gd name="connsiteX1" fmla="*/ 233961 w 286681"/>
                  <a:gd name="connsiteY1" fmla="*/ 302 h 286454"/>
                  <a:gd name="connsiteX2" fmla="*/ 233658 w 286681"/>
                  <a:gd name="connsiteY2" fmla="*/ 302 h 286454"/>
                  <a:gd name="connsiteX3" fmla="*/ 233357 w 286681"/>
                  <a:gd name="connsiteY3" fmla="*/ 302 h 286454"/>
                  <a:gd name="connsiteX4" fmla="*/ 140095 w 286681"/>
                  <a:gd name="connsiteY4" fmla="*/ 19922 h 286454"/>
                  <a:gd name="connsiteX5" fmla="*/ 35363 w 286681"/>
                  <a:gd name="connsiteY5" fmla="*/ 108665 h 286454"/>
                  <a:gd name="connsiteX6" fmla="*/ 51 w 286681"/>
                  <a:gd name="connsiteY6" fmla="*/ 256269 h 286454"/>
                  <a:gd name="connsiteX7" fmla="*/ 6691 w 286681"/>
                  <a:gd name="connsiteY7" fmla="*/ 279512 h 286454"/>
                  <a:gd name="connsiteX8" fmla="*/ 27214 w 286681"/>
                  <a:gd name="connsiteY8" fmla="*/ 286454 h 286454"/>
                  <a:gd name="connsiteX9" fmla="*/ 32044 w 286681"/>
                  <a:gd name="connsiteY9" fmla="*/ 286454 h 286454"/>
                  <a:gd name="connsiteX10" fmla="*/ 170579 w 286681"/>
                  <a:gd name="connsiteY10" fmla="*/ 254157 h 286454"/>
                  <a:gd name="connsiteX11" fmla="*/ 260822 w 286681"/>
                  <a:gd name="connsiteY11" fmla="*/ 156961 h 286454"/>
                  <a:gd name="connsiteX12" fmla="*/ 286175 w 286681"/>
                  <a:gd name="connsiteY12" fmla="*/ 47390 h 286454"/>
                  <a:gd name="connsiteX13" fmla="*/ 279536 w 286681"/>
                  <a:gd name="connsiteY13" fmla="*/ 8754 h 286454"/>
                  <a:gd name="connsiteX14" fmla="*/ 248749 w 286681"/>
                  <a:gd name="connsiteY14" fmla="*/ 0 h 286454"/>
                  <a:gd name="connsiteX15" fmla="*/ 27818 w 286681"/>
                  <a:gd name="connsiteY15" fmla="*/ 274682 h 286454"/>
                  <a:gd name="connsiteX16" fmla="*/ 27214 w 286681"/>
                  <a:gd name="connsiteY16" fmla="*/ 274682 h 286454"/>
                  <a:gd name="connsiteX17" fmla="*/ 28724 w 286681"/>
                  <a:gd name="connsiteY17" fmla="*/ 274682 h 286454"/>
                  <a:gd name="connsiteX18" fmla="*/ 27818 w 286681"/>
                  <a:gd name="connsiteY18" fmla="*/ 274682 h 286454"/>
                  <a:gd name="connsiteX19" fmla="*/ 248448 w 286681"/>
                  <a:gd name="connsiteY19" fmla="*/ 12074 h 286454"/>
                  <a:gd name="connsiteX20" fmla="*/ 249052 w 286681"/>
                  <a:gd name="connsiteY20" fmla="*/ 12074 h 286454"/>
                  <a:gd name="connsiteX21" fmla="*/ 249354 w 286681"/>
                  <a:gd name="connsiteY21" fmla="*/ 12074 h 286454"/>
                  <a:gd name="connsiteX22" fmla="*/ 248448 w 286681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81" h="286454">
                    <a:moveTo>
                      <a:pt x="248749" y="0"/>
                    </a:moveTo>
                    <a:cubicBezTo>
                      <a:pt x="244524" y="0"/>
                      <a:pt x="239695" y="0"/>
                      <a:pt x="233961" y="302"/>
                    </a:cubicBezTo>
                    <a:lnTo>
                      <a:pt x="233658" y="302"/>
                    </a:lnTo>
                    <a:lnTo>
                      <a:pt x="233357" y="302"/>
                    </a:lnTo>
                    <a:cubicBezTo>
                      <a:pt x="202572" y="2113"/>
                      <a:pt x="169372" y="9055"/>
                      <a:pt x="140095" y="19922"/>
                    </a:cubicBezTo>
                    <a:cubicBezTo>
                      <a:pt x="92408" y="37731"/>
                      <a:pt x="57396" y="67614"/>
                      <a:pt x="35363" y="108665"/>
                    </a:cubicBezTo>
                    <a:cubicBezTo>
                      <a:pt x="12727" y="150924"/>
                      <a:pt x="1258" y="199220"/>
                      <a:pt x="51" y="256269"/>
                    </a:cubicBezTo>
                    <a:cubicBezTo>
                      <a:pt x="-251" y="264721"/>
                      <a:pt x="654" y="273475"/>
                      <a:pt x="6691" y="279512"/>
                    </a:cubicBezTo>
                    <a:cubicBezTo>
                      <a:pt x="12727" y="285549"/>
                      <a:pt x="20876" y="286454"/>
                      <a:pt x="27214" y="286454"/>
                    </a:cubicBezTo>
                    <a:cubicBezTo>
                      <a:pt x="28724" y="286454"/>
                      <a:pt x="30233" y="286454"/>
                      <a:pt x="32044" y="286454"/>
                    </a:cubicBezTo>
                    <a:cubicBezTo>
                      <a:pt x="88182" y="284040"/>
                      <a:pt x="132248" y="273475"/>
                      <a:pt x="170579" y="254157"/>
                    </a:cubicBezTo>
                    <a:cubicBezTo>
                      <a:pt x="211626" y="233329"/>
                      <a:pt x="242110" y="200729"/>
                      <a:pt x="260822" y="156961"/>
                    </a:cubicBezTo>
                    <a:cubicBezTo>
                      <a:pt x="275612" y="121947"/>
                      <a:pt x="284063" y="85121"/>
                      <a:pt x="286175" y="47390"/>
                    </a:cubicBezTo>
                    <a:cubicBezTo>
                      <a:pt x="287081" y="30789"/>
                      <a:pt x="287685" y="17507"/>
                      <a:pt x="279536" y="8754"/>
                    </a:cubicBezTo>
                    <a:cubicBezTo>
                      <a:pt x="272292" y="604"/>
                      <a:pt x="260822" y="0"/>
                      <a:pt x="248749" y="0"/>
                    </a:cubicBezTo>
                    <a:close/>
                    <a:moveTo>
                      <a:pt x="27818" y="274682"/>
                    </a:moveTo>
                    <a:cubicBezTo>
                      <a:pt x="27517" y="274682"/>
                      <a:pt x="27517" y="274682"/>
                      <a:pt x="27214" y="274682"/>
                    </a:cubicBezTo>
                    <a:cubicBezTo>
                      <a:pt x="27818" y="274682"/>
                      <a:pt x="28120" y="274682"/>
                      <a:pt x="28724" y="274682"/>
                    </a:cubicBezTo>
                    <a:cubicBezTo>
                      <a:pt x="28421" y="274380"/>
                      <a:pt x="28120" y="274682"/>
                      <a:pt x="27818" y="274682"/>
                    </a:cubicBezTo>
                    <a:close/>
                    <a:moveTo>
                      <a:pt x="248448" y="12074"/>
                    </a:moveTo>
                    <a:cubicBezTo>
                      <a:pt x="248749" y="12074"/>
                      <a:pt x="248749" y="12074"/>
                      <a:pt x="249052" y="12074"/>
                    </a:cubicBezTo>
                    <a:cubicBezTo>
                      <a:pt x="249052" y="12074"/>
                      <a:pt x="249354" y="12074"/>
                      <a:pt x="249354" y="12074"/>
                    </a:cubicBezTo>
                    <a:cubicBezTo>
                      <a:pt x="249052" y="12074"/>
                      <a:pt x="248749" y="12074"/>
                      <a:pt x="24844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7" name="Freeform 1546">
                <a:extLst>
                  <a:ext uri="{FF2B5EF4-FFF2-40B4-BE49-F238E27FC236}">
                    <a16:creationId xmlns:a16="http://schemas.microsoft.com/office/drawing/2014/main" id="{E43B80CE-BD05-2A46-B533-A302F4A1E2FF}"/>
                  </a:ext>
                </a:extLst>
              </p:cNvPr>
              <p:cNvSpPr/>
              <p:nvPr/>
            </p:nvSpPr>
            <p:spPr>
              <a:xfrm>
                <a:off x="6273625" y="1878403"/>
                <a:ext cx="287146" cy="286756"/>
              </a:xfrm>
              <a:custGeom>
                <a:avLst/>
                <a:gdLst>
                  <a:gd name="connsiteX0" fmla="*/ 280598 w 287146"/>
                  <a:gd name="connsiteY0" fmla="*/ 7244 h 286756"/>
                  <a:gd name="connsiteX1" fmla="*/ 257358 w 287146"/>
                  <a:gd name="connsiteY1" fmla="*/ 0 h 286756"/>
                  <a:gd name="connsiteX2" fmla="*/ 253132 w 287146"/>
                  <a:gd name="connsiteY2" fmla="*/ 0 h 286756"/>
                  <a:gd name="connsiteX3" fmla="*/ 118521 w 287146"/>
                  <a:gd name="connsiteY3" fmla="*/ 30789 h 286756"/>
                  <a:gd name="connsiteX4" fmla="*/ 52724 w 287146"/>
                  <a:gd name="connsiteY4" fmla="*/ 83310 h 286756"/>
                  <a:gd name="connsiteX5" fmla="*/ 509 w 287146"/>
                  <a:gd name="connsiteY5" fmla="*/ 242988 h 286756"/>
                  <a:gd name="connsiteX6" fmla="*/ 509 w 287146"/>
                  <a:gd name="connsiteY6" fmla="*/ 243290 h 286756"/>
                  <a:gd name="connsiteX7" fmla="*/ 509 w 287146"/>
                  <a:gd name="connsiteY7" fmla="*/ 243592 h 286756"/>
                  <a:gd name="connsiteX8" fmla="*/ 509 w 287146"/>
                  <a:gd name="connsiteY8" fmla="*/ 244799 h 286756"/>
                  <a:gd name="connsiteX9" fmla="*/ 208 w 287146"/>
                  <a:gd name="connsiteY9" fmla="*/ 248120 h 286756"/>
                  <a:gd name="connsiteX10" fmla="*/ 6848 w 287146"/>
                  <a:gd name="connsiteY10" fmla="*/ 279210 h 286756"/>
                  <a:gd name="connsiteX11" fmla="*/ 33709 w 287146"/>
                  <a:gd name="connsiteY11" fmla="*/ 286756 h 286756"/>
                  <a:gd name="connsiteX12" fmla="*/ 37030 w 287146"/>
                  <a:gd name="connsiteY12" fmla="*/ 286756 h 286756"/>
                  <a:gd name="connsiteX13" fmla="*/ 141157 w 287146"/>
                  <a:gd name="connsiteY13" fmla="*/ 268042 h 286756"/>
                  <a:gd name="connsiteX14" fmla="*/ 257659 w 287146"/>
                  <a:gd name="connsiteY14" fmla="*/ 165715 h 286756"/>
                  <a:gd name="connsiteX15" fmla="*/ 286936 w 287146"/>
                  <a:gd name="connsiteY15" fmla="*/ 33203 h 286756"/>
                  <a:gd name="connsiteX16" fmla="*/ 280598 w 287146"/>
                  <a:gd name="connsiteY16" fmla="*/ 7244 h 286756"/>
                  <a:gd name="connsiteX17" fmla="*/ 34012 w 287146"/>
                  <a:gd name="connsiteY17" fmla="*/ 274682 h 286756"/>
                  <a:gd name="connsiteX18" fmla="*/ 33709 w 287146"/>
                  <a:gd name="connsiteY18" fmla="*/ 274682 h 286756"/>
                  <a:gd name="connsiteX19" fmla="*/ 37331 w 287146"/>
                  <a:gd name="connsiteY19" fmla="*/ 274682 h 286756"/>
                  <a:gd name="connsiteX20" fmla="*/ 34012 w 287146"/>
                  <a:gd name="connsiteY20" fmla="*/ 274682 h 286756"/>
                  <a:gd name="connsiteX21" fmla="*/ 257056 w 287146"/>
                  <a:gd name="connsiteY21" fmla="*/ 12074 h 286756"/>
                  <a:gd name="connsiteX22" fmla="*/ 257056 w 287146"/>
                  <a:gd name="connsiteY22" fmla="*/ 12074 h 286756"/>
                  <a:gd name="connsiteX23" fmla="*/ 259168 w 287146"/>
                  <a:gd name="connsiteY23" fmla="*/ 12074 h 286756"/>
                  <a:gd name="connsiteX24" fmla="*/ 257056 w 287146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146" h="286756">
                    <a:moveTo>
                      <a:pt x="280598" y="7244"/>
                    </a:moveTo>
                    <a:cubicBezTo>
                      <a:pt x="274259" y="906"/>
                      <a:pt x="265507" y="0"/>
                      <a:pt x="257358" y="0"/>
                    </a:cubicBezTo>
                    <a:cubicBezTo>
                      <a:pt x="256150" y="0"/>
                      <a:pt x="254641" y="0"/>
                      <a:pt x="253132" y="0"/>
                    </a:cubicBezTo>
                    <a:cubicBezTo>
                      <a:pt x="201219" y="1509"/>
                      <a:pt x="157154" y="11470"/>
                      <a:pt x="118521" y="30789"/>
                    </a:cubicBezTo>
                    <a:cubicBezTo>
                      <a:pt x="89245" y="45579"/>
                      <a:pt x="68419" y="62181"/>
                      <a:pt x="52724" y="83310"/>
                    </a:cubicBezTo>
                    <a:cubicBezTo>
                      <a:pt x="12884" y="136134"/>
                      <a:pt x="3830" y="196504"/>
                      <a:pt x="509" y="242988"/>
                    </a:cubicBezTo>
                    <a:lnTo>
                      <a:pt x="509" y="243290"/>
                    </a:lnTo>
                    <a:lnTo>
                      <a:pt x="509" y="243592"/>
                    </a:lnTo>
                    <a:cubicBezTo>
                      <a:pt x="509" y="243894"/>
                      <a:pt x="509" y="244196"/>
                      <a:pt x="509" y="244799"/>
                    </a:cubicBezTo>
                    <a:cubicBezTo>
                      <a:pt x="509" y="245705"/>
                      <a:pt x="208" y="246610"/>
                      <a:pt x="208" y="248120"/>
                    </a:cubicBezTo>
                    <a:cubicBezTo>
                      <a:pt x="-396" y="261703"/>
                      <a:pt x="-94" y="271966"/>
                      <a:pt x="6848" y="279210"/>
                    </a:cubicBezTo>
                    <a:cubicBezTo>
                      <a:pt x="13488" y="286152"/>
                      <a:pt x="23448" y="286756"/>
                      <a:pt x="33709" y="286756"/>
                    </a:cubicBezTo>
                    <a:cubicBezTo>
                      <a:pt x="34917" y="286756"/>
                      <a:pt x="35822" y="286756"/>
                      <a:pt x="37030" y="286756"/>
                    </a:cubicBezTo>
                    <a:cubicBezTo>
                      <a:pt x="72645" y="286152"/>
                      <a:pt x="107655" y="279814"/>
                      <a:pt x="141157" y="268042"/>
                    </a:cubicBezTo>
                    <a:cubicBezTo>
                      <a:pt x="194579" y="249327"/>
                      <a:pt x="233816" y="214916"/>
                      <a:pt x="257659" y="165715"/>
                    </a:cubicBezTo>
                    <a:cubicBezTo>
                      <a:pt x="276070" y="127380"/>
                      <a:pt x="285427" y="83914"/>
                      <a:pt x="286936" y="33203"/>
                    </a:cubicBezTo>
                    <a:cubicBezTo>
                      <a:pt x="287540" y="24148"/>
                      <a:pt x="287238" y="14187"/>
                      <a:pt x="280598" y="7244"/>
                    </a:cubicBezTo>
                    <a:close/>
                    <a:moveTo>
                      <a:pt x="34012" y="274682"/>
                    </a:moveTo>
                    <a:cubicBezTo>
                      <a:pt x="34012" y="274682"/>
                      <a:pt x="33709" y="274682"/>
                      <a:pt x="33709" y="274682"/>
                    </a:cubicBezTo>
                    <a:cubicBezTo>
                      <a:pt x="34917" y="274682"/>
                      <a:pt x="36124" y="274682"/>
                      <a:pt x="37331" y="274682"/>
                    </a:cubicBezTo>
                    <a:cubicBezTo>
                      <a:pt x="36124" y="274682"/>
                      <a:pt x="34917" y="274682"/>
                      <a:pt x="34012" y="274682"/>
                    </a:cubicBezTo>
                    <a:close/>
                    <a:moveTo>
                      <a:pt x="257056" y="12074"/>
                    </a:moveTo>
                    <a:cubicBezTo>
                      <a:pt x="257358" y="12074"/>
                      <a:pt x="257358" y="12074"/>
                      <a:pt x="257056" y="12074"/>
                    </a:cubicBezTo>
                    <a:cubicBezTo>
                      <a:pt x="257961" y="12074"/>
                      <a:pt x="258565" y="12074"/>
                      <a:pt x="259168" y="12074"/>
                    </a:cubicBezTo>
                    <a:cubicBezTo>
                      <a:pt x="258565" y="12074"/>
                      <a:pt x="257961" y="12074"/>
                      <a:pt x="25705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8" name="Freeform 1547">
                <a:extLst>
                  <a:ext uri="{FF2B5EF4-FFF2-40B4-BE49-F238E27FC236}">
                    <a16:creationId xmlns:a16="http://schemas.microsoft.com/office/drawing/2014/main" id="{CA719D9F-1B1F-B543-BC8D-532AB5DB7E93}"/>
                  </a:ext>
                </a:extLst>
              </p:cNvPr>
              <p:cNvSpPr/>
              <p:nvPr/>
            </p:nvSpPr>
            <p:spPr>
              <a:xfrm>
                <a:off x="6587965" y="603"/>
                <a:ext cx="287092" cy="286454"/>
              </a:xfrm>
              <a:custGeom>
                <a:avLst/>
                <a:gdLst>
                  <a:gd name="connsiteX0" fmla="*/ 27829 w 287092"/>
                  <a:gd name="connsiteY0" fmla="*/ 286454 h 286454"/>
                  <a:gd name="connsiteX1" fmla="*/ 32055 w 287092"/>
                  <a:gd name="connsiteY1" fmla="*/ 286454 h 286454"/>
                  <a:gd name="connsiteX2" fmla="*/ 179041 w 287092"/>
                  <a:gd name="connsiteY2" fmla="*/ 249931 h 286454"/>
                  <a:gd name="connsiteX3" fmla="*/ 257816 w 287092"/>
                  <a:gd name="connsiteY3" fmla="*/ 163904 h 286454"/>
                  <a:gd name="connsiteX4" fmla="*/ 287092 w 287092"/>
                  <a:gd name="connsiteY4" fmla="*/ 44975 h 286454"/>
                  <a:gd name="connsiteX5" fmla="*/ 287092 w 287092"/>
                  <a:gd name="connsiteY5" fmla="*/ 44674 h 286454"/>
                  <a:gd name="connsiteX6" fmla="*/ 287092 w 287092"/>
                  <a:gd name="connsiteY6" fmla="*/ 44070 h 286454"/>
                  <a:gd name="connsiteX7" fmla="*/ 287092 w 287092"/>
                  <a:gd name="connsiteY7" fmla="*/ 38033 h 286454"/>
                  <a:gd name="connsiteX8" fmla="*/ 253590 w 287092"/>
                  <a:gd name="connsiteY8" fmla="*/ 0 h 286454"/>
                  <a:gd name="connsiteX9" fmla="*/ 248761 w 287092"/>
                  <a:gd name="connsiteY9" fmla="*/ 0 h 286454"/>
                  <a:gd name="connsiteX10" fmla="*/ 129543 w 287092"/>
                  <a:gd name="connsiteY10" fmla="*/ 25355 h 286454"/>
                  <a:gd name="connsiteX11" fmla="*/ 40506 w 287092"/>
                  <a:gd name="connsiteY11" fmla="*/ 100817 h 286454"/>
                  <a:gd name="connsiteX12" fmla="*/ 62 w 287092"/>
                  <a:gd name="connsiteY12" fmla="*/ 256571 h 286454"/>
                  <a:gd name="connsiteX13" fmla="*/ 6400 w 287092"/>
                  <a:gd name="connsiteY13" fmla="*/ 279814 h 286454"/>
                  <a:gd name="connsiteX14" fmla="*/ 27829 w 287092"/>
                  <a:gd name="connsiteY14" fmla="*/ 286454 h 286454"/>
                  <a:gd name="connsiteX15" fmla="*/ 253590 w 287092"/>
                  <a:gd name="connsiteY15" fmla="*/ 12074 h 286454"/>
                  <a:gd name="connsiteX16" fmla="*/ 256307 w 287092"/>
                  <a:gd name="connsiteY16" fmla="*/ 12074 h 286454"/>
                  <a:gd name="connsiteX17" fmla="*/ 253590 w 287092"/>
                  <a:gd name="connsiteY17" fmla="*/ 12074 h 286454"/>
                  <a:gd name="connsiteX18" fmla="*/ 253590 w 287092"/>
                  <a:gd name="connsiteY18" fmla="*/ 12074 h 286454"/>
                  <a:gd name="connsiteX19" fmla="*/ 28131 w 287092"/>
                  <a:gd name="connsiteY19" fmla="*/ 274380 h 286454"/>
                  <a:gd name="connsiteX20" fmla="*/ 27829 w 287092"/>
                  <a:gd name="connsiteY20" fmla="*/ 274380 h 286454"/>
                  <a:gd name="connsiteX21" fmla="*/ 26924 w 287092"/>
                  <a:gd name="connsiteY21" fmla="*/ 274380 h 286454"/>
                  <a:gd name="connsiteX22" fmla="*/ 28131 w 287092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092" h="286454">
                    <a:moveTo>
                      <a:pt x="27829" y="286454"/>
                    </a:moveTo>
                    <a:cubicBezTo>
                      <a:pt x="29037" y="286454"/>
                      <a:pt x="30546" y="286454"/>
                      <a:pt x="32055" y="286454"/>
                    </a:cubicBezTo>
                    <a:cubicBezTo>
                      <a:pt x="88797" y="284945"/>
                      <a:pt x="137088" y="273173"/>
                      <a:pt x="179041" y="249931"/>
                    </a:cubicBezTo>
                    <a:cubicBezTo>
                      <a:pt x="214052" y="230612"/>
                      <a:pt x="240310" y="201635"/>
                      <a:pt x="257816" y="163904"/>
                    </a:cubicBezTo>
                    <a:cubicBezTo>
                      <a:pt x="274114" y="129795"/>
                      <a:pt x="283470" y="90856"/>
                      <a:pt x="287092" y="44975"/>
                    </a:cubicBezTo>
                    <a:lnTo>
                      <a:pt x="287092" y="44674"/>
                    </a:lnTo>
                    <a:lnTo>
                      <a:pt x="287092" y="44070"/>
                    </a:lnTo>
                    <a:lnTo>
                      <a:pt x="287092" y="38033"/>
                    </a:lnTo>
                    <a:cubicBezTo>
                      <a:pt x="287092" y="12074"/>
                      <a:pt x="281961" y="0"/>
                      <a:pt x="253590" y="0"/>
                    </a:cubicBezTo>
                    <a:cubicBezTo>
                      <a:pt x="252081" y="0"/>
                      <a:pt x="250572" y="0"/>
                      <a:pt x="248761" y="0"/>
                    </a:cubicBezTo>
                    <a:cubicBezTo>
                      <a:pt x="206507" y="906"/>
                      <a:pt x="167571" y="9357"/>
                      <a:pt x="129543" y="25355"/>
                    </a:cubicBezTo>
                    <a:cubicBezTo>
                      <a:pt x="90306" y="42259"/>
                      <a:pt x="61029" y="67010"/>
                      <a:pt x="40506" y="100817"/>
                    </a:cubicBezTo>
                    <a:cubicBezTo>
                      <a:pt x="14851" y="143680"/>
                      <a:pt x="1873" y="193183"/>
                      <a:pt x="62" y="256571"/>
                    </a:cubicBezTo>
                    <a:cubicBezTo>
                      <a:pt x="-240" y="264721"/>
                      <a:pt x="364" y="273475"/>
                      <a:pt x="6400" y="279814"/>
                    </a:cubicBezTo>
                    <a:cubicBezTo>
                      <a:pt x="12437" y="285851"/>
                      <a:pt x="20586" y="286454"/>
                      <a:pt x="27829" y="286454"/>
                    </a:cubicBezTo>
                    <a:close/>
                    <a:moveTo>
                      <a:pt x="253590" y="12074"/>
                    </a:moveTo>
                    <a:cubicBezTo>
                      <a:pt x="254496" y="12074"/>
                      <a:pt x="255401" y="12074"/>
                      <a:pt x="256307" y="12074"/>
                    </a:cubicBezTo>
                    <a:cubicBezTo>
                      <a:pt x="255401" y="12074"/>
                      <a:pt x="254193" y="12074"/>
                      <a:pt x="253590" y="12074"/>
                    </a:cubicBezTo>
                    <a:cubicBezTo>
                      <a:pt x="253289" y="12074"/>
                      <a:pt x="253289" y="12074"/>
                      <a:pt x="253590" y="12074"/>
                    </a:cubicBezTo>
                    <a:close/>
                    <a:moveTo>
                      <a:pt x="28131" y="274380"/>
                    </a:moveTo>
                    <a:cubicBezTo>
                      <a:pt x="28131" y="274380"/>
                      <a:pt x="27829" y="274380"/>
                      <a:pt x="27829" y="274380"/>
                    </a:cubicBezTo>
                    <a:cubicBezTo>
                      <a:pt x="27528" y="274380"/>
                      <a:pt x="27225" y="274380"/>
                      <a:pt x="26924" y="274380"/>
                    </a:cubicBezTo>
                    <a:cubicBezTo>
                      <a:pt x="27225" y="274380"/>
                      <a:pt x="27829" y="274380"/>
                      <a:pt x="2813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49" name="Freeform 1548">
                <a:extLst>
                  <a:ext uri="{FF2B5EF4-FFF2-40B4-BE49-F238E27FC236}">
                    <a16:creationId xmlns:a16="http://schemas.microsoft.com/office/drawing/2014/main" id="{88E23D9A-E793-A947-879B-2706BC96F4E4}"/>
                  </a:ext>
                </a:extLst>
              </p:cNvPr>
              <p:cNvSpPr/>
              <p:nvPr/>
            </p:nvSpPr>
            <p:spPr>
              <a:xfrm>
                <a:off x="6273782" y="2187194"/>
                <a:ext cx="286882" cy="287058"/>
              </a:xfrm>
              <a:custGeom>
                <a:avLst/>
                <a:gdLst>
                  <a:gd name="connsiteX0" fmla="*/ 32043 w 286882"/>
                  <a:gd name="connsiteY0" fmla="*/ 287058 h 287058"/>
                  <a:gd name="connsiteX1" fmla="*/ 32043 w 286882"/>
                  <a:gd name="connsiteY1" fmla="*/ 287058 h 287058"/>
                  <a:gd name="connsiteX2" fmla="*/ 160316 w 286882"/>
                  <a:gd name="connsiteY2" fmla="*/ 260194 h 287058"/>
                  <a:gd name="connsiteX3" fmla="*/ 258408 w 286882"/>
                  <a:gd name="connsiteY3" fmla="*/ 164206 h 287058"/>
                  <a:gd name="connsiteX4" fmla="*/ 286477 w 286882"/>
                  <a:gd name="connsiteY4" fmla="*/ 45579 h 287058"/>
                  <a:gd name="connsiteX5" fmla="*/ 279837 w 286882"/>
                  <a:gd name="connsiteY5" fmla="*/ 7848 h 287058"/>
                  <a:gd name="connsiteX6" fmla="*/ 254182 w 286882"/>
                  <a:gd name="connsiteY6" fmla="*/ 0 h 287058"/>
                  <a:gd name="connsiteX7" fmla="*/ 241807 w 286882"/>
                  <a:gd name="connsiteY7" fmla="*/ 302 h 287058"/>
                  <a:gd name="connsiteX8" fmla="*/ 127418 w 286882"/>
                  <a:gd name="connsiteY8" fmla="*/ 26261 h 287058"/>
                  <a:gd name="connsiteX9" fmla="*/ 51360 w 286882"/>
                  <a:gd name="connsiteY9" fmla="*/ 85121 h 287058"/>
                  <a:gd name="connsiteX10" fmla="*/ 51 w 286882"/>
                  <a:gd name="connsiteY10" fmla="*/ 256571 h 287058"/>
                  <a:gd name="connsiteX11" fmla="*/ 6691 w 286882"/>
                  <a:gd name="connsiteY11" fmla="*/ 279512 h 287058"/>
                  <a:gd name="connsiteX12" fmla="*/ 32043 w 286882"/>
                  <a:gd name="connsiteY12" fmla="*/ 287058 h 287058"/>
                  <a:gd name="connsiteX13" fmla="*/ 32043 w 286882"/>
                  <a:gd name="connsiteY13" fmla="*/ 287058 h 287058"/>
                  <a:gd name="connsiteX14" fmla="*/ 254182 w 286882"/>
                  <a:gd name="connsiteY14" fmla="*/ 12074 h 287058"/>
                  <a:gd name="connsiteX15" fmla="*/ 254182 w 286882"/>
                  <a:gd name="connsiteY15" fmla="*/ 12074 h 287058"/>
                  <a:gd name="connsiteX16" fmla="*/ 253579 w 286882"/>
                  <a:gd name="connsiteY16" fmla="*/ 12074 h 287058"/>
                  <a:gd name="connsiteX17" fmla="*/ 254182 w 286882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82" h="287058">
                    <a:moveTo>
                      <a:pt x="32043" y="287058"/>
                    </a:moveTo>
                    <a:lnTo>
                      <a:pt x="32043" y="287058"/>
                    </a:lnTo>
                    <a:cubicBezTo>
                      <a:pt x="77919" y="286454"/>
                      <a:pt x="120778" y="277399"/>
                      <a:pt x="160316" y="260194"/>
                    </a:cubicBezTo>
                    <a:cubicBezTo>
                      <a:pt x="204986" y="240573"/>
                      <a:pt x="237884" y="208276"/>
                      <a:pt x="258408" y="164206"/>
                    </a:cubicBezTo>
                    <a:cubicBezTo>
                      <a:pt x="274706" y="128889"/>
                      <a:pt x="284062" y="90253"/>
                      <a:pt x="286477" y="45579"/>
                    </a:cubicBezTo>
                    <a:cubicBezTo>
                      <a:pt x="287382" y="28072"/>
                      <a:pt x="287382" y="15998"/>
                      <a:pt x="279837" y="7848"/>
                    </a:cubicBezTo>
                    <a:cubicBezTo>
                      <a:pt x="273197" y="906"/>
                      <a:pt x="263538" y="0"/>
                      <a:pt x="254182" y="0"/>
                    </a:cubicBezTo>
                    <a:cubicBezTo>
                      <a:pt x="250259" y="0"/>
                      <a:pt x="245731" y="302"/>
                      <a:pt x="241807" y="302"/>
                    </a:cubicBezTo>
                    <a:cubicBezTo>
                      <a:pt x="202270" y="1811"/>
                      <a:pt x="163938" y="10565"/>
                      <a:pt x="127418" y="26261"/>
                    </a:cubicBezTo>
                    <a:cubicBezTo>
                      <a:pt x="95425" y="40146"/>
                      <a:pt x="69770" y="59766"/>
                      <a:pt x="51360" y="85121"/>
                    </a:cubicBezTo>
                    <a:cubicBezTo>
                      <a:pt x="18160" y="130097"/>
                      <a:pt x="1861" y="184731"/>
                      <a:pt x="51" y="256571"/>
                    </a:cubicBezTo>
                    <a:cubicBezTo>
                      <a:pt x="-251" y="264721"/>
                      <a:pt x="654" y="273173"/>
                      <a:pt x="6691" y="279512"/>
                    </a:cubicBezTo>
                    <a:cubicBezTo>
                      <a:pt x="13330" y="286454"/>
                      <a:pt x="23291" y="287058"/>
                      <a:pt x="32043" y="287058"/>
                    </a:cubicBezTo>
                    <a:lnTo>
                      <a:pt x="32043" y="287058"/>
                    </a:lnTo>
                    <a:close/>
                    <a:moveTo>
                      <a:pt x="254182" y="12074"/>
                    </a:moveTo>
                    <a:cubicBezTo>
                      <a:pt x="254182" y="12074"/>
                      <a:pt x="254182" y="12074"/>
                      <a:pt x="254182" y="12074"/>
                    </a:cubicBezTo>
                    <a:cubicBezTo>
                      <a:pt x="254182" y="12074"/>
                      <a:pt x="253880" y="12074"/>
                      <a:pt x="253579" y="12074"/>
                    </a:cubicBezTo>
                    <a:cubicBezTo>
                      <a:pt x="253579" y="12074"/>
                      <a:pt x="253880" y="12074"/>
                      <a:pt x="2541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0" name="Freeform 1549">
                <a:extLst>
                  <a:ext uri="{FF2B5EF4-FFF2-40B4-BE49-F238E27FC236}">
                    <a16:creationId xmlns:a16="http://schemas.microsoft.com/office/drawing/2014/main" id="{895424CC-D69B-5F41-ACE3-3D54F8EBFD5B}"/>
                  </a:ext>
                </a:extLst>
              </p:cNvPr>
              <p:cNvSpPr/>
              <p:nvPr/>
            </p:nvSpPr>
            <p:spPr>
              <a:xfrm>
                <a:off x="6273761" y="625128"/>
                <a:ext cx="287175" cy="289774"/>
              </a:xfrm>
              <a:custGeom>
                <a:avLst/>
                <a:gdLst>
                  <a:gd name="connsiteX0" fmla="*/ 286800 w 287175"/>
                  <a:gd name="connsiteY0" fmla="*/ 242988 h 289774"/>
                  <a:gd name="connsiteX1" fmla="*/ 271709 w 287175"/>
                  <a:gd name="connsiteY1" fmla="*/ 159376 h 289774"/>
                  <a:gd name="connsiteX2" fmla="*/ 119894 w 287175"/>
                  <a:gd name="connsiteY2" fmla="*/ 13583 h 289774"/>
                  <a:gd name="connsiteX3" fmla="*/ 42628 w 287175"/>
                  <a:gd name="connsiteY3" fmla="*/ 1509 h 289774"/>
                  <a:gd name="connsiteX4" fmla="*/ 30857 w 287175"/>
                  <a:gd name="connsiteY4" fmla="*/ 302 h 289774"/>
                  <a:gd name="connsiteX5" fmla="*/ 24518 w 287175"/>
                  <a:gd name="connsiteY5" fmla="*/ 0 h 289774"/>
                  <a:gd name="connsiteX6" fmla="*/ 72 w 287175"/>
                  <a:gd name="connsiteY6" fmla="*/ 28977 h 289774"/>
                  <a:gd name="connsiteX7" fmla="*/ 6409 w 287175"/>
                  <a:gd name="connsiteY7" fmla="*/ 94479 h 289774"/>
                  <a:gd name="connsiteX8" fmla="*/ 177239 w 287175"/>
                  <a:gd name="connsiteY8" fmla="*/ 278606 h 289774"/>
                  <a:gd name="connsiteX9" fmla="*/ 227039 w 287175"/>
                  <a:gd name="connsiteY9" fmla="*/ 286152 h 289774"/>
                  <a:gd name="connsiteX10" fmla="*/ 247865 w 287175"/>
                  <a:gd name="connsiteY10" fmla="*/ 288567 h 289774"/>
                  <a:gd name="connsiteX11" fmla="*/ 260843 w 287175"/>
                  <a:gd name="connsiteY11" fmla="*/ 289775 h 289774"/>
                  <a:gd name="connsiteX12" fmla="*/ 279858 w 287175"/>
                  <a:gd name="connsiteY12" fmla="*/ 283134 h 289774"/>
                  <a:gd name="connsiteX13" fmla="*/ 287101 w 287175"/>
                  <a:gd name="connsiteY13" fmla="*/ 252647 h 289774"/>
                  <a:gd name="connsiteX14" fmla="*/ 287101 w 287175"/>
                  <a:gd name="connsiteY14" fmla="*/ 244195 h 289774"/>
                  <a:gd name="connsiteX15" fmla="*/ 287101 w 287175"/>
                  <a:gd name="connsiteY15" fmla="*/ 243894 h 289774"/>
                  <a:gd name="connsiteX16" fmla="*/ 286800 w 287175"/>
                  <a:gd name="connsiteY16" fmla="*/ 242988 h 289774"/>
                  <a:gd name="connsiteX17" fmla="*/ 23311 w 287175"/>
                  <a:gd name="connsiteY17" fmla="*/ 11772 h 289774"/>
                  <a:gd name="connsiteX18" fmla="*/ 24518 w 287175"/>
                  <a:gd name="connsiteY18" fmla="*/ 11772 h 289774"/>
                  <a:gd name="connsiteX19" fmla="*/ 24821 w 287175"/>
                  <a:gd name="connsiteY19" fmla="*/ 11772 h 289774"/>
                  <a:gd name="connsiteX20" fmla="*/ 23311 w 287175"/>
                  <a:gd name="connsiteY20" fmla="*/ 11772 h 289774"/>
                  <a:gd name="connsiteX21" fmla="*/ 260541 w 287175"/>
                  <a:gd name="connsiteY21" fmla="*/ 277097 h 289774"/>
                  <a:gd name="connsiteX22" fmla="*/ 260240 w 287175"/>
                  <a:gd name="connsiteY22" fmla="*/ 277097 h 289774"/>
                  <a:gd name="connsiteX23" fmla="*/ 262654 w 287175"/>
                  <a:gd name="connsiteY23" fmla="*/ 277097 h 289774"/>
                  <a:gd name="connsiteX24" fmla="*/ 260541 w 287175"/>
                  <a:gd name="connsiteY24" fmla="*/ 277097 h 289774"/>
                  <a:gd name="connsiteX25" fmla="*/ 269294 w 287175"/>
                  <a:gd name="connsiteY25" fmla="*/ 275286 h 289774"/>
                  <a:gd name="connsiteX26" fmla="*/ 271709 w 287175"/>
                  <a:gd name="connsiteY26" fmla="*/ 272871 h 289774"/>
                  <a:gd name="connsiteX27" fmla="*/ 269294 w 287175"/>
                  <a:gd name="connsiteY27" fmla="*/ 275286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7175" h="289774">
                    <a:moveTo>
                      <a:pt x="286800" y="242988"/>
                    </a:moveTo>
                    <a:cubicBezTo>
                      <a:pt x="285291" y="216124"/>
                      <a:pt x="279858" y="187146"/>
                      <a:pt x="271709" y="159376"/>
                    </a:cubicBezTo>
                    <a:cubicBezTo>
                      <a:pt x="249977" y="84216"/>
                      <a:pt x="198970" y="35014"/>
                      <a:pt x="119894" y="13583"/>
                    </a:cubicBezTo>
                    <a:cubicBezTo>
                      <a:pt x="94239" y="6641"/>
                      <a:pt x="67981" y="3924"/>
                      <a:pt x="42628" y="1509"/>
                    </a:cubicBezTo>
                    <a:cubicBezTo>
                      <a:pt x="38704" y="1207"/>
                      <a:pt x="34781" y="604"/>
                      <a:pt x="30857" y="302"/>
                    </a:cubicBezTo>
                    <a:cubicBezTo>
                      <a:pt x="28442" y="0"/>
                      <a:pt x="26631" y="0"/>
                      <a:pt x="24518" y="0"/>
                    </a:cubicBezTo>
                    <a:cubicBezTo>
                      <a:pt x="675" y="0"/>
                      <a:pt x="72" y="21733"/>
                      <a:pt x="72" y="28977"/>
                    </a:cubicBezTo>
                    <a:cubicBezTo>
                      <a:pt x="-533" y="51314"/>
                      <a:pt x="2788" y="73651"/>
                      <a:pt x="6409" y="94479"/>
                    </a:cubicBezTo>
                    <a:cubicBezTo>
                      <a:pt x="24217" y="194390"/>
                      <a:pt x="81864" y="256269"/>
                      <a:pt x="177239" y="278606"/>
                    </a:cubicBezTo>
                    <a:cubicBezTo>
                      <a:pt x="193839" y="282530"/>
                      <a:pt x="210741" y="284341"/>
                      <a:pt x="227039" y="286152"/>
                    </a:cubicBezTo>
                    <a:cubicBezTo>
                      <a:pt x="233981" y="286756"/>
                      <a:pt x="240923" y="287662"/>
                      <a:pt x="247865" y="288567"/>
                    </a:cubicBezTo>
                    <a:cubicBezTo>
                      <a:pt x="253298" y="289171"/>
                      <a:pt x="257523" y="289775"/>
                      <a:pt x="260843" y="289775"/>
                    </a:cubicBezTo>
                    <a:cubicBezTo>
                      <a:pt x="266276" y="289775"/>
                      <a:pt x="273821" y="289171"/>
                      <a:pt x="279858" y="283134"/>
                    </a:cubicBezTo>
                    <a:cubicBezTo>
                      <a:pt x="287101" y="275890"/>
                      <a:pt x="287403" y="265023"/>
                      <a:pt x="287101" y="252647"/>
                    </a:cubicBezTo>
                    <a:lnTo>
                      <a:pt x="287101" y="244195"/>
                    </a:lnTo>
                    <a:lnTo>
                      <a:pt x="287101" y="243894"/>
                    </a:lnTo>
                    <a:lnTo>
                      <a:pt x="286800" y="242988"/>
                    </a:lnTo>
                    <a:close/>
                    <a:moveTo>
                      <a:pt x="23311" y="11772"/>
                    </a:moveTo>
                    <a:cubicBezTo>
                      <a:pt x="23613" y="11772"/>
                      <a:pt x="24217" y="11772"/>
                      <a:pt x="24518" y="11772"/>
                    </a:cubicBezTo>
                    <a:cubicBezTo>
                      <a:pt x="24518" y="11772"/>
                      <a:pt x="24518" y="11772"/>
                      <a:pt x="24821" y="11772"/>
                    </a:cubicBezTo>
                    <a:cubicBezTo>
                      <a:pt x="24217" y="11772"/>
                      <a:pt x="23613" y="11772"/>
                      <a:pt x="23311" y="11772"/>
                    </a:cubicBezTo>
                    <a:close/>
                    <a:moveTo>
                      <a:pt x="260541" y="277097"/>
                    </a:moveTo>
                    <a:cubicBezTo>
                      <a:pt x="260541" y="277097"/>
                      <a:pt x="260240" y="277097"/>
                      <a:pt x="260240" y="277097"/>
                    </a:cubicBezTo>
                    <a:cubicBezTo>
                      <a:pt x="261145" y="277097"/>
                      <a:pt x="262050" y="277097"/>
                      <a:pt x="262654" y="277097"/>
                    </a:cubicBezTo>
                    <a:cubicBezTo>
                      <a:pt x="262050" y="277097"/>
                      <a:pt x="261447" y="277097"/>
                      <a:pt x="260541" y="277097"/>
                    </a:cubicBezTo>
                    <a:close/>
                    <a:moveTo>
                      <a:pt x="269294" y="275286"/>
                    </a:moveTo>
                    <a:cubicBezTo>
                      <a:pt x="270200" y="274682"/>
                      <a:pt x="271105" y="273777"/>
                      <a:pt x="271709" y="272871"/>
                    </a:cubicBezTo>
                    <a:cubicBezTo>
                      <a:pt x="271105" y="274078"/>
                      <a:pt x="270200" y="274682"/>
                      <a:pt x="269294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1" name="Freeform 1550">
                <a:extLst>
                  <a:ext uri="{FF2B5EF4-FFF2-40B4-BE49-F238E27FC236}">
                    <a16:creationId xmlns:a16="http://schemas.microsoft.com/office/drawing/2014/main" id="{B61AF986-8FB9-C44C-B561-FAEF7067A065}"/>
                  </a:ext>
                </a:extLst>
              </p:cNvPr>
              <p:cNvSpPr/>
              <p:nvPr/>
            </p:nvSpPr>
            <p:spPr>
              <a:xfrm>
                <a:off x="6273989" y="1251766"/>
                <a:ext cx="286622" cy="286756"/>
              </a:xfrm>
              <a:custGeom>
                <a:avLst/>
                <a:gdLst>
                  <a:gd name="connsiteX0" fmla="*/ 256993 w 286622"/>
                  <a:gd name="connsiteY0" fmla="*/ 0 h 286756"/>
                  <a:gd name="connsiteX1" fmla="*/ 256993 w 286622"/>
                  <a:gd name="connsiteY1" fmla="*/ 0 h 286756"/>
                  <a:gd name="connsiteX2" fmla="*/ 146226 w 286622"/>
                  <a:gd name="connsiteY2" fmla="*/ 19016 h 286756"/>
                  <a:gd name="connsiteX3" fmla="*/ 20065 w 286622"/>
                  <a:gd name="connsiteY3" fmla="*/ 142774 h 286756"/>
                  <a:gd name="connsiteX4" fmla="*/ 447 w 286622"/>
                  <a:gd name="connsiteY4" fmla="*/ 239064 h 286756"/>
                  <a:gd name="connsiteX5" fmla="*/ 7389 w 286622"/>
                  <a:gd name="connsiteY5" fmla="*/ 278304 h 286756"/>
                  <a:gd name="connsiteX6" fmla="*/ 36062 w 286622"/>
                  <a:gd name="connsiteY6" fmla="*/ 286756 h 286756"/>
                  <a:gd name="connsiteX7" fmla="*/ 45720 w 286622"/>
                  <a:gd name="connsiteY7" fmla="*/ 286454 h 286756"/>
                  <a:gd name="connsiteX8" fmla="*/ 138076 w 286622"/>
                  <a:gd name="connsiteY8" fmla="*/ 268947 h 286756"/>
                  <a:gd name="connsiteX9" fmla="*/ 244015 w 286622"/>
                  <a:gd name="connsiteY9" fmla="*/ 189259 h 286756"/>
                  <a:gd name="connsiteX10" fmla="*/ 286572 w 286622"/>
                  <a:gd name="connsiteY10" fmla="*/ 29279 h 286756"/>
                  <a:gd name="connsiteX11" fmla="*/ 280233 w 286622"/>
                  <a:gd name="connsiteY11" fmla="*/ 6641 h 286756"/>
                  <a:gd name="connsiteX12" fmla="*/ 256993 w 286622"/>
                  <a:gd name="connsiteY12" fmla="*/ 0 h 286756"/>
                  <a:gd name="connsiteX13" fmla="*/ 256993 w 286622"/>
                  <a:gd name="connsiteY13" fmla="*/ 0 h 286756"/>
                  <a:gd name="connsiteX14" fmla="*/ 36062 w 286622"/>
                  <a:gd name="connsiteY14" fmla="*/ 274984 h 286756"/>
                  <a:gd name="connsiteX15" fmla="*/ 35760 w 286622"/>
                  <a:gd name="connsiteY15" fmla="*/ 274984 h 286756"/>
                  <a:gd name="connsiteX16" fmla="*/ 36363 w 286622"/>
                  <a:gd name="connsiteY16" fmla="*/ 274984 h 286756"/>
                  <a:gd name="connsiteX17" fmla="*/ 36062 w 286622"/>
                  <a:gd name="connsiteY17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22" h="286756">
                    <a:moveTo>
                      <a:pt x="256993" y="0"/>
                    </a:moveTo>
                    <a:lnTo>
                      <a:pt x="256993" y="0"/>
                    </a:lnTo>
                    <a:cubicBezTo>
                      <a:pt x="219870" y="302"/>
                      <a:pt x="182746" y="6641"/>
                      <a:pt x="146226" y="19016"/>
                    </a:cubicBezTo>
                    <a:cubicBezTo>
                      <a:pt x="84654" y="40448"/>
                      <a:pt x="42098" y="82103"/>
                      <a:pt x="20065" y="142774"/>
                    </a:cubicBezTo>
                    <a:cubicBezTo>
                      <a:pt x="8898" y="173563"/>
                      <a:pt x="2258" y="205861"/>
                      <a:pt x="447" y="239064"/>
                    </a:cubicBezTo>
                    <a:cubicBezTo>
                      <a:pt x="-459" y="258081"/>
                      <a:pt x="-761" y="270155"/>
                      <a:pt x="7389" y="278304"/>
                    </a:cubicBezTo>
                    <a:cubicBezTo>
                      <a:pt x="14632" y="285851"/>
                      <a:pt x="25498" y="286756"/>
                      <a:pt x="36062" y="286756"/>
                    </a:cubicBezTo>
                    <a:cubicBezTo>
                      <a:pt x="38778" y="286756"/>
                      <a:pt x="41494" y="286756"/>
                      <a:pt x="45720" y="286454"/>
                    </a:cubicBezTo>
                    <a:cubicBezTo>
                      <a:pt x="74393" y="285851"/>
                      <a:pt x="104575" y="280115"/>
                      <a:pt x="138076" y="268947"/>
                    </a:cubicBezTo>
                    <a:cubicBezTo>
                      <a:pt x="186367" y="252647"/>
                      <a:pt x="221077" y="226688"/>
                      <a:pt x="244015" y="189259"/>
                    </a:cubicBezTo>
                    <a:cubicBezTo>
                      <a:pt x="271179" y="144887"/>
                      <a:pt x="285063" y="92667"/>
                      <a:pt x="286572" y="29279"/>
                    </a:cubicBezTo>
                    <a:cubicBezTo>
                      <a:pt x="286873" y="21129"/>
                      <a:pt x="285968" y="12678"/>
                      <a:pt x="280233" y="6641"/>
                    </a:cubicBezTo>
                    <a:cubicBezTo>
                      <a:pt x="273594" y="604"/>
                      <a:pt x="264840" y="0"/>
                      <a:pt x="256993" y="0"/>
                    </a:cubicBezTo>
                    <a:lnTo>
                      <a:pt x="256993" y="0"/>
                    </a:lnTo>
                    <a:close/>
                    <a:moveTo>
                      <a:pt x="36062" y="274984"/>
                    </a:moveTo>
                    <a:cubicBezTo>
                      <a:pt x="36062" y="274984"/>
                      <a:pt x="35760" y="274984"/>
                      <a:pt x="35760" y="274984"/>
                    </a:cubicBezTo>
                    <a:cubicBezTo>
                      <a:pt x="36062" y="274984"/>
                      <a:pt x="36062" y="274984"/>
                      <a:pt x="36363" y="274984"/>
                    </a:cubicBezTo>
                    <a:cubicBezTo>
                      <a:pt x="36062" y="274984"/>
                      <a:pt x="36062" y="274984"/>
                      <a:pt x="3606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2" name="Freeform 1551">
                <a:extLst>
                  <a:ext uri="{FF2B5EF4-FFF2-40B4-BE49-F238E27FC236}">
                    <a16:creationId xmlns:a16="http://schemas.microsoft.com/office/drawing/2014/main" id="{95C5F600-1085-C142-955A-AA01537A6362}"/>
                  </a:ext>
                </a:extLst>
              </p:cNvPr>
              <p:cNvSpPr/>
              <p:nvPr/>
            </p:nvSpPr>
            <p:spPr>
              <a:xfrm>
                <a:off x="6273531" y="1561160"/>
                <a:ext cx="287051" cy="286454"/>
              </a:xfrm>
              <a:custGeom>
                <a:avLst/>
                <a:gdLst>
                  <a:gd name="connsiteX0" fmla="*/ 83302 w 287051"/>
                  <a:gd name="connsiteY0" fmla="*/ 233631 h 286454"/>
                  <a:gd name="connsiteX1" fmla="*/ 239343 w 287051"/>
                  <a:gd name="connsiteY1" fmla="*/ 286454 h 286454"/>
                  <a:gd name="connsiteX2" fmla="*/ 239946 w 287051"/>
                  <a:gd name="connsiteY2" fmla="*/ 286454 h 286454"/>
                  <a:gd name="connsiteX3" fmla="*/ 240550 w 287051"/>
                  <a:gd name="connsiteY3" fmla="*/ 286454 h 286454"/>
                  <a:gd name="connsiteX4" fmla="*/ 252925 w 287051"/>
                  <a:gd name="connsiteY4" fmla="*/ 286454 h 286454"/>
                  <a:gd name="connsiteX5" fmla="*/ 252925 w 287051"/>
                  <a:gd name="connsiteY5" fmla="*/ 286454 h 286454"/>
                  <a:gd name="connsiteX6" fmla="*/ 252925 w 287051"/>
                  <a:gd name="connsiteY6" fmla="*/ 286454 h 286454"/>
                  <a:gd name="connsiteX7" fmla="*/ 279786 w 287051"/>
                  <a:gd name="connsiteY7" fmla="*/ 278908 h 286454"/>
                  <a:gd name="connsiteX8" fmla="*/ 287030 w 287051"/>
                  <a:gd name="connsiteY8" fmla="*/ 252044 h 286454"/>
                  <a:gd name="connsiteX9" fmla="*/ 280994 w 287051"/>
                  <a:gd name="connsiteY9" fmla="*/ 195900 h 286454"/>
                  <a:gd name="connsiteX10" fmla="*/ 225459 w 287051"/>
                  <a:gd name="connsiteY10" fmla="*/ 73349 h 286454"/>
                  <a:gd name="connsiteX11" fmla="*/ 28673 w 287051"/>
                  <a:gd name="connsiteY11" fmla="*/ 0 h 286454"/>
                  <a:gd name="connsiteX12" fmla="*/ 26862 w 287051"/>
                  <a:gd name="connsiteY12" fmla="*/ 0 h 286454"/>
                  <a:gd name="connsiteX13" fmla="*/ 0 w 287051"/>
                  <a:gd name="connsiteY13" fmla="*/ 30789 h 286454"/>
                  <a:gd name="connsiteX14" fmla="*/ 13280 w 287051"/>
                  <a:gd name="connsiteY14" fmla="*/ 121343 h 286454"/>
                  <a:gd name="connsiteX15" fmla="*/ 83302 w 287051"/>
                  <a:gd name="connsiteY15" fmla="*/ 233631 h 286454"/>
                  <a:gd name="connsiteX16" fmla="*/ 26862 w 287051"/>
                  <a:gd name="connsiteY16" fmla="*/ 12074 h 286454"/>
                  <a:gd name="connsiteX17" fmla="*/ 28371 w 287051"/>
                  <a:gd name="connsiteY17" fmla="*/ 12074 h 286454"/>
                  <a:gd name="connsiteX18" fmla="*/ 26560 w 287051"/>
                  <a:gd name="connsiteY18" fmla="*/ 12074 h 286454"/>
                  <a:gd name="connsiteX19" fmla="*/ 26862 w 287051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051" h="286454">
                    <a:moveTo>
                      <a:pt x="83302" y="233631"/>
                    </a:moveTo>
                    <a:cubicBezTo>
                      <a:pt x="130989" y="271060"/>
                      <a:pt x="186222" y="281021"/>
                      <a:pt x="239343" y="286454"/>
                    </a:cubicBezTo>
                    <a:lnTo>
                      <a:pt x="239946" y="286454"/>
                    </a:lnTo>
                    <a:lnTo>
                      <a:pt x="240550" y="286454"/>
                    </a:lnTo>
                    <a:lnTo>
                      <a:pt x="252925" y="286454"/>
                    </a:lnTo>
                    <a:lnTo>
                      <a:pt x="252925" y="286454"/>
                    </a:lnTo>
                    <a:lnTo>
                      <a:pt x="252925" y="286454"/>
                    </a:lnTo>
                    <a:cubicBezTo>
                      <a:pt x="263790" y="286152"/>
                      <a:pt x="273146" y="285549"/>
                      <a:pt x="279786" y="278908"/>
                    </a:cubicBezTo>
                    <a:cubicBezTo>
                      <a:pt x="286125" y="272267"/>
                      <a:pt x="286728" y="263212"/>
                      <a:pt x="287030" y="252044"/>
                    </a:cubicBezTo>
                    <a:cubicBezTo>
                      <a:pt x="287332" y="232423"/>
                      <a:pt x="284314" y="214011"/>
                      <a:pt x="280994" y="195900"/>
                    </a:cubicBezTo>
                    <a:cubicBezTo>
                      <a:pt x="271637" y="142774"/>
                      <a:pt x="254132" y="103836"/>
                      <a:pt x="225459" y="73349"/>
                    </a:cubicBezTo>
                    <a:cubicBezTo>
                      <a:pt x="168113" y="12376"/>
                      <a:pt x="93866" y="2113"/>
                      <a:pt x="28673" y="0"/>
                    </a:cubicBezTo>
                    <a:cubicBezTo>
                      <a:pt x="28069" y="0"/>
                      <a:pt x="27466" y="0"/>
                      <a:pt x="26862" y="0"/>
                    </a:cubicBezTo>
                    <a:cubicBezTo>
                      <a:pt x="0" y="0"/>
                      <a:pt x="0" y="20827"/>
                      <a:pt x="0" y="30789"/>
                    </a:cubicBezTo>
                    <a:cubicBezTo>
                      <a:pt x="0" y="60370"/>
                      <a:pt x="4527" y="90856"/>
                      <a:pt x="13280" y="121343"/>
                    </a:cubicBezTo>
                    <a:cubicBezTo>
                      <a:pt x="27164" y="170846"/>
                      <a:pt x="50102" y="207370"/>
                      <a:pt x="83302" y="233631"/>
                    </a:cubicBezTo>
                    <a:close/>
                    <a:moveTo>
                      <a:pt x="26862" y="12074"/>
                    </a:moveTo>
                    <a:cubicBezTo>
                      <a:pt x="27164" y="12074"/>
                      <a:pt x="27767" y="12074"/>
                      <a:pt x="28371" y="12074"/>
                    </a:cubicBezTo>
                    <a:cubicBezTo>
                      <a:pt x="27767" y="12074"/>
                      <a:pt x="27164" y="12074"/>
                      <a:pt x="26560" y="12074"/>
                    </a:cubicBezTo>
                    <a:cubicBezTo>
                      <a:pt x="26560" y="12074"/>
                      <a:pt x="26862" y="12074"/>
                      <a:pt x="2686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3" name="Freeform 1552">
                <a:extLst>
                  <a:ext uri="{FF2B5EF4-FFF2-40B4-BE49-F238E27FC236}">
                    <a16:creationId xmlns:a16="http://schemas.microsoft.com/office/drawing/2014/main" id="{FEC0F84B-B335-3744-A300-796F09ACBD2A}"/>
                  </a:ext>
                </a:extLst>
              </p:cNvPr>
              <p:cNvSpPr/>
              <p:nvPr/>
            </p:nvSpPr>
            <p:spPr>
              <a:xfrm>
                <a:off x="6274285" y="3757109"/>
                <a:ext cx="286276" cy="286152"/>
              </a:xfrm>
              <a:custGeom>
                <a:avLst/>
                <a:gdLst>
                  <a:gd name="connsiteX0" fmla="*/ 279636 w 286276"/>
                  <a:gd name="connsiteY0" fmla="*/ 6943 h 286152"/>
                  <a:gd name="connsiteX1" fmla="*/ 253981 w 286276"/>
                  <a:gd name="connsiteY1" fmla="*/ 0 h 286152"/>
                  <a:gd name="connsiteX2" fmla="*/ 253981 w 286276"/>
                  <a:gd name="connsiteY2" fmla="*/ 0 h 286152"/>
                  <a:gd name="connsiteX3" fmla="*/ 253981 w 286276"/>
                  <a:gd name="connsiteY3" fmla="*/ 0 h 286152"/>
                  <a:gd name="connsiteX4" fmla="*/ 127821 w 286276"/>
                  <a:gd name="connsiteY4" fmla="*/ 25657 h 286152"/>
                  <a:gd name="connsiteX5" fmla="*/ 28221 w 286276"/>
                  <a:gd name="connsiteY5" fmla="*/ 122853 h 286152"/>
                  <a:gd name="connsiteX6" fmla="*/ 453 w 286276"/>
                  <a:gd name="connsiteY6" fmla="*/ 241177 h 286152"/>
                  <a:gd name="connsiteX7" fmla="*/ 7093 w 286276"/>
                  <a:gd name="connsiteY7" fmla="*/ 278305 h 286152"/>
                  <a:gd name="connsiteX8" fmla="*/ 33049 w 286276"/>
                  <a:gd name="connsiteY8" fmla="*/ 286153 h 286152"/>
                  <a:gd name="connsiteX9" fmla="*/ 45726 w 286276"/>
                  <a:gd name="connsiteY9" fmla="*/ 285851 h 286152"/>
                  <a:gd name="connsiteX10" fmla="*/ 139894 w 286276"/>
                  <a:gd name="connsiteY10" fmla="*/ 267438 h 286152"/>
                  <a:gd name="connsiteX11" fmla="*/ 266054 w 286276"/>
                  <a:gd name="connsiteY11" fmla="*/ 143982 h 286152"/>
                  <a:gd name="connsiteX12" fmla="*/ 286276 w 286276"/>
                  <a:gd name="connsiteY12" fmla="*/ 33505 h 286152"/>
                  <a:gd name="connsiteX13" fmla="*/ 279636 w 286276"/>
                  <a:gd name="connsiteY13" fmla="*/ 6943 h 286152"/>
                  <a:gd name="connsiteX14" fmla="*/ 32446 w 286276"/>
                  <a:gd name="connsiteY14" fmla="*/ 274380 h 286152"/>
                  <a:gd name="connsiteX15" fmla="*/ 32446 w 286276"/>
                  <a:gd name="connsiteY15" fmla="*/ 274380 h 286152"/>
                  <a:gd name="connsiteX16" fmla="*/ 33049 w 286276"/>
                  <a:gd name="connsiteY16" fmla="*/ 274380 h 286152"/>
                  <a:gd name="connsiteX17" fmla="*/ 32446 w 286276"/>
                  <a:gd name="connsiteY17" fmla="*/ 274380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276" h="286152">
                    <a:moveTo>
                      <a:pt x="279636" y="6943"/>
                    </a:moveTo>
                    <a:cubicBezTo>
                      <a:pt x="273298" y="302"/>
                      <a:pt x="264243" y="0"/>
                      <a:pt x="253981" y="0"/>
                    </a:cubicBezTo>
                    <a:lnTo>
                      <a:pt x="253981" y="0"/>
                    </a:lnTo>
                    <a:lnTo>
                      <a:pt x="253981" y="0"/>
                    </a:lnTo>
                    <a:cubicBezTo>
                      <a:pt x="208708" y="302"/>
                      <a:pt x="166152" y="9055"/>
                      <a:pt x="127821" y="25657"/>
                    </a:cubicBezTo>
                    <a:cubicBezTo>
                      <a:pt x="81643" y="45881"/>
                      <a:pt x="48140" y="78783"/>
                      <a:pt x="28221" y="122853"/>
                    </a:cubicBezTo>
                    <a:cubicBezTo>
                      <a:pt x="12224" y="158169"/>
                      <a:pt x="2868" y="196806"/>
                      <a:pt x="453" y="241177"/>
                    </a:cubicBezTo>
                    <a:cubicBezTo>
                      <a:pt x="-452" y="258986"/>
                      <a:pt x="-754" y="270457"/>
                      <a:pt x="7093" y="278305"/>
                    </a:cubicBezTo>
                    <a:cubicBezTo>
                      <a:pt x="14035" y="285549"/>
                      <a:pt x="23995" y="286153"/>
                      <a:pt x="33049" y="286153"/>
                    </a:cubicBezTo>
                    <a:cubicBezTo>
                      <a:pt x="36973" y="286153"/>
                      <a:pt x="41803" y="285851"/>
                      <a:pt x="45726" y="285851"/>
                    </a:cubicBezTo>
                    <a:cubicBezTo>
                      <a:pt x="78926" y="284040"/>
                      <a:pt x="110617" y="277701"/>
                      <a:pt x="139894" y="267438"/>
                    </a:cubicBezTo>
                    <a:cubicBezTo>
                      <a:pt x="202370" y="245705"/>
                      <a:pt x="244926" y="204050"/>
                      <a:pt x="266054" y="143982"/>
                    </a:cubicBezTo>
                    <a:cubicBezTo>
                      <a:pt x="279032" y="108364"/>
                      <a:pt x="285672" y="71237"/>
                      <a:pt x="286276" y="33505"/>
                    </a:cubicBezTo>
                    <a:cubicBezTo>
                      <a:pt x="286276" y="22639"/>
                      <a:pt x="285974" y="13583"/>
                      <a:pt x="279636" y="6943"/>
                    </a:cubicBezTo>
                    <a:close/>
                    <a:moveTo>
                      <a:pt x="32446" y="274380"/>
                    </a:moveTo>
                    <a:cubicBezTo>
                      <a:pt x="32446" y="274380"/>
                      <a:pt x="32446" y="274380"/>
                      <a:pt x="32446" y="274380"/>
                    </a:cubicBezTo>
                    <a:cubicBezTo>
                      <a:pt x="32446" y="274380"/>
                      <a:pt x="32748" y="274380"/>
                      <a:pt x="33049" y="274380"/>
                    </a:cubicBezTo>
                    <a:cubicBezTo>
                      <a:pt x="33049" y="274380"/>
                      <a:pt x="32748" y="274380"/>
                      <a:pt x="32446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4" name="Freeform 1553">
                <a:extLst>
                  <a:ext uri="{FF2B5EF4-FFF2-40B4-BE49-F238E27FC236}">
                    <a16:creationId xmlns:a16="http://schemas.microsoft.com/office/drawing/2014/main" id="{1EC53C61-5EE2-2D4F-BF76-C82E898F3485}"/>
                  </a:ext>
                </a:extLst>
              </p:cNvPr>
              <p:cNvSpPr/>
              <p:nvPr/>
            </p:nvSpPr>
            <p:spPr>
              <a:xfrm>
                <a:off x="5956796" y="2812625"/>
                <a:ext cx="286553" cy="287661"/>
              </a:xfrm>
              <a:custGeom>
                <a:avLst/>
                <a:gdLst>
                  <a:gd name="connsiteX0" fmla="*/ 152244 w 286553"/>
                  <a:gd name="connsiteY0" fmla="*/ 270155 h 287661"/>
                  <a:gd name="connsiteX1" fmla="*/ 237357 w 286553"/>
                  <a:gd name="connsiteY1" fmla="*/ 286454 h 287661"/>
                  <a:gd name="connsiteX2" fmla="*/ 239168 w 286553"/>
                  <a:gd name="connsiteY2" fmla="*/ 286454 h 287661"/>
                  <a:gd name="connsiteX3" fmla="*/ 258484 w 286553"/>
                  <a:gd name="connsiteY3" fmla="*/ 287662 h 287661"/>
                  <a:gd name="connsiteX4" fmla="*/ 279008 w 286553"/>
                  <a:gd name="connsiteY4" fmla="*/ 280719 h 287661"/>
                  <a:gd name="connsiteX5" fmla="*/ 286553 w 286553"/>
                  <a:gd name="connsiteY5" fmla="*/ 241177 h 287661"/>
                  <a:gd name="connsiteX6" fmla="*/ 266935 w 286553"/>
                  <a:gd name="connsiteY6" fmla="*/ 141567 h 287661"/>
                  <a:gd name="connsiteX7" fmla="*/ 146811 w 286553"/>
                  <a:gd name="connsiteY7" fmla="*/ 21129 h 287661"/>
                  <a:gd name="connsiteX8" fmla="*/ 32119 w 286553"/>
                  <a:gd name="connsiteY8" fmla="*/ 302 h 287661"/>
                  <a:gd name="connsiteX9" fmla="*/ 26687 w 286553"/>
                  <a:gd name="connsiteY9" fmla="*/ 0 h 287661"/>
                  <a:gd name="connsiteX10" fmla="*/ 5861 w 286553"/>
                  <a:gd name="connsiteY10" fmla="*/ 7244 h 287661"/>
                  <a:gd name="connsiteX11" fmla="*/ 428 w 286553"/>
                  <a:gd name="connsiteY11" fmla="*/ 32298 h 287661"/>
                  <a:gd name="connsiteX12" fmla="*/ 19141 w 286553"/>
                  <a:gd name="connsiteY12" fmla="*/ 137643 h 287661"/>
                  <a:gd name="connsiteX13" fmla="*/ 152244 w 286553"/>
                  <a:gd name="connsiteY13" fmla="*/ 270155 h 287661"/>
                  <a:gd name="connsiteX14" fmla="*/ 258786 w 286553"/>
                  <a:gd name="connsiteY14" fmla="*/ 275588 h 287661"/>
                  <a:gd name="connsiteX15" fmla="*/ 258484 w 286553"/>
                  <a:gd name="connsiteY15" fmla="*/ 275588 h 287661"/>
                  <a:gd name="connsiteX16" fmla="*/ 257880 w 286553"/>
                  <a:gd name="connsiteY16" fmla="*/ 275588 h 287661"/>
                  <a:gd name="connsiteX17" fmla="*/ 258786 w 286553"/>
                  <a:gd name="connsiteY17" fmla="*/ 275588 h 287661"/>
                  <a:gd name="connsiteX18" fmla="*/ 26687 w 286553"/>
                  <a:gd name="connsiteY18" fmla="*/ 12678 h 287661"/>
                  <a:gd name="connsiteX19" fmla="*/ 27894 w 286553"/>
                  <a:gd name="connsiteY19" fmla="*/ 12678 h 287661"/>
                  <a:gd name="connsiteX20" fmla="*/ 26385 w 286553"/>
                  <a:gd name="connsiteY20" fmla="*/ 12678 h 287661"/>
                  <a:gd name="connsiteX21" fmla="*/ 26687 w 286553"/>
                  <a:gd name="connsiteY21" fmla="*/ 12678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53" h="287661">
                    <a:moveTo>
                      <a:pt x="152244" y="270155"/>
                    </a:moveTo>
                    <a:cubicBezTo>
                      <a:pt x="177597" y="278304"/>
                      <a:pt x="204760" y="283436"/>
                      <a:pt x="237357" y="286454"/>
                    </a:cubicBezTo>
                    <a:lnTo>
                      <a:pt x="239168" y="286454"/>
                    </a:lnTo>
                    <a:cubicBezTo>
                      <a:pt x="247015" y="287058"/>
                      <a:pt x="253353" y="287662"/>
                      <a:pt x="258484" y="287662"/>
                    </a:cubicBezTo>
                    <a:cubicBezTo>
                      <a:pt x="264822" y="287662"/>
                      <a:pt x="273274" y="286756"/>
                      <a:pt x="279008" y="280719"/>
                    </a:cubicBezTo>
                    <a:cubicBezTo>
                      <a:pt x="286553" y="272871"/>
                      <a:pt x="286553" y="261703"/>
                      <a:pt x="286553" y="241177"/>
                    </a:cubicBezTo>
                    <a:cubicBezTo>
                      <a:pt x="285950" y="208276"/>
                      <a:pt x="279310" y="174770"/>
                      <a:pt x="266935" y="141567"/>
                    </a:cubicBezTo>
                    <a:cubicBezTo>
                      <a:pt x="245506" y="84216"/>
                      <a:pt x="205062" y="43466"/>
                      <a:pt x="146811" y="21129"/>
                    </a:cubicBezTo>
                    <a:cubicBezTo>
                      <a:pt x="108782" y="6339"/>
                      <a:pt x="69243" y="2415"/>
                      <a:pt x="32119" y="302"/>
                    </a:cubicBezTo>
                    <a:cubicBezTo>
                      <a:pt x="30007" y="302"/>
                      <a:pt x="28498" y="0"/>
                      <a:pt x="26687" y="0"/>
                    </a:cubicBezTo>
                    <a:cubicBezTo>
                      <a:pt x="20047" y="0"/>
                      <a:pt x="11596" y="906"/>
                      <a:pt x="5861" y="7244"/>
                    </a:cubicBezTo>
                    <a:cubicBezTo>
                      <a:pt x="-477" y="14187"/>
                      <a:pt x="-477" y="23846"/>
                      <a:pt x="428" y="32298"/>
                    </a:cubicBezTo>
                    <a:cubicBezTo>
                      <a:pt x="3447" y="63086"/>
                      <a:pt x="7069" y="101421"/>
                      <a:pt x="19141" y="137643"/>
                    </a:cubicBezTo>
                    <a:cubicBezTo>
                      <a:pt x="41476" y="204653"/>
                      <a:pt x="86145" y="249025"/>
                      <a:pt x="152244" y="270155"/>
                    </a:cubicBezTo>
                    <a:close/>
                    <a:moveTo>
                      <a:pt x="258786" y="275588"/>
                    </a:moveTo>
                    <a:cubicBezTo>
                      <a:pt x="258786" y="275588"/>
                      <a:pt x="258484" y="275588"/>
                      <a:pt x="258484" y="275588"/>
                    </a:cubicBezTo>
                    <a:cubicBezTo>
                      <a:pt x="258183" y="275588"/>
                      <a:pt x="258183" y="275588"/>
                      <a:pt x="257880" y="275588"/>
                    </a:cubicBezTo>
                    <a:cubicBezTo>
                      <a:pt x="258183" y="275588"/>
                      <a:pt x="258484" y="275588"/>
                      <a:pt x="258786" y="275588"/>
                    </a:cubicBezTo>
                    <a:close/>
                    <a:moveTo>
                      <a:pt x="26687" y="12678"/>
                    </a:moveTo>
                    <a:cubicBezTo>
                      <a:pt x="26989" y="12678"/>
                      <a:pt x="27592" y="12678"/>
                      <a:pt x="27894" y="12678"/>
                    </a:cubicBezTo>
                    <a:cubicBezTo>
                      <a:pt x="27290" y="12678"/>
                      <a:pt x="26687" y="12678"/>
                      <a:pt x="26385" y="12678"/>
                    </a:cubicBezTo>
                    <a:cubicBezTo>
                      <a:pt x="26385" y="12678"/>
                      <a:pt x="26687" y="12678"/>
                      <a:pt x="26687" y="126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5" name="Freeform 1554">
                <a:extLst>
                  <a:ext uri="{FF2B5EF4-FFF2-40B4-BE49-F238E27FC236}">
                    <a16:creationId xmlns:a16="http://schemas.microsoft.com/office/drawing/2014/main" id="{A8F73869-6EB4-B947-901A-2696A524BC40}"/>
                  </a:ext>
                </a:extLst>
              </p:cNvPr>
              <p:cNvSpPr/>
              <p:nvPr/>
            </p:nvSpPr>
            <p:spPr>
              <a:xfrm>
                <a:off x="5956425" y="5316157"/>
                <a:ext cx="286998" cy="287058"/>
              </a:xfrm>
              <a:custGeom>
                <a:avLst/>
                <a:gdLst>
                  <a:gd name="connsiteX0" fmla="*/ 260666 w 286998"/>
                  <a:gd name="connsiteY0" fmla="*/ 0 h 287058"/>
                  <a:gd name="connsiteX1" fmla="*/ 249800 w 286998"/>
                  <a:gd name="connsiteY1" fmla="*/ 604 h 287058"/>
                  <a:gd name="connsiteX2" fmla="*/ 235917 w 286998"/>
                  <a:gd name="connsiteY2" fmla="*/ 2113 h 287058"/>
                  <a:gd name="connsiteX3" fmla="*/ 183400 w 286998"/>
                  <a:gd name="connsiteY3" fmla="*/ 9659 h 287058"/>
                  <a:gd name="connsiteX4" fmla="*/ 11363 w 286998"/>
                  <a:gd name="connsiteY4" fmla="*/ 178091 h 287058"/>
                  <a:gd name="connsiteX5" fmla="*/ 2308 w 286998"/>
                  <a:gd name="connsiteY5" fmla="*/ 237555 h 287058"/>
                  <a:gd name="connsiteX6" fmla="*/ 497 w 286998"/>
                  <a:gd name="connsiteY6" fmla="*/ 253251 h 287058"/>
                  <a:gd name="connsiteX7" fmla="*/ 5326 w 286998"/>
                  <a:gd name="connsiteY7" fmla="*/ 278003 h 287058"/>
                  <a:gd name="connsiteX8" fmla="*/ 31283 w 286998"/>
                  <a:gd name="connsiteY8" fmla="*/ 286756 h 287058"/>
                  <a:gd name="connsiteX9" fmla="*/ 41243 w 286998"/>
                  <a:gd name="connsiteY9" fmla="*/ 287058 h 287058"/>
                  <a:gd name="connsiteX10" fmla="*/ 168913 w 286998"/>
                  <a:gd name="connsiteY10" fmla="*/ 258081 h 287058"/>
                  <a:gd name="connsiteX11" fmla="*/ 260666 w 286998"/>
                  <a:gd name="connsiteY11" fmla="*/ 162395 h 287058"/>
                  <a:gd name="connsiteX12" fmla="*/ 286924 w 286998"/>
                  <a:gd name="connsiteY12" fmla="*/ 45881 h 287058"/>
                  <a:gd name="connsiteX13" fmla="*/ 286924 w 286998"/>
                  <a:gd name="connsiteY13" fmla="*/ 45881 h 287058"/>
                  <a:gd name="connsiteX14" fmla="*/ 286924 w 286998"/>
                  <a:gd name="connsiteY14" fmla="*/ 45881 h 287058"/>
                  <a:gd name="connsiteX15" fmla="*/ 286924 w 286998"/>
                  <a:gd name="connsiteY15" fmla="*/ 37128 h 287058"/>
                  <a:gd name="connsiteX16" fmla="*/ 279982 w 286998"/>
                  <a:gd name="connsiteY16" fmla="*/ 7546 h 287058"/>
                  <a:gd name="connsiteX17" fmla="*/ 260666 w 286998"/>
                  <a:gd name="connsiteY17" fmla="*/ 0 h 287058"/>
                  <a:gd name="connsiteX18" fmla="*/ 41545 w 286998"/>
                  <a:gd name="connsiteY18" fmla="*/ 274984 h 287058"/>
                  <a:gd name="connsiteX19" fmla="*/ 40941 w 286998"/>
                  <a:gd name="connsiteY19" fmla="*/ 274984 h 287058"/>
                  <a:gd name="connsiteX20" fmla="*/ 46977 w 286998"/>
                  <a:gd name="connsiteY20" fmla="*/ 274984 h 287058"/>
                  <a:gd name="connsiteX21" fmla="*/ 41545 w 286998"/>
                  <a:gd name="connsiteY21" fmla="*/ 274984 h 287058"/>
                  <a:gd name="connsiteX22" fmla="*/ 258553 w 286998"/>
                  <a:gd name="connsiteY22" fmla="*/ 12074 h 287058"/>
                  <a:gd name="connsiteX23" fmla="*/ 260666 w 286998"/>
                  <a:gd name="connsiteY23" fmla="*/ 12074 h 287058"/>
                  <a:gd name="connsiteX24" fmla="*/ 260967 w 286998"/>
                  <a:gd name="connsiteY24" fmla="*/ 12074 h 287058"/>
                  <a:gd name="connsiteX25" fmla="*/ 258553 w 286998"/>
                  <a:gd name="connsiteY25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998" h="287058">
                    <a:moveTo>
                      <a:pt x="260666" y="0"/>
                    </a:moveTo>
                    <a:cubicBezTo>
                      <a:pt x="257647" y="0"/>
                      <a:pt x="254327" y="302"/>
                      <a:pt x="249800" y="604"/>
                    </a:cubicBezTo>
                    <a:cubicBezTo>
                      <a:pt x="245273" y="1207"/>
                      <a:pt x="240444" y="1509"/>
                      <a:pt x="235917" y="2113"/>
                    </a:cubicBezTo>
                    <a:cubicBezTo>
                      <a:pt x="218712" y="3924"/>
                      <a:pt x="201207" y="5735"/>
                      <a:pt x="183400" y="9659"/>
                    </a:cubicBezTo>
                    <a:cubicBezTo>
                      <a:pt x="90138" y="30185"/>
                      <a:pt x="32188" y="86933"/>
                      <a:pt x="11363" y="178091"/>
                    </a:cubicBezTo>
                    <a:cubicBezTo>
                      <a:pt x="6835" y="198013"/>
                      <a:pt x="4723" y="218237"/>
                      <a:pt x="2308" y="237555"/>
                    </a:cubicBezTo>
                    <a:cubicBezTo>
                      <a:pt x="1705" y="242686"/>
                      <a:pt x="1101" y="248120"/>
                      <a:pt x="497" y="253251"/>
                    </a:cubicBezTo>
                    <a:cubicBezTo>
                      <a:pt x="-408" y="262005"/>
                      <a:pt x="-710" y="271060"/>
                      <a:pt x="5326" y="278003"/>
                    </a:cubicBezTo>
                    <a:cubicBezTo>
                      <a:pt x="11665" y="285549"/>
                      <a:pt x="22228" y="286454"/>
                      <a:pt x="31283" y="286756"/>
                    </a:cubicBezTo>
                    <a:cubicBezTo>
                      <a:pt x="34603" y="286756"/>
                      <a:pt x="37923" y="287058"/>
                      <a:pt x="41243" y="287058"/>
                    </a:cubicBezTo>
                    <a:cubicBezTo>
                      <a:pt x="85610" y="287058"/>
                      <a:pt x="128770" y="277399"/>
                      <a:pt x="168913" y="258081"/>
                    </a:cubicBezTo>
                    <a:cubicBezTo>
                      <a:pt x="210865" y="237857"/>
                      <a:pt x="241953" y="205559"/>
                      <a:pt x="260666" y="162395"/>
                    </a:cubicBezTo>
                    <a:cubicBezTo>
                      <a:pt x="277266" y="125871"/>
                      <a:pt x="286018" y="86631"/>
                      <a:pt x="286924" y="45881"/>
                    </a:cubicBezTo>
                    <a:lnTo>
                      <a:pt x="286924" y="45881"/>
                    </a:lnTo>
                    <a:lnTo>
                      <a:pt x="286924" y="45881"/>
                    </a:lnTo>
                    <a:lnTo>
                      <a:pt x="286924" y="37128"/>
                    </a:lnTo>
                    <a:cubicBezTo>
                      <a:pt x="287226" y="25054"/>
                      <a:pt x="286924" y="14791"/>
                      <a:pt x="279982" y="7546"/>
                    </a:cubicBezTo>
                    <a:cubicBezTo>
                      <a:pt x="274248" y="604"/>
                      <a:pt x="266099" y="0"/>
                      <a:pt x="260666" y="0"/>
                    </a:cubicBezTo>
                    <a:close/>
                    <a:moveTo>
                      <a:pt x="41545" y="274984"/>
                    </a:moveTo>
                    <a:cubicBezTo>
                      <a:pt x="41243" y="274984"/>
                      <a:pt x="41243" y="274984"/>
                      <a:pt x="40941" y="274984"/>
                    </a:cubicBezTo>
                    <a:cubicBezTo>
                      <a:pt x="43054" y="274984"/>
                      <a:pt x="44865" y="274984"/>
                      <a:pt x="46977" y="274984"/>
                    </a:cubicBezTo>
                    <a:cubicBezTo>
                      <a:pt x="45167" y="274682"/>
                      <a:pt x="43356" y="274984"/>
                      <a:pt x="41545" y="274984"/>
                    </a:cubicBezTo>
                    <a:close/>
                    <a:moveTo>
                      <a:pt x="258553" y="12074"/>
                    </a:moveTo>
                    <a:cubicBezTo>
                      <a:pt x="259157" y="12074"/>
                      <a:pt x="260062" y="12074"/>
                      <a:pt x="260666" y="12074"/>
                    </a:cubicBezTo>
                    <a:cubicBezTo>
                      <a:pt x="260967" y="12074"/>
                      <a:pt x="260967" y="12074"/>
                      <a:pt x="260967" y="12074"/>
                    </a:cubicBezTo>
                    <a:cubicBezTo>
                      <a:pt x="260364" y="12074"/>
                      <a:pt x="259458" y="12074"/>
                      <a:pt x="25855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6" name="Freeform 1555">
                <a:extLst>
                  <a:ext uri="{FF2B5EF4-FFF2-40B4-BE49-F238E27FC236}">
                    <a16:creationId xmlns:a16="http://schemas.microsoft.com/office/drawing/2014/main" id="{69140C5F-9BAF-7245-9DA3-58D01A9A9EE5}"/>
                  </a:ext>
                </a:extLst>
              </p:cNvPr>
              <p:cNvSpPr/>
              <p:nvPr/>
            </p:nvSpPr>
            <p:spPr>
              <a:xfrm>
                <a:off x="5956192" y="6570036"/>
                <a:ext cx="286948" cy="287359"/>
              </a:xfrm>
              <a:custGeom>
                <a:avLst/>
                <a:gdLst>
                  <a:gd name="connsiteX0" fmla="*/ 266332 w 286948"/>
                  <a:gd name="connsiteY0" fmla="*/ 138246 h 287359"/>
                  <a:gd name="connsiteX1" fmla="*/ 183331 w 286948"/>
                  <a:gd name="connsiteY1" fmla="*/ 37429 h 287359"/>
                  <a:gd name="connsiteX2" fmla="*/ 31516 w 286948"/>
                  <a:gd name="connsiteY2" fmla="*/ 0 h 287359"/>
                  <a:gd name="connsiteX3" fmla="*/ 5862 w 286948"/>
                  <a:gd name="connsiteY3" fmla="*/ 8150 h 287359"/>
                  <a:gd name="connsiteX4" fmla="*/ 429 w 286948"/>
                  <a:gd name="connsiteY4" fmla="*/ 33807 h 287359"/>
                  <a:gd name="connsiteX5" fmla="*/ 1636 w 286948"/>
                  <a:gd name="connsiteY5" fmla="*/ 47994 h 287359"/>
                  <a:gd name="connsiteX6" fmla="*/ 10389 w 286948"/>
                  <a:gd name="connsiteY6" fmla="*/ 107458 h 287359"/>
                  <a:gd name="connsiteX7" fmla="*/ 113913 w 286948"/>
                  <a:gd name="connsiteY7" fmla="*/ 252949 h 287359"/>
                  <a:gd name="connsiteX8" fmla="*/ 240375 w 286948"/>
                  <a:gd name="connsiteY8" fmla="*/ 286152 h 287359"/>
                  <a:gd name="connsiteX9" fmla="*/ 259088 w 286948"/>
                  <a:gd name="connsiteY9" fmla="*/ 287360 h 287359"/>
                  <a:gd name="connsiteX10" fmla="*/ 279914 w 286948"/>
                  <a:gd name="connsiteY10" fmla="*/ 280417 h 287359"/>
                  <a:gd name="connsiteX11" fmla="*/ 286855 w 286948"/>
                  <a:gd name="connsiteY11" fmla="*/ 246610 h 287359"/>
                  <a:gd name="connsiteX12" fmla="*/ 266332 w 286948"/>
                  <a:gd name="connsiteY12" fmla="*/ 138246 h 287359"/>
                  <a:gd name="connsiteX13" fmla="*/ 259390 w 286948"/>
                  <a:gd name="connsiteY13" fmla="*/ 275587 h 287359"/>
                  <a:gd name="connsiteX14" fmla="*/ 259390 w 286948"/>
                  <a:gd name="connsiteY14" fmla="*/ 275587 h 287359"/>
                  <a:gd name="connsiteX15" fmla="*/ 259390 w 286948"/>
                  <a:gd name="connsiteY15" fmla="*/ 275587 h 287359"/>
                  <a:gd name="connsiteX16" fmla="*/ 259390 w 286948"/>
                  <a:gd name="connsiteY16" fmla="*/ 275587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948" h="287359">
                    <a:moveTo>
                      <a:pt x="266332" y="138246"/>
                    </a:moveTo>
                    <a:cubicBezTo>
                      <a:pt x="248524" y="92064"/>
                      <a:pt x="221360" y="59162"/>
                      <a:pt x="183331" y="37429"/>
                    </a:cubicBezTo>
                    <a:cubicBezTo>
                      <a:pt x="138662" y="12074"/>
                      <a:pt x="89164" y="0"/>
                      <a:pt x="31516" y="0"/>
                    </a:cubicBezTo>
                    <a:cubicBezTo>
                      <a:pt x="22160" y="0"/>
                      <a:pt x="12200" y="905"/>
                      <a:pt x="5862" y="8150"/>
                    </a:cubicBezTo>
                    <a:cubicBezTo>
                      <a:pt x="-477" y="15394"/>
                      <a:pt x="-477" y="25053"/>
                      <a:pt x="429" y="33807"/>
                    </a:cubicBezTo>
                    <a:cubicBezTo>
                      <a:pt x="1032" y="38335"/>
                      <a:pt x="1334" y="43164"/>
                      <a:pt x="1636" y="47994"/>
                    </a:cubicBezTo>
                    <a:cubicBezTo>
                      <a:pt x="3447" y="67312"/>
                      <a:pt x="5258" y="87536"/>
                      <a:pt x="10389" y="107458"/>
                    </a:cubicBezTo>
                    <a:cubicBezTo>
                      <a:pt x="28498" y="179298"/>
                      <a:pt x="61396" y="225481"/>
                      <a:pt x="113913" y="252949"/>
                    </a:cubicBezTo>
                    <a:cubicBezTo>
                      <a:pt x="148924" y="271362"/>
                      <a:pt x="189066" y="281926"/>
                      <a:pt x="240375" y="286152"/>
                    </a:cubicBezTo>
                    <a:cubicBezTo>
                      <a:pt x="248524" y="286756"/>
                      <a:pt x="254259" y="287360"/>
                      <a:pt x="259088" y="287360"/>
                    </a:cubicBezTo>
                    <a:cubicBezTo>
                      <a:pt x="265728" y="287360"/>
                      <a:pt x="273877" y="286454"/>
                      <a:pt x="279914" y="280417"/>
                    </a:cubicBezTo>
                    <a:cubicBezTo>
                      <a:pt x="287157" y="272871"/>
                      <a:pt x="287157" y="262608"/>
                      <a:pt x="286855" y="246610"/>
                    </a:cubicBezTo>
                    <a:cubicBezTo>
                      <a:pt x="286855" y="209483"/>
                      <a:pt x="280215" y="174770"/>
                      <a:pt x="266332" y="138246"/>
                    </a:cubicBezTo>
                    <a:close/>
                    <a:moveTo>
                      <a:pt x="259390" y="275587"/>
                    </a:moveTo>
                    <a:cubicBezTo>
                      <a:pt x="259390" y="275587"/>
                      <a:pt x="259390" y="275587"/>
                      <a:pt x="259390" y="275587"/>
                    </a:cubicBezTo>
                    <a:cubicBezTo>
                      <a:pt x="259390" y="275587"/>
                      <a:pt x="259390" y="275587"/>
                      <a:pt x="259390" y="275587"/>
                    </a:cubicBezTo>
                    <a:cubicBezTo>
                      <a:pt x="259390" y="275587"/>
                      <a:pt x="259390" y="275587"/>
                      <a:pt x="259390" y="27558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7" name="Freeform 1556">
                <a:extLst>
                  <a:ext uri="{FF2B5EF4-FFF2-40B4-BE49-F238E27FC236}">
                    <a16:creationId xmlns:a16="http://schemas.microsoft.com/office/drawing/2014/main" id="{F8F79675-2BB5-3F49-AD59-0B84C6705F03}"/>
                  </a:ext>
                </a:extLst>
              </p:cNvPr>
              <p:cNvSpPr/>
              <p:nvPr/>
            </p:nvSpPr>
            <p:spPr>
              <a:xfrm>
                <a:off x="5956248" y="1878101"/>
                <a:ext cx="287531" cy="286756"/>
              </a:xfrm>
              <a:custGeom>
                <a:avLst/>
                <a:gdLst>
                  <a:gd name="connsiteX0" fmla="*/ 266577 w 287531"/>
                  <a:gd name="connsiteY0" fmla="*/ 139152 h 286756"/>
                  <a:gd name="connsiteX1" fmla="*/ 203799 w 287531"/>
                  <a:gd name="connsiteY1" fmla="*/ 51918 h 286756"/>
                  <a:gd name="connsiteX2" fmla="*/ 30253 w 287531"/>
                  <a:gd name="connsiteY2" fmla="*/ 0 h 286756"/>
                  <a:gd name="connsiteX3" fmla="*/ 28744 w 287531"/>
                  <a:gd name="connsiteY3" fmla="*/ 0 h 286756"/>
                  <a:gd name="connsiteX4" fmla="*/ 6409 w 287531"/>
                  <a:gd name="connsiteY4" fmla="*/ 7848 h 286756"/>
                  <a:gd name="connsiteX5" fmla="*/ 373 w 287531"/>
                  <a:gd name="connsiteY5" fmla="*/ 35014 h 286756"/>
                  <a:gd name="connsiteX6" fmla="*/ 18482 w 287531"/>
                  <a:gd name="connsiteY6" fmla="*/ 135530 h 286756"/>
                  <a:gd name="connsiteX7" fmla="*/ 128042 w 287531"/>
                  <a:gd name="connsiteY7" fmla="*/ 259892 h 286756"/>
                  <a:gd name="connsiteX8" fmla="*/ 240017 w 287531"/>
                  <a:gd name="connsiteY8" fmla="*/ 285851 h 286756"/>
                  <a:gd name="connsiteX9" fmla="*/ 259937 w 287531"/>
                  <a:gd name="connsiteY9" fmla="*/ 286756 h 286756"/>
                  <a:gd name="connsiteX10" fmla="*/ 281668 w 287531"/>
                  <a:gd name="connsiteY10" fmla="*/ 280115 h 286756"/>
                  <a:gd name="connsiteX11" fmla="*/ 287403 w 287531"/>
                  <a:gd name="connsiteY11" fmla="*/ 252345 h 286756"/>
                  <a:gd name="connsiteX12" fmla="*/ 287101 w 287531"/>
                  <a:gd name="connsiteY12" fmla="*/ 247214 h 286756"/>
                  <a:gd name="connsiteX13" fmla="*/ 266577 w 287531"/>
                  <a:gd name="connsiteY13" fmla="*/ 139152 h 286756"/>
                  <a:gd name="connsiteX14" fmla="*/ 28140 w 287531"/>
                  <a:gd name="connsiteY14" fmla="*/ 12376 h 286756"/>
                  <a:gd name="connsiteX15" fmla="*/ 28744 w 287531"/>
                  <a:gd name="connsiteY15" fmla="*/ 12376 h 286756"/>
                  <a:gd name="connsiteX16" fmla="*/ 29951 w 287531"/>
                  <a:gd name="connsiteY16" fmla="*/ 12376 h 286756"/>
                  <a:gd name="connsiteX17" fmla="*/ 28140 w 287531"/>
                  <a:gd name="connsiteY17" fmla="*/ 12376 h 286756"/>
                  <a:gd name="connsiteX18" fmla="*/ 259937 w 287531"/>
                  <a:gd name="connsiteY18" fmla="*/ 274984 h 286756"/>
                  <a:gd name="connsiteX19" fmla="*/ 258126 w 287531"/>
                  <a:gd name="connsiteY19" fmla="*/ 274984 h 286756"/>
                  <a:gd name="connsiteX20" fmla="*/ 259937 w 287531"/>
                  <a:gd name="connsiteY20" fmla="*/ 274984 h 286756"/>
                  <a:gd name="connsiteX21" fmla="*/ 259937 w 287531"/>
                  <a:gd name="connsiteY21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531" h="286756">
                    <a:moveTo>
                      <a:pt x="266577" y="139152"/>
                    </a:moveTo>
                    <a:cubicBezTo>
                      <a:pt x="251788" y="100817"/>
                      <a:pt x="231264" y="72142"/>
                      <a:pt x="203799" y="51918"/>
                    </a:cubicBezTo>
                    <a:cubicBezTo>
                      <a:pt x="157922" y="18111"/>
                      <a:pt x="102690" y="1509"/>
                      <a:pt x="30253" y="0"/>
                    </a:cubicBezTo>
                    <a:cubicBezTo>
                      <a:pt x="29649" y="0"/>
                      <a:pt x="29347" y="0"/>
                      <a:pt x="28744" y="0"/>
                    </a:cubicBezTo>
                    <a:cubicBezTo>
                      <a:pt x="22104" y="0"/>
                      <a:pt x="12747" y="906"/>
                      <a:pt x="6409" y="7848"/>
                    </a:cubicBezTo>
                    <a:cubicBezTo>
                      <a:pt x="-231" y="15092"/>
                      <a:pt x="-533" y="25053"/>
                      <a:pt x="373" y="35014"/>
                    </a:cubicBezTo>
                    <a:cubicBezTo>
                      <a:pt x="3693" y="68218"/>
                      <a:pt x="7013" y="102629"/>
                      <a:pt x="18482" y="135530"/>
                    </a:cubicBezTo>
                    <a:cubicBezTo>
                      <a:pt x="38704" y="194994"/>
                      <a:pt x="75526" y="236951"/>
                      <a:pt x="128042" y="259892"/>
                    </a:cubicBezTo>
                    <a:cubicBezTo>
                      <a:pt x="163053" y="275286"/>
                      <a:pt x="200781" y="284039"/>
                      <a:pt x="240017" y="285851"/>
                    </a:cubicBezTo>
                    <a:cubicBezTo>
                      <a:pt x="248468" y="286454"/>
                      <a:pt x="254806" y="286756"/>
                      <a:pt x="259937" y="286756"/>
                    </a:cubicBezTo>
                    <a:cubicBezTo>
                      <a:pt x="267785" y="286756"/>
                      <a:pt x="275934" y="285851"/>
                      <a:pt x="281668" y="280115"/>
                    </a:cubicBezTo>
                    <a:cubicBezTo>
                      <a:pt x="288007" y="273475"/>
                      <a:pt x="287704" y="264721"/>
                      <a:pt x="287403" y="252345"/>
                    </a:cubicBezTo>
                    <a:cubicBezTo>
                      <a:pt x="287403" y="250836"/>
                      <a:pt x="287403" y="249025"/>
                      <a:pt x="287101" y="247214"/>
                    </a:cubicBezTo>
                    <a:cubicBezTo>
                      <a:pt x="286497" y="206766"/>
                      <a:pt x="279858" y="173261"/>
                      <a:pt x="266577" y="139152"/>
                    </a:cubicBezTo>
                    <a:close/>
                    <a:moveTo>
                      <a:pt x="28140" y="12376"/>
                    </a:moveTo>
                    <a:cubicBezTo>
                      <a:pt x="28442" y="12376"/>
                      <a:pt x="28744" y="12376"/>
                      <a:pt x="28744" y="12376"/>
                    </a:cubicBezTo>
                    <a:cubicBezTo>
                      <a:pt x="29046" y="12376"/>
                      <a:pt x="29649" y="12376"/>
                      <a:pt x="29951" y="12376"/>
                    </a:cubicBezTo>
                    <a:cubicBezTo>
                      <a:pt x="29347" y="12376"/>
                      <a:pt x="28744" y="12376"/>
                      <a:pt x="28140" y="12376"/>
                    </a:cubicBezTo>
                    <a:close/>
                    <a:moveTo>
                      <a:pt x="259937" y="274984"/>
                    </a:moveTo>
                    <a:cubicBezTo>
                      <a:pt x="259334" y="274984"/>
                      <a:pt x="258730" y="274984"/>
                      <a:pt x="258126" y="274984"/>
                    </a:cubicBezTo>
                    <a:cubicBezTo>
                      <a:pt x="259032" y="274984"/>
                      <a:pt x="259635" y="274984"/>
                      <a:pt x="259937" y="274984"/>
                    </a:cubicBezTo>
                    <a:cubicBezTo>
                      <a:pt x="260239" y="274984"/>
                      <a:pt x="260239" y="274984"/>
                      <a:pt x="25993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8" name="Freeform 1557">
                <a:extLst>
                  <a:ext uri="{FF2B5EF4-FFF2-40B4-BE49-F238E27FC236}">
                    <a16:creationId xmlns:a16="http://schemas.microsoft.com/office/drawing/2014/main" id="{EBB2C0E8-43ED-294E-B61B-F1FC613C69E8}"/>
                  </a:ext>
                </a:extLst>
              </p:cNvPr>
              <p:cNvSpPr/>
              <p:nvPr/>
            </p:nvSpPr>
            <p:spPr>
              <a:xfrm>
                <a:off x="5957008" y="1561160"/>
                <a:ext cx="286437" cy="286756"/>
              </a:xfrm>
              <a:custGeom>
                <a:avLst/>
                <a:gdLst>
                  <a:gd name="connsiteX0" fmla="*/ 253744 w 286437"/>
                  <a:gd name="connsiteY0" fmla="*/ 0 h 286756"/>
                  <a:gd name="connsiteX1" fmla="*/ 169838 w 286437"/>
                  <a:gd name="connsiteY1" fmla="*/ 11772 h 286756"/>
                  <a:gd name="connsiteX2" fmla="*/ 33114 w 286437"/>
                  <a:gd name="connsiteY2" fmla="*/ 116212 h 286756"/>
                  <a:gd name="connsiteX3" fmla="*/ 216 w 286437"/>
                  <a:gd name="connsiteY3" fmla="*/ 254157 h 286756"/>
                  <a:gd name="connsiteX4" fmla="*/ 5950 w 286437"/>
                  <a:gd name="connsiteY4" fmla="*/ 278606 h 286756"/>
                  <a:gd name="connsiteX5" fmla="*/ 31907 w 286437"/>
                  <a:gd name="connsiteY5" fmla="*/ 286756 h 286756"/>
                  <a:gd name="connsiteX6" fmla="*/ 34623 w 286437"/>
                  <a:gd name="connsiteY6" fmla="*/ 286756 h 286756"/>
                  <a:gd name="connsiteX7" fmla="*/ 140562 w 286437"/>
                  <a:gd name="connsiteY7" fmla="*/ 268343 h 286756"/>
                  <a:gd name="connsiteX8" fmla="*/ 241973 w 286437"/>
                  <a:gd name="connsiteY8" fmla="*/ 194089 h 286756"/>
                  <a:gd name="connsiteX9" fmla="*/ 241973 w 286437"/>
                  <a:gd name="connsiteY9" fmla="*/ 194089 h 286756"/>
                  <a:gd name="connsiteX10" fmla="*/ 241973 w 286437"/>
                  <a:gd name="connsiteY10" fmla="*/ 194089 h 286756"/>
                  <a:gd name="connsiteX11" fmla="*/ 286341 w 286437"/>
                  <a:gd name="connsiteY11" fmla="*/ 51314 h 286756"/>
                  <a:gd name="connsiteX12" fmla="*/ 286341 w 286437"/>
                  <a:gd name="connsiteY12" fmla="*/ 51012 h 286756"/>
                  <a:gd name="connsiteX13" fmla="*/ 286341 w 286437"/>
                  <a:gd name="connsiteY13" fmla="*/ 50711 h 286756"/>
                  <a:gd name="connsiteX14" fmla="*/ 286341 w 286437"/>
                  <a:gd name="connsiteY14" fmla="*/ 34713 h 286756"/>
                  <a:gd name="connsiteX15" fmla="*/ 280002 w 286437"/>
                  <a:gd name="connsiteY15" fmla="*/ 6942 h 286756"/>
                  <a:gd name="connsiteX16" fmla="*/ 253744 w 286437"/>
                  <a:gd name="connsiteY16" fmla="*/ 0 h 286756"/>
                  <a:gd name="connsiteX17" fmla="*/ 34623 w 286437"/>
                  <a:gd name="connsiteY17" fmla="*/ 274682 h 286756"/>
                  <a:gd name="connsiteX18" fmla="*/ 32209 w 286437"/>
                  <a:gd name="connsiteY18" fmla="*/ 274682 h 286756"/>
                  <a:gd name="connsiteX19" fmla="*/ 40660 w 286437"/>
                  <a:gd name="connsiteY19" fmla="*/ 274682 h 286756"/>
                  <a:gd name="connsiteX20" fmla="*/ 34623 w 286437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37" h="286756">
                    <a:moveTo>
                      <a:pt x="253744" y="0"/>
                    </a:moveTo>
                    <a:cubicBezTo>
                      <a:pt x="226882" y="0"/>
                      <a:pt x="198511" y="3924"/>
                      <a:pt x="169838" y="11772"/>
                    </a:cubicBezTo>
                    <a:cubicBezTo>
                      <a:pt x="104343" y="29279"/>
                      <a:pt x="59674" y="63388"/>
                      <a:pt x="33114" y="116212"/>
                    </a:cubicBezTo>
                    <a:cubicBezTo>
                      <a:pt x="9270" y="163602"/>
                      <a:pt x="3234" y="212501"/>
                      <a:pt x="216" y="254157"/>
                    </a:cubicBezTo>
                    <a:cubicBezTo>
                      <a:pt x="-388" y="262910"/>
                      <a:pt x="-86" y="271664"/>
                      <a:pt x="5950" y="278606"/>
                    </a:cubicBezTo>
                    <a:cubicBezTo>
                      <a:pt x="12591" y="285851"/>
                      <a:pt x="22852" y="286756"/>
                      <a:pt x="31907" y="286756"/>
                    </a:cubicBezTo>
                    <a:cubicBezTo>
                      <a:pt x="32812" y="286756"/>
                      <a:pt x="33718" y="286756"/>
                      <a:pt x="34623" y="286756"/>
                    </a:cubicBezTo>
                    <a:cubicBezTo>
                      <a:pt x="69634" y="286756"/>
                      <a:pt x="105249" y="280417"/>
                      <a:pt x="140562" y="268343"/>
                    </a:cubicBezTo>
                    <a:cubicBezTo>
                      <a:pt x="185835" y="252949"/>
                      <a:pt x="219337" y="228499"/>
                      <a:pt x="241973" y="194089"/>
                    </a:cubicBezTo>
                    <a:lnTo>
                      <a:pt x="241973" y="194089"/>
                    </a:lnTo>
                    <a:lnTo>
                      <a:pt x="241973" y="194089"/>
                    </a:lnTo>
                    <a:cubicBezTo>
                      <a:pt x="267929" y="153641"/>
                      <a:pt x="282417" y="107156"/>
                      <a:pt x="286341" y="51314"/>
                    </a:cubicBezTo>
                    <a:lnTo>
                      <a:pt x="286341" y="51012"/>
                    </a:lnTo>
                    <a:lnTo>
                      <a:pt x="286341" y="50711"/>
                    </a:lnTo>
                    <a:lnTo>
                      <a:pt x="286341" y="34713"/>
                    </a:lnTo>
                    <a:cubicBezTo>
                      <a:pt x="286643" y="23544"/>
                      <a:pt x="286643" y="13885"/>
                      <a:pt x="280002" y="6942"/>
                    </a:cubicBezTo>
                    <a:cubicBezTo>
                      <a:pt x="273362" y="0"/>
                      <a:pt x="264006" y="0"/>
                      <a:pt x="253744" y="0"/>
                    </a:cubicBezTo>
                    <a:close/>
                    <a:moveTo>
                      <a:pt x="34623" y="274682"/>
                    </a:moveTo>
                    <a:cubicBezTo>
                      <a:pt x="33718" y="274682"/>
                      <a:pt x="33114" y="274682"/>
                      <a:pt x="32209" y="274682"/>
                    </a:cubicBezTo>
                    <a:cubicBezTo>
                      <a:pt x="34925" y="274682"/>
                      <a:pt x="37641" y="274682"/>
                      <a:pt x="40660" y="274682"/>
                    </a:cubicBezTo>
                    <a:cubicBezTo>
                      <a:pt x="38547" y="274682"/>
                      <a:pt x="36434" y="274682"/>
                      <a:pt x="3462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59" name="Freeform 1558">
                <a:extLst>
                  <a:ext uri="{FF2B5EF4-FFF2-40B4-BE49-F238E27FC236}">
                    <a16:creationId xmlns:a16="http://schemas.microsoft.com/office/drawing/2014/main" id="{C6E2C5C8-BAEC-844F-9216-ABAD474898E1}"/>
                  </a:ext>
                </a:extLst>
              </p:cNvPr>
              <p:cNvSpPr/>
              <p:nvPr/>
            </p:nvSpPr>
            <p:spPr>
              <a:xfrm>
                <a:off x="5956663" y="6260943"/>
                <a:ext cx="286537" cy="287359"/>
              </a:xfrm>
              <a:custGeom>
                <a:avLst/>
                <a:gdLst>
                  <a:gd name="connsiteX0" fmla="*/ 255297 w 286537"/>
                  <a:gd name="connsiteY0" fmla="*/ 0 h 287359"/>
                  <a:gd name="connsiteX1" fmla="*/ 246846 w 286537"/>
                  <a:gd name="connsiteY1" fmla="*/ 302 h 287359"/>
                  <a:gd name="connsiteX2" fmla="*/ 149962 w 286537"/>
                  <a:gd name="connsiteY2" fmla="*/ 18111 h 287359"/>
                  <a:gd name="connsiteX3" fmla="*/ 45532 w 286537"/>
                  <a:gd name="connsiteY3" fmla="*/ 95686 h 287359"/>
                  <a:gd name="connsiteX4" fmla="*/ 259 w 286537"/>
                  <a:gd name="connsiteY4" fmla="*/ 256873 h 287359"/>
                  <a:gd name="connsiteX5" fmla="*/ 5391 w 286537"/>
                  <a:gd name="connsiteY5" fmla="*/ 279210 h 287359"/>
                  <a:gd name="connsiteX6" fmla="*/ 28932 w 286537"/>
                  <a:gd name="connsiteY6" fmla="*/ 287360 h 287359"/>
                  <a:gd name="connsiteX7" fmla="*/ 36176 w 286537"/>
                  <a:gd name="connsiteY7" fmla="*/ 287360 h 287359"/>
                  <a:gd name="connsiteX8" fmla="*/ 119780 w 286537"/>
                  <a:gd name="connsiteY8" fmla="*/ 274984 h 287359"/>
                  <a:gd name="connsiteX9" fmla="*/ 240206 w 286537"/>
                  <a:gd name="connsiteY9" fmla="*/ 196504 h 287359"/>
                  <a:gd name="connsiteX10" fmla="*/ 286384 w 286537"/>
                  <a:gd name="connsiteY10" fmla="*/ 47089 h 287359"/>
                  <a:gd name="connsiteX11" fmla="*/ 286384 w 286537"/>
                  <a:gd name="connsiteY11" fmla="*/ 46787 h 287359"/>
                  <a:gd name="connsiteX12" fmla="*/ 286384 w 286537"/>
                  <a:gd name="connsiteY12" fmla="*/ 46485 h 287359"/>
                  <a:gd name="connsiteX13" fmla="*/ 286384 w 286537"/>
                  <a:gd name="connsiteY13" fmla="*/ 39844 h 287359"/>
                  <a:gd name="connsiteX14" fmla="*/ 279744 w 286537"/>
                  <a:gd name="connsiteY14" fmla="*/ 7245 h 287359"/>
                  <a:gd name="connsiteX15" fmla="*/ 255297 w 286537"/>
                  <a:gd name="connsiteY15" fmla="*/ 0 h 287359"/>
                  <a:gd name="connsiteX16" fmla="*/ 36176 w 286537"/>
                  <a:gd name="connsiteY16" fmla="*/ 274984 h 287359"/>
                  <a:gd name="connsiteX17" fmla="*/ 29234 w 286537"/>
                  <a:gd name="connsiteY17" fmla="*/ 274984 h 287359"/>
                  <a:gd name="connsiteX18" fmla="*/ 38289 w 286537"/>
                  <a:gd name="connsiteY18" fmla="*/ 274984 h 287359"/>
                  <a:gd name="connsiteX19" fmla="*/ 36176 w 286537"/>
                  <a:gd name="connsiteY19" fmla="*/ 274984 h 287359"/>
                  <a:gd name="connsiteX20" fmla="*/ 252882 w 286537"/>
                  <a:gd name="connsiteY20" fmla="*/ 12074 h 287359"/>
                  <a:gd name="connsiteX21" fmla="*/ 255297 w 286537"/>
                  <a:gd name="connsiteY21" fmla="*/ 12074 h 287359"/>
                  <a:gd name="connsiteX22" fmla="*/ 255598 w 286537"/>
                  <a:gd name="connsiteY22" fmla="*/ 12074 h 287359"/>
                  <a:gd name="connsiteX23" fmla="*/ 252882 w 286537"/>
                  <a:gd name="connsiteY23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37" h="287359">
                    <a:moveTo>
                      <a:pt x="255297" y="0"/>
                    </a:moveTo>
                    <a:cubicBezTo>
                      <a:pt x="252882" y="0"/>
                      <a:pt x="250468" y="0"/>
                      <a:pt x="246846" y="302"/>
                    </a:cubicBezTo>
                    <a:cubicBezTo>
                      <a:pt x="213646" y="1509"/>
                      <a:pt x="181351" y="7546"/>
                      <a:pt x="149962" y="18111"/>
                    </a:cubicBezTo>
                    <a:cubicBezTo>
                      <a:pt x="103784" y="33505"/>
                      <a:pt x="69678" y="58860"/>
                      <a:pt x="45532" y="95686"/>
                    </a:cubicBezTo>
                    <a:cubicBezTo>
                      <a:pt x="11427" y="146397"/>
                      <a:pt x="4485" y="203144"/>
                      <a:pt x="259" y="256873"/>
                    </a:cubicBezTo>
                    <a:cubicBezTo>
                      <a:pt x="-344" y="264118"/>
                      <a:pt x="-344" y="272569"/>
                      <a:pt x="5391" y="279210"/>
                    </a:cubicBezTo>
                    <a:cubicBezTo>
                      <a:pt x="11427" y="286153"/>
                      <a:pt x="20783" y="287058"/>
                      <a:pt x="28932" y="287360"/>
                    </a:cubicBezTo>
                    <a:cubicBezTo>
                      <a:pt x="31347" y="287360"/>
                      <a:pt x="33761" y="287360"/>
                      <a:pt x="36176" y="287360"/>
                    </a:cubicBezTo>
                    <a:cubicBezTo>
                      <a:pt x="61529" y="287360"/>
                      <a:pt x="88089" y="283436"/>
                      <a:pt x="119780" y="274984"/>
                    </a:cubicBezTo>
                    <a:cubicBezTo>
                      <a:pt x="173504" y="261099"/>
                      <a:pt x="212740" y="235442"/>
                      <a:pt x="240206" y="196504"/>
                    </a:cubicBezTo>
                    <a:cubicBezTo>
                      <a:pt x="268577" y="156660"/>
                      <a:pt x="283064" y="109269"/>
                      <a:pt x="286384" y="47089"/>
                    </a:cubicBezTo>
                    <a:lnTo>
                      <a:pt x="286384" y="46787"/>
                    </a:lnTo>
                    <a:lnTo>
                      <a:pt x="286384" y="46485"/>
                    </a:lnTo>
                    <a:lnTo>
                      <a:pt x="286384" y="39844"/>
                    </a:lnTo>
                    <a:cubicBezTo>
                      <a:pt x="286686" y="27166"/>
                      <a:pt x="287289" y="15092"/>
                      <a:pt x="279744" y="7245"/>
                    </a:cubicBezTo>
                    <a:cubicBezTo>
                      <a:pt x="273406" y="302"/>
                      <a:pt x="263747" y="0"/>
                      <a:pt x="255297" y="0"/>
                    </a:cubicBezTo>
                    <a:close/>
                    <a:moveTo>
                      <a:pt x="36176" y="274984"/>
                    </a:moveTo>
                    <a:cubicBezTo>
                      <a:pt x="33761" y="274984"/>
                      <a:pt x="31649" y="274984"/>
                      <a:pt x="29234" y="274984"/>
                    </a:cubicBezTo>
                    <a:cubicBezTo>
                      <a:pt x="32252" y="274984"/>
                      <a:pt x="35270" y="274984"/>
                      <a:pt x="38289" y="274984"/>
                    </a:cubicBezTo>
                    <a:cubicBezTo>
                      <a:pt x="37987" y="274984"/>
                      <a:pt x="37082" y="274984"/>
                      <a:pt x="36176" y="274984"/>
                    </a:cubicBezTo>
                    <a:close/>
                    <a:moveTo>
                      <a:pt x="252882" y="12074"/>
                    </a:moveTo>
                    <a:cubicBezTo>
                      <a:pt x="253788" y="12074"/>
                      <a:pt x="254391" y="12074"/>
                      <a:pt x="255297" y="12074"/>
                    </a:cubicBezTo>
                    <a:cubicBezTo>
                      <a:pt x="255297" y="12074"/>
                      <a:pt x="255598" y="12074"/>
                      <a:pt x="255598" y="12074"/>
                    </a:cubicBezTo>
                    <a:cubicBezTo>
                      <a:pt x="254693" y="12074"/>
                      <a:pt x="253788" y="12074"/>
                      <a:pt x="2528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0" name="Freeform 1559">
                <a:extLst>
                  <a:ext uri="{FF2B5EF4-FFF2-40B4-BE49-F238E27FC236}">
                    <a16:creationId xmlns:a16="http://schemas.microsoft.com/office/drawing/2014/main" id="{3E9DB061-A78D-0A4F-AB5E-367D8DB4FBC2}"/>
                  </a:ext>
                </a:extLst>
              </p:cNvPr>
              <p:cNvSpPr/>
              <p:nvPr/>
            </p:nvSpPr>
            <p:spPr>
              <a:xfrm>
                <a:off x="5956602" y="1252067"/>
                <a:ext cx="286516" cy="287058"/>
              </a:xfrm>
              <a:custGeom>
                <a:avLst/>
                <a:gdLst>
                  <a:gd name="connsiteX0" fmla="*/ 190768 w 286516"/>
                  <a:gd name="connsiteY0" fmla="*/ 42863 h 287058"/>
                  <a:gd name="connsiteX1" fmla="*/ 31106 w 286516"/>
                  <a:gd name="connsiteY1" fmla="*/ 0 h 287058"/>
                  <a:gd name="connsiteX2" fmla="*/ 27786 w 286516"/>
                  <a:gd name="connsiteY2" fmla="*/ 0 h 287058"/>
                  <a:gd name="connsiteX3" fmla="*/ 5753 w 286516"/>
                  <a:gd name="connsiteY3" fmla="*/ 7546 h 287058"/>
                  <a:gd name="connsiteX4" fmla="*/ 622 w 286516"/>
                  <a:gd name="connsiteY4" fmla="*/ 33807 h 287058"/>
                  <a:gd name="connsiteX5" fmla="*/ 14506 w 286516"/>
                  <a:gd name="connsiteY5" fmla="*/ 123154 h 287058"/>
                  <a:gd name="connsiteX6" fmla="*/ 160284 w 286516"/>
                  <a:gd name="connsiteY6" fmla="*/ 272267 h 287058"/>
                  <a:gd name="connsiteX7" fmla="*/ 238758 w 286516"/>
                  <a:gd name="connsiteY7" fmla="*/ 286454 h 287058"/>
                  <a:gd name="connsiteX8" fmla="*/ 252943 w 286516"/>
                  <a:gd name="connsiteY8" fmla="*/ 287058 h 287058"/>
                  <a:gd name="connsiteX9" fmla="*/ 278296 w 286516"/>
                  <a:gd name="connsiteY9" fmla="*/ 279210 h 287058"/>
                  <a:gd name="connsiteX10" fmla="*/ 286445 w 286516"/>
                  <a:gd name="connsiteY10" fmla="*/ 239970 h 287058"/>
                  <a:gd name="connsiteX11" fmla="*/ 263808 w 286516"/>
                  <a:gd name="connsiteY11" fmla="*/ 134021 h 287058"/>
                  <a:gd name="connsiteX12" fmla="*/ 190768 w 286516"/>
                  <a:gd name="connsiteY12" fmla="*/ 42863 h 287058"/>
                  <a:gd name="connsiteX13" fmla="*/ 27786 w 286516"/>
                  <a:gd name="connsiteY13" fmla="*/ 12074 h 287058"/>
                  <a:gd name="connsiteX14" fmla="*/ 27786 w 286516"/>
                  <a:gd name="connsiteY14" fmla="*/ 12074 h 287058"/>
                  <a:gd name="connsiteX15" fmla="*/ 30804 w 286516"/>
                  <a:gd name="connsiteY15" fmla="*/ 12074 h 287058"/>
                  <a:gd name="connsiteX16" fmla="*/ 27786 w 286516"/>
                  <a:gd name="connsiteY16" fmla="*/ 12074 h 287058"/>
                  <a:gd name="connsiteX17" fmla="*/ 252943 w 286516"/>
                  <a:gd name="connsiteY17" fmla="*/ 274682 h 287058"/>
                  <a:gd name="connsiteX18" fmla="*/ 252641 w 286516"/>
                  <a:gd name="connsiteY18" fmla="*/ 274682 h 287058"/>
                  <a:gd name="connsiteX19" fmla="*/ 252943 w 286516"/>
                  <a:gd name="connsiteY19" fmla="*/ 274682 h 287058"/>
                  <a:gd name="connsiteX20" fmla="*/ 252943 w 286516"/>
                  <a:gd name="connsiteY20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16" h="287058">
                    <a:moveTo>
                      <a:pt x="190768" y="42863"/>
                    </a:moveTo>
                    <a:cubicBezTo>
                      <a:pt x="147306" y="15696"/>
                      <a:pt x="96601" y="2113"/>
                      <a:pt x="31106" y="0"/>
                    </a:cubicBezTo>
                    <a:cubicBezTo>
                      <a:pt x="29899" y="0"/>
                      <a:pt x="28993" y="0"/>
                      <a:pt x="27786" y="0"/>
                    </a:cubicBezTo>
                    <a:cubicBezTo>
                      <a:pt x="20844" y="0"/>
                      <a:pt x="11790" y="906"/>
                      <a:pt x="5753" y="7546"/>
                    </a:cubicBezTo>
                    <a:cubicBezTo>
                      <a:pt x="-585" y="14489"/>
                      <a:pt x="-585" y="24450"/>
                      <a:pt x="622" y="33807"/>
                    </a:cubicBezTo>
                    <a:cubicBezTo>
                      <a:pt x="3640" y="65501"/>
                      <a:pt x="6658" y="94177"/>
                      <a:pt x="14506" y="123154"/>
                    </a:cubicBezTo>
                    <a:cubicBezTo>
                      <a:pt x="35633" y="199522"/>
                      <a:pt x="84528" y="249629"/>
                      <a:pt x="160284" y="272267"/>
                    </a:cubicBezTo>
                    <a:cubicBezTo>
                      <a:pt x="186241" y="280116"/>
                      <a:pt x="211895" y="284643"/>
                      <a:pt x="238758" y="286454"/>
                    </a:cubicBezTo>
                    <a:cubicBezTo>
                      <a:pt x="243586" y="286756"/>
                      <a:pt x="248416" y="287058"/>
                      <a:pt x="252943" y="287058"/>
                    </a:cubicBezTo>
                    <a:cubicBezTo>
                      <a:pt x="262299" y="287058"/>
                      <a:pt x="271656" y="286153"/>
                      <a:pt x="278296" y="279210"/>
                    </a:cubicBezTo>
                    <a:cubicBezTo>
                      <a:pt x="286445" y="271060"/>
                      <a:pt x="286747" y="258986"/>
                      <a:pt x="286445" y="239970"/>
                    </a:cubicBezTo>
                    <a:cubicBezTo>
                      <a:pt x="285841" y="204050"/>
                      <a:pt x="278296" y="168432"/>
                      <a:pt x="263808" y="134021"/>
                    </a:cubicBezTo>
                    <a:cubicBezTo>
                      <a:pt x="246605" y="92366"/>
                      <a:pt x="222761" y="62483"/>
                      <a:pt x="190768" y="42863"/>
                    </a:cubicBezTo>
                    <a:close/>
                    <a:moveTo>
                      <a:pt x="27786" y="12074"/>
                    </a:moveTo>
                    <a:cubicBezTo>
                      <a:pt x="27786" y="12074"/>
                      <a:pt x="27786" y="12074"/>
                      <a:pt x="27786" y="12074"/>
                    </a:cubicBezTo>
                    <a:cubicBezTo>
                      <a:pt x="28691" y="12074"/>
                      <a:pt x="29597" y="12074"/>
                      <a:pt x="30804" y="12074"/>
                    </a:cubicBezTo>
                    <a:cubicBezTo>
                      <a:pt x="29597" y="12074"/>
                      <a:pt x="28691" y="12074"/>
                      <a:pt x="27786" y="12074"/>
                    </a:cubicBezTo>
                    <a:close/>
                    <a:moveTo>
                      <a:pt x="252943" y="274682"/>
                    </a:moveTo>
                    <a:cubicBezTo>
                      <a:pt x="252943" y="274682"/>
                      <a:pt x="252641" y="274682"/>
                      <a:pt x="252641" y="274682"/>
                    </a:cubicBezTo>
                    <a:cubicBezTo>
                      <a:pt x="252641" y="274682"/>
                      <a:pt x="252943" y="274682"/>
                      <a:pt x="252943" y="274682"/>
                    </a:cubicBezTo>
                    <a:cubicBezTo>
                      <a:pt x="252943" y="274682"/>
                      <a:pt x="252943" y="274682"/>
                      <a:pt x="25294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1" name="Freeform 1560">
                <a:extLst>
                  <a:ext uri="{FF2B5EF4-FFF2-40B4-BE49-F238E27FC236}">
                    <a16:creationId xmlns:a16="http://schemas.microsoft.com/office/drawing/2014/main" id="{0514310E-E51E-7E42-8E5C-656397D76D0F}"/>
                  </a:ext>
                </a:extLst>
              </p:cNvPr>
              <p:cNvSpPr/>
              <p:nvPr/>
            </p:nvSpPr>
            <p:spPr>
              <a:xfrm>
                <a:off x="5956852" y="4692839"/>
                <a:ext cx="286858" cy="287058"/>
              </a:xfrm>
              <a:custGeom>
                <a:avLst/>
                <a:gdLst>
                  <a:gd name="connsiteX0" fmla="*/ 373 w 286858"/>
                  <a:gd name="connsiteY0" fmla="*/ 33203 h 287058"/>
                  <a:gd name="connsiteX1" fmla="*/ 24518 w 286858"/>
                  <a:gd name="connsiteY1" fmla="*/ 149717 h 287058"/>
                  <a:gd name="connsiteX2" fmla="*/ 119591 w 286858"/>
                  <a:gd name="connsiteY2" fmla="*/ 254459 h 287058"/>
                  <a:gd name="connsiteX3" fmla="*/ 239413 w 286858"/>
                  <a:gd name="connsiteY3" fmla="*/ 285247 h 287058"/>
                  <a:gd name="connsiteX4" fmla="*/ 258730 w 286858"/>
                  <a:gd name="connsiteY4" fmla="*/ 287058 h 287058"/>
                  <a:gd name="connsiteX5" fmla="*/ 278952 w 286858"/>
                  <a:gd name="connsiteY5" fmla="*/ 280116 h 287058"/>
                  <a:gd name="connsiteX6" fmla="*/ 286799 w 286858"/>
                  <a:gd name="connsiteY6" fmla="*/ 242385 h 287058"/>
                  <a:gd name="connsiteX7" fmla="*/ 271708 w 286858"/>
                  <a:gd name="connsiteY7" fmla="*/ 153943 h 287058"/>
                  <a:gd name="connsiteX8" fmla="*/ 219795 w 286858"/>
                  <a:gd name="connsiteY8" fmla="*/ 65200 h 287058"/>
                  <a:gd name="connsiteX9" fmla="*/ 34780 w 286858"/>
                  <a:gd name="connsiteY9" fmla="*/ 0 h 287058"/>
                  <a:gd name="connsiteX10" fmla="*/ 26933 w 286858"/>
                  <a:gd name="connsiteY10" fmla="*/ 0 h 287058"/>
                  <a:gd name="connsiteX11" fmla="*/ 6409 w 286858"/>
                  <a:gd name="connsiteY11" fmla="*/ 7546 h 287058"/>
                  <a:gd name="connsiteX12" fmla="*/ 373 w 286858"/>
                  <a:gd name="connsiteY12" fmla="*/ 33203 h 287058"/>
                  <a:gd name="connsiteX13" fmla="*/ 373 w 286858"/>
                  <a:gd name="connsiteY13" fmla="*/ 33203 h 287058"/>
                  <a:gd name="connsiteX14" fmla="*/ 373 w 286858"/>
                  <a:gd name="connsiteY14" fmla="*/ 33203 h 287058"/>
                  <a:gd name="connsiteX15" fmla="*/ 258730 w 286858"/>
                  <a:gd name="connsiteY15" fmla="*/ 274682 h 287058"/>
                  <a:gd name="connsiteX16" fmla="*/ 258428 w 286858"/>
                  <a:gd name="connsiteY16" fmla="*/ 274682 h 287058"/>
                  <a:gd name="connsiteX17" fmla="*/ 258127 w 286858"/>
                  <a:gd name="connsiteY17" fmla="*/ 274682 h 287058"/>
                  <a:gd name="connsiteX18" fmla="*/ 258730 w 286858"/>
                  <a:gd name="connsiteY18" fmla="*/ 274682 h 287058"/>
                  <a:gd name="connsiteX19" fmla="*/ 34478 w 286858"/>
                  <a:gd name="connsiteY19" fmla="*/ 11772 h 287058"/>
                  <a:gd name="connsiteX20" fmla="*/ 37496 w 286858"/>
                  <a:gd name="connsiteY20" fmla="*/ 11772 h 287058"/>
                  <a:gd name="connsiteX21" fmla="*/ 34177 w 286858"/>
                  <a:gd name="connsiteY21" fmla="*/ 11772 h 287058"/>
                  <a:gd name="connsiteX22" fmla="*/ 34478 w 286858"/>
                  <a:gd name="connsiteY22" fmla="*/ 1177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58" h="287058">
                    <a:moveTo>
                      <a:pt x="373" y="33203"/>
                    </a:moveTo>
                    <a:cubicBezTo>
                      <a:pt x="4598" y="77274"/>
                      <a:pt x="10031" y="113797"/>
                      <a:pt x="24518" y="149717"/>
                    </a:cubicBezTo>
                    <a:cubicBezTo>
                      <a:pt x="43231" y="196806"/>
                      <a:pt x="75224" y="232122"/>
                      <a:pt x="119591" y="254459"/>
                    </a:cubicBezTo>
                    <a:cubicBezTo>
                      <a:pt x="157621" y="273475"/>
                      <a:pt x="198064" y="279814"/>
                      <a:pt x="239413" y="285247"/>
                    </a:cubicBezTo>
                    <a:cubicBezTo>
                      <a:pt x="247261" y="286153"/>
                      <a:pt x="253297" y="287058"/>
                      <a:pt x="258730" y="287058"/>
                    </a:cubicBezTo>
                    <a:cubicBezTo>
                      <a:pt x="264464" y="287058"/>
                      <a:pt x="272915" y="286454"/>
                      <a:pt x="278952" y="280116"/>
                    </a:cubicBezTo>
                    <a:cubicBezTo>
                      <a:pt x="286497" y="272268"/>
                      <a:pt x="287101" y="260495"/>
                      <a:pt x="286799" y="242385"/>
                    </a:cubicBezTo>
                    <a:cubicBezTo>
                      <a:pt x="286799" y="214916"/>
                      <a:pt x="281970" y="186241"/>
                      <a:pt x="271708" y="153943"/>
                    </a:cubicBezTo>
                    <a:cubicBezTo>
                      <a:pt x="258730" y="113797"/>
                      <a:pt x="242734" y="86631"/>
                      <a:pt x="219795" y="65200"/>
                    </a:cubicBezTo>
                    <a:cubicBezTo>
                      <a:pt x="172410" y="21432"/>
                      <a:pt x="111744" y="0"/>
                      <a:pt x="34780" y="0"/>
                    </a:cubicBezTo>
                    <a:cubicBezTo>
                      <a:pt x="32064" y="0"/>
                      <a:pt x="29649" y="0"/>
                      <a:pt x="26933" y="0"/>
                    </a:cubicBezTo>
                    <a:cubicBezTo>
                      <a:pt x="20896" y="0"/>
                      <a:pt x="12144" y="1207"/>
                      <a:pt x="6409" y="7546"/>
                    </a:cubicBezTo>
                    <a:cubicBezTo>
                      <a:pt x="-231" y="14187"/>
                      <a:pt x="-533" y="23846"/>
                      <a:pt x="373" y="33203"/>
                    </a:cubicBezTo>
                    <a:lnTo>
                      <a:pt x="373" y="33203"/>
                    </a:lnTo>
                    <a:lnTo>
                      <a:pt x="373" y="33203"/>
                    </a:lnTo>
                    <a:close/>
                    <a:moveTo>
                      <a:pt x="258730" y="274682"/>
                    </a:moveTo>
                    <a:cubicBezTo>
                      <a:pt x="258730" y="274682"/>
                      <a:pt x="258428" y="274682"/>
                      <a:pt x="258428" y="274682"/>
                    </a:cubicBezTo>
                    <a:cubicBezTo>
                      <a:pt x="258428" y="274682"/>
                      <a:pt x="258127" y="274682"/>
                      <a:pt x="258127" y="274682"/>
                    </a:cubicBezTo>
                    <a:cubicBezTo>
                      <a:pt x="258428" y="274682"/>
                      <a:pt x="258730" y="274682"/>
                      <a:pt x="258730" y="274682"/>
                    </a:cubicBezTo>
                    <a:close/>
                    <a:moveTo>
                      <a:pt x="34478" y="11772"/>
                    </a:moveTo>
                    <a:cubicBezTo>
                      <a:pt x="35384" y="11772"/>
                      <a:pt x="36289" y="11772"/>
                      <a:pt x="37496" y="11772"/>
                    </a:cubicBezTo>
                    <a:cubicBezTo>
                      <a:pt x="36289" y="11772"/>
                      <a:pt x="35082" y="11772"/>
                      <a:pt x="34177" y="11772"/>
                    </a:cubicBezTo>
                    <a:cubicBezTo>
                      <a:pt x="34177" y="11772"/>
                      <a:pt x="34177" y="11772"/>
                      <a:pt x="3447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2" name="Freeform 1561">
                <a:extLst>
                  <a:ext uri="{FF2B5EF4-FFF2-40B4-BE49-F238E27FC236}">
                    <a16:creationId xmlns:a16="http://schemas.microsoft.com/office/drawing/2014/main" id="{5A6F2D0B-925A-EB4A-8E27-6B4DF1986B16}"/>
                  </a:ext>
                </a:extLst>
              </p:cNvPr>
              <p:cNvSpPr/>
              <p:nvPr/>
            </p:nvSpPr>
            <p:spPr>
              <a:xfrm>
                <a:off x="5956103" y="4383143"/>
                <a:ext cx="288197" cy="287057"/>
              </a:xfrm>
              <a:custGeom>
                <a:avLst/>
                <a:gdLst>
                  <a:gd name="connsiteX0" fmla="*/ 253744 w 288197"/>
                  <a:gd name="connsiteY0" fmla="*/ 0 h 287057"/>
                  <a:gd name="connsiteX1" fmla="*/ 248915 w 288197"/>
                  <a:gd name="connsiteY1" fmla="*/ 0 h 287057"/>
                  <a:gd name="connsiteX2" fmla="*/ 142976 w 288197"/>
                  <a:gd name="connsiteY2" fmla="*/ 20526 h 287057"/>
                  <a:gd name="connsiteX3" fmla="*/ 40056 w 288197"/>
                  <a:gd name="connsiteY3" fmla="*/ 103836 h 287057"/>
                  <a:gd name="connsiteX4" fmla="*/ 216 w 288197"/>
                  <a:gd name="connsiteY4" fmla="*/ 257175 h 287057"/>
                  <a:gd name="connsiteX5" fmla="*/ 5951 w 288197"/>
                  <a:gd name="connsiteY5" fmla="*/ 280116 h 287057"/>
                  <a:gd name="connsiteX6" fmla="*/ 27983 w 288197"/>
                  <a:gd name="connsiteY6" fmla="*/ 287058 h 287057"/>
                  <a:gd name="connsiteX7" fmla="*/ 30096 w 288197"/>
                  <a:gd name="connsiteY7" fmla="*/ 287058 h 287057"/>
                  <a:gd name="connsiteX8" fmla="*/ 149616 w 288197"/>
                  <a:gd name="connsiteY8" fmla="*/ 265023 h 287057"/>
                  <a:gd name="connsiteX9" fmla="*/ 244991 w 288197"/>
                  <a:gd name="connsiteY9" fmla="*/ 190165 h 287057"/>
                  <a:gd name="connsiteX10" fmla="*/ 287246 w 288197"/>
                  <a:gd name="connsiteY10" fmla="*/ 53125 h 287057"/>
                  <a:gd name="connsiteX11" fmla="*/ 287246 w 288197"/>
                  <a:gd name="connsiteY11" fmla="*/ 52824 h 287057"/>
                  <a:gd name="connsiteX12" fmla="*/ 287246 w 288197"/>
                  <a:gd name="connsiteY12" fmla="*/ 52522 h 287057"/>
                  <a:gd name="connsiteX13" fmla="*/ 287246 w 288197"/>
                  <a:gd name="connsiteY13" fmla="*/ 45277 h 287057"/>
                  <a:gd name="connsiteX14" fmla="*/ 287246 w 288197"/>
                  <a:gd name="connsiteY14" fmla="*/ 40448 h 287057"/>
                  <a:gd name="connsiteX15" fmla="*/ 282115 w 288197"/>
                  <a:gd name="connsiteY15" fmla="*/ 9055 h 287057"/>
                  <a:gd name="connsiteX16" fmla="*/ 253744 w 288197"/>
                  <a:gd name="connsiteY16" fmla="*/ 0 h 287057"/>
                  <a:gd name="connsiteX17" fmla="*/ 27681 w 288197"/>
                  <a:gd name="connsiteY17" fmla="*/ 274682 h 287057"/>
                  <a:gd name="connsiteX18" fmla="*/ 27380 w 288197"/>
                  <a:gd name="connsiteY18" fmla="*/ 274682 h 287057"/>
                  <a:gd name="connsiteX19" fmla="*/ 29794 w 288197"/>
                  <a:gd name="connsiteY19" fmla="*/ 274682 h 287057"/>
                  <a:gd name="connsiteX20" fmla="*/ 27681 w 288197"/>
                  <a:gd name="connsiteY20" fmla="*/ 274682 h 287057"/>
                  <a:gd name="connsiteX21" fmla="*/ 253442 w 288197"/>
                  <a:gd name="connsiteY21" fmla="*/ 12074 h 287057"/>
                  <a:gd name="connsiteX22" fmla="*/ 253442 w 288197"/>
                  <a:gd name="connsiteY22" fmla="*/ 12074 h 287057"/>
                  <a:gd name="connsiteX23" fmla="*/ 256762 w 288197"/>
                  <a:gd name="connsiteY23" fmla="*/ 12074 h 287057"/>
                  <a:gd name="connsiteX24" fmla="*/ 253442 w 288197"/>
                  <a:gd name="connsiteY24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197" h="287057">
                    <a:moveTo>
                      <a:pt x="253744" y="0"/>
                    </a:moveTo>
                    <a:cubicBezTo>
                      <a:pt x="252235" y="0"/>
                      <a:pt x="250725" y="0"/>
                      <a:pt x="248915" y="0"/>
                    </a:cubicBezTo>
                    <a:cubicBezTo>
                      <a:pt x="211188" y="906"/>
                      <a:pt x="175573" y="7848"/>
                      <a:pt x="142976" y="20526"/>
                    </a:cubicBezTo>
                    <a:cubicBezTo>
                      <a:pt x="96798" y="38033"/>
                      <a:pt x="62994" y="65501"/>
                      <a:pt x="40056" y="103836"/>
                    </a:cubicBezTo>
                    <a:cubicBezTo>
                      <a:pt x="10478" y="153641"/>
                      <a:pt x="4139" y="208879"/>
                      <a:pt x="216" y="257175"/>
                    </a:cubicBezTo>
                    <a:cubicBezTo>
                      <a:pt x="-388" y="265325"/>
                      <a:pt x="-86" y="273777"/>
                      <a:pt x="5951" y="280116"/>
                    </a:cubicBezTo>
                    <a:cubicBezTo>
                      <a:pt x="11685" y="286454"/>
                      <a:pt x="20438" y="287058"/>
                      <a:pt x="27983" y="287058"/>
                    </a:cubicBezTo>
                    <a:cubicBezTo>
                      <a:pt x="28587" y="287058"/>
                      <a:pt x="29492" y="287058"/>
                      <a:pt x="30096" y="287058"/>
                    </a:cubicBezTo>
                    <a:cubicBezTo>
                      <a:pt x="74463" y="286756"/>
                      <a:pt x="113700" y="279512"/>
                      <a:pt x="149616" y="265023"/>
                    </a:cubicBezTo>
                    <a:cubicBezTo>
                      <a:pt x="193682" y="247214"/>
                      <a:pt x="224166" y="223368"/>
                      <a:pt x="244991" y="190165"/>
                    </a:cubicBezTo>
                    <a:cubicBezTo>
                      <a:pt x="269740" y="150623"/>
                      <a:pt x="284228" y="104440"/>
                      <a:pt x="287246" y="53125"/>
                    </a:cubicBezTo>
                    <a:lnTo>
                      <a:pt x="287246" y="52824"/>
                    </a:lnTo>
                    <a:lnTo>
                      <a:pt x="287246" y="52522"/>
                    </a:lnTo>
                    <a:cubicBezTo>
                      <a:pt x="287246" y="49503"/>
                      <a:pt x="287246" y="47390"/>
                      <a:pt x="287246" y="45277"/>
                    </a:cubicBezTo>
                    <a:cubicBezTo>
                      <a:pt x="287246" y="42863"/>
                      <a:pt x="287246" y="41655"/>
                      <a:pt x="287246" y="40448"/>
                    </a:cubicBezTo>
                    <a:cubicBezTo>
                      <a:pt x="289057" y="27166"/>
                      <a:pt x="288755" y="16602"/>
                      <a:pt x="282115" y="9055"/>
                    </a:cubicBezTo>
                    <a:cubicBezTo>
                      <a:pt x="275173" y="906"/>
                      <a:pt x="264307" y="0"/>
                      <a:pt x="253744" y="0"/>
                    </a:cubicBezTo>
                    <a:close/>
                    <a:moveTo>
                      <a:pt x="27681" y="274682"/>
                    </a:moveTo>
                    <a:cubicBezTo>
                      <a:pt x="27681" y="274682"/>
                      <a:pt x="27380" y="274682"/>
                      <a:pt x="27380" y="274682"/>
                    </a:cubicBezTo>
                    <a:cubicBezTo>
                      <a:pt x="27983" y="274682"/>
                      <a:pt x="28889" y="274682"/>
                      <a:pt x="29794" y="274682"/>
                    </a:cubicBezTo>
                    <a:cubicBezTo>
                      <a:pt x="28889" y="274682"/>
                      <a:pt x="28285" y="274682"/>
                      <a:pt x="27681" y="274682"/>
                    </a:cubicBezTo>
                    <a:close/>
                    <a:moveTo>
                      <a:pt x="253442" y="12074"/>
                    </a:moveTo>
                    <a:cubicBezTo>
                      <a:pt x="253442" y="12074"/>
                      <a:pt x="253744" y="12074"/>
                      <a:pt x="253442" y="12074"/>
                    </a:cubicBezTo>
                    <a:cubicBezTo>
                      <a:pt x="254649" y="12074"/>
                      <a:pt x="255857" y="12074"/>
                      <a:pt x="256762" y="12074"/>
                    </a:cubicBezTo>
                    <a:cubicBezTo>
                      <a:pt x="255857" y="12074"/>
                      <a:pt x="254649" y="12074"/>
                      <a:pt x="25344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3" name="Freeform 1562">
                <a:extLst>
                  <a:ext uri="{FF2B5EF4-FFF2-40B4-BE49-F238E27FC236}">
                    <a16:creationId xmlns:a16="http://schemas.microsoft.com/office/drawing/2014/main" id="{B9D5E98A-A7D1-AD45-9BF0-E657819C66F4}"/>
                  </a:ext>
                </a:extLst>
              </p:cNvPr>
              <p:cNvSpPr/>
              <p:nvPr/>
            </p:nvSpPr>
            <p:spPr>
              <a:xfrm>
                <a:off x="5956736" y="3438961"/>
                <a:ext cx="287038" cy="286756"/>
              </a:xfrm>
              <a:custGeom>
                <a:avLst/>
                <a:gdLst>
                  <a:gd name="connsiteX0" fmla="*/ 286915 w 287038"/>
                  <a:gd name="connsiteY0" fmla="*/ 48598 h 286756"/>
                  <a:gd name="connsiteX1" fmla="*/ 286915 w 287038"/>
                  <a:gd name="connsiteY1" fmla="*/ 48296 h 286756"/>
                  <a:gd name="connsiteX2" fmla="*/ 286915 w 287038"/>
                  <a:gd name="connsiteY2" fmla="*/ 35316 h 286756"/>
                  <a:gd name="connsiteX3" fmla="*/ 280577 w 287038"/>
                  <a:gd name="connsiteY3" fmla="*/ 6641 h 286756"/>
                  <a:gd name="connsiteX4" fmla="*/ 259147 w 287038"/>
                  <a:gd name="connsiteY4" fmla="*/ 0 h 286756"/>
                  <a:gd name="connsiteX5" fmla="*/ 251602 w 287038"/>
                  <a:gd name="connsiteY5" fmla="*/ 302 h 286756"/>
                  <a:gd name="connsiteX6" fmla="*/ 154416 w 287038"/>
                  <a:gd name="connsiteY6" fmla="*/ 17205 h 286756"/>
                  <a:gd name="connsiteX7" fmla="*/ 28557 w 287038"/>
                  <a:gd name="connsiteY7" fmla="*/ 125569 h 286756"/>
                  <a:gd name="connsiteX8" fmla="*/ 186 w 287038"/>
                  <a:gd name="connsiteY8" fmla="*/ 255666 h 286756"/>
                  <a:gd name="connsiteX9" fmla="*/ 5921 w 287038"/>
                  <a:gd name="connsiteY9" fmla="*/ 278908 h 286756"/>
                  <a:gd name="connsiteX10" fmla="*/ 30972 w 287038"/>
                  <a:gd name="connsiteY10" fmla="*/ 286756 h 286756"/>
                  <a:gd name="connsiteX11" fmla="*/ 37914 w 287038"/>
                  <a:gd name="connsiteY11" fmla="*/ 286756 h 286756"/>
                  <a:gd name="connsiteX12" fmla="*/ 153511 w 287038"/>
                  <a:gd name="connsiteY12" fmla="*/ 264118 h 286756"/>
                  <a:gd name="connsiteX13" fmla="*/ 255525 w 287038"/>
                  <a:gd name="connsiteY13" fmla="*/ 172355 h 286756"/>
                  <a:gd name="connsiteX14" fmla="*/ 286915 w 287038"/>
                  <a:gd name="connsiteY14" fmla="*/ 49201 h 286756"/>
                  <a:gd name="connsiteX15" fmla="*/ 286915 w 287038"/>
                  <a:gd name="connsiteY15" fmla="*/ 48598 h 286756"/>
                  <a:gd name="connsiteX16" fmla="*/ 37914 w 287038"/>
                  <a:gd name="connsiteY16" fmla="*/ 274380 h 286756"/>
                  <a:gd name="connsiteX17" fmla="*/ 31274 w 287038"/>
                  <a:gd name="connsiteY17" fmla="*/ 274380 h 286756"/>
                  <a:gd name="connsiteX18" fmla="*/ 37914 w 287038"/>
                  <a:gd name="connsiteY18" fmla="*/ 274380 h 286756"/>
                  <a:gd name="connsiteX19" fmla="*/ 37914 w 287038"/>
                  <a:gd name="connsiteY19" fmla="*/ 274380 h 286756"/>
                  <a:gd name="connsiteX20" fmla="*/ 257034 w 287038"/>
                  <a:gd name="connsiteY20" fmla="*/ 12074 h 286756"/>
                  <a:gd name="connsiteX21" fmla="*/ 259147 w 287038"/>
                  <a:gd name="connsiteY21" fmla="*/ 12074 h 286756"/>
                  <a:gd name="connsiteX22" fmla="*/ 259147 w 287038"/>
                  <a:gd name="connsiteY22" fmla="*/ 12074 h 286756"/>
                  <a:gd name="connsiteX23" fmla="*/ 257034 w 287038"/>
                  <a:gd name="connsiteY23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38" h="286756">
                    <a:moveTo>
                      <a:pt x="286915" y="48598"/>
                    </a:moveTo>
                    <a:lnTo>
                      <a:pt x="286915" y="48296"/>
                    </a:lnTo>
                    <a:lnTo>
                      <a:pt x="286915" y="35316"/>
                    </a:lnTo>
                    <a:cubicBezTo>
                      <a:pt x="287216" y="24148"/>
                      <a:pt x="287519" y="13885"/>
                      <a:pt x="280577" y="6641"/>
                    </a:cubicBezTo>
                    <a:cubicBezTo>
                      <a:pt x="274842" y="604"/>
                      <a:pt x="266995" y="0"/>
                      <a:pt x="259147" y="0"/>
                    </a:cubicBezTo>
                    <a:cubicBezTo>
                      <a:pt x="257034" y="0"/>
                      <a:pt x="254922" y="0"/>
                      <a:pt x="251602" y="302"/>
                    </a:cubicBezTo>
                    <a:cubicBezTo>
                      <a:pt x="215685" y="2113"/>
                      <a:pt x="183994" y="7546"/>
                      <a:pt x="154416" y="17205"/>
                    </a:cubicBezTo>
                    <a:cubicBezTo>
                      <a:pt x="93147" y="37127"/>
                      <a:pt x="52099" y="72745"/>
                      <a:pt x="28557" y="125569"/>
                    </a:cubicBezTo>
                    <a:cubicBezTo>
                      <a:pt x="12259" y="162093"/>
                      <a:pt x="3205" y="203446"/>
                      <a:pt x="186" y="255666"/>
                    </a:cubicBezTo>
                    <a:cubicBezTo>
                      <a:pt x="-417" y="264118"/>
                      <a:pt x="186" y="272569"/>
                      <a:pt x="5921" y="278908"/>
                    </a:cubicBezTo>
                    <a:cubicBezTo>
                      <a:pt x="12259" y="285850"/>
                      <a:pt x="22219" y="286756"/>
                      <a:pt x="30972" y="286756"/>
                    </a:cubicBezTo>
                    <a:cubicBezTo>
                      <a:pt x="33386" y="286756"/>
                      <a:pt x="35499" y="286756"/>
                      <a:pt x="37914" y="286756"/>
                    </a:cubicBezTo>
                    <a:cubicBezTo>
                      <a:pt x="77754" y="286756"/>
                      <a:pt x="116387" y="279210"/>
                      <a:pt x="153511" y="264118"/>
                    </a:cubicBezTo>
                    <a:cubicBezTo>
                      <a:pt x="200293" y="245101"/>
                      <a:pt x="234700" y="214010"/>
                      <a:pt x="255525" y="172355"/>
                    </a:cubicBezTo>
                    <a:cubicBezTo>
                      <a:pt x="274238" y="134020"/>
                      <a:pt x="284802" y="92667"/>
                      <a:pt x="286915" y="49201"/>
                    </a:cubicBezTo>
                    <a:lnTo>
                      <a:pt x="286915" y="48598"/>
                    </a:lnTo>
                    <a:close/>
                    <a:moveTo>
                      <a:pt x="37914" y="274380"/>
                    </a:moveTo>
                    <a:cubicBezTo>
                      <a:pt x="35801" y="274380"/>
                      <a:pt x="33386" y="274380"/>
                      <a:pt x="31274" y="274380"/>
                    </a:cubicBezTo>
                    <a:cubicBezTo>
                      <a:pt x="33688" y="274380"/>
                      <a:pt x="35801" y="274380"/>
                      <a:pt x="37914" y="274380"/>
                    </a:cubicBezTo>
                    <a:cubicBezTo>
                      <a:pt x="38216" y="274380"/>
                      <a:pt x="37914" y="274380"/>
                      <a:pt x="37914" y="274380"/>
                    </a:cubicBezTo>
                    <a:close/>
                    <a:moveTo>
                      <a:pt x="257034" y="12074"/>
                    </a:moveTo>
                    <a:cubicBezTo>
                      <a:pt x="257638" y="12074"/>
                      <a:pt x="258544" y="12074"/>
                      <a:pt x="259147" y="12074"/>
                    </a:cubicBezTo>
                    <a:cubicBezTo>
                      <a:pt x="259147" y="12074"/>
                      <a:pt x="259147" y="12074"/>
                      <a:pt x="259147" y="12074"/>
                    </a:cubicBezTo>
                    <a:cubicBezTo>
                      <a:pt x="258544" y="11772"/>
                      <a:pt x="257638" y="12074"/>
                      <a:pt x="25703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4" name="Freeform 1563">
                <a:extLst>
                  <a:ext uri="{FF2B5EF4-FFF2-40B4-BE49-F238E27FC236}">
                    <a16:creationId xmlns:a16="http://schemas.microsoft.com/office/drawing/2014/main" id="{C5E7202F-F734-4948-A185-E8BEDDF1A426}"/>
                  </a:ext>
                </a:extLst>
              </p:cNvPr>
              <p:cNvSpPr/>
              <p:nvPr/>
            </p:nvSpPr>
            <p:spPr>
              <a:xfrm>
                <a:off x="5956796" y="2187496"/>
                <a:ext cx="286548" cy="287057"/>
              </a:xfrm>
              <a:custGeom>
                <a:avLst/>
                <a:gdLst>
                  <a:gd name="connsiteX0" fmla="*/ 285950 w 286548"/>
                  <a:gd name="connsiteY0" fmla="*/ 224575 h 287057"/>
                  <a:gd name="connsiteX1" fmla="*/ 255768 w 286548"/>
                  <a:gd name="connsiteY1" fmla="*/ 115910 h 287057"/>
                  <a:gd name="connsiteX2" fmla="*/ 180313 w 286548"/>
                  <a:gd name="connsiteY2" fmla="*/ 36222 h 287057"/>
                  <a:gd name="connsiteX3" fmla="*/ 33025 w 286548"/>
                  <a:gd name="connsiteY3" fmla="*/ 0 h 287057"/>
                  <a:gd name="connsiteX4" fmla="*/ 30912 w 286548"/>
                  <a:gd name="connsiteY4" fmla="*/ 0 h 287057"/>
                  <a:gd name="connsiteX5" fmla="*/ 5861 w 286548"/>
                  <a:gd name="connsiteY5" fmla="*/ 8150 h 287057"/>
                  <a:gd name="connsiteX6" fmla="*/ 428 w 286548"/>
                  <a:gd name="connsiteY6" fmla="*/ 34411 h 287057"/>
                  <a:gd name="connsiteX7" fmla="*/ 2240 w 286548"/>
                  <a:gd name="connsiteY7" fmla="*/ 53125 h 287057"/>
                  <a:gd name="connsiteX8" fmla="*/ 10389 w 286548"/>
                  <a:gd name="connsiteY8" fmla="*/ 107760 h 287057"/>
                  <a:gd name="connsiteX9" fmla="*/ 112404 w 286548"/>
                  <a:gd name="connsiteY9" fmla="*/ 252044 h 287057"/>
                  <a:gd name="connsiteX10" fmla="*/ 238866 w 286548"/>
                  <a:gd name="connsiteY10" fmla="*/ 286152 h 287057"/>
                  <a:gd name="connsiteX11" fmla="*/ 255768 w 286548"/>
                  <a:gd name="connsiteY11" fmla="*/ 287058 h 287057"/>
                  <a:gd name="connsiteX12" fmla="*/ 278102 w 286548"/>
                  <a:gd name="connsiteY12" fmla="*/ 279512 h 287057"/>
                  <a:gd name="connsiteX13" fmla="*/ 286251 w 286548"/>
                  <a:gd name="connsiteY13" fmla="*/ 224877 h 287057"/>
                  <a:gd name="connsiteX14" fmla="*/ 285950 w 286548"/>
                  <a:gd name="connsiteY14" fmla="*/ 224575 h 287057"/>
                  <a:gd name="connsiteX15" fmla="*/ 285950 w 286548"/>
                  <a:gd name="connsiteY15" fmla="*/ 224575 h 287057"/>
                  <a:gd name="connsiteX16" fmla="*/ 30007 w 286548"/>
                  <a:gd name="connsiteY16" fmla="*/ 11772 h 287057"/>
                  <a:gd name="connsiteX17" fmla="*/ 30610 w 286548"/>
                  <a:gd name="connsiteY17" fmla="*/ 11772 h 287057"/>
                  <a:gd name="connsiteX18" fmla="*/ 32422 w 286548"/>
                  <a:gd name="connsiteY18" fmla="*/ 11772 h 287057"/>
                  <a:gd name="connsiteX19" fmla="*/ 30007 w 286548"/>
                  <a:gd name="connsiteY19" fmla="*/ 11772 h 287057"/>
                  <a:gd name="connsiteX20" fmla="*/ 255164 w 286548"/>
                  <a:gd name="connsiteY20" fmla="*/ 274984 h 287057"/>
                  <a:gd name="connsiteX21" fmla="*/ 254560 w 286548"/>
                  <a:gd name="connsiteY21" fmla="*/ 274984 h 287057"/>
                  <a:gd name="connsiteX22" fmla="*/ 255164 w 286548"/>
                  <a:gd name="connsiteY22" fmla="*/ 274984 h 287057"/>
                  <a:gd name="connsiteX23" fmla="*/ 255164 w 286548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48" h="287057">
                    <a:moveTo>
                      <a:pt x="285950" y="224575"/>
                    </a:moveTo>
                    <a:cubicBezTo>
                      <a:pt x="284441" y="198616"/>
                      <a:pt x="275687" y="156358"/>
                      <a:pt x="255768" y="115910"/>
                    </a:cubicBezTo>
                    <a:cubicBezTo>
                      <a:pt x="238564" y="80895"/>
                      <a:pt x="213815" y="54936"/>
                      <a:pt x="180313" y="36222"/>
                    </a:cubicBezTo>
                    <a:cubicBezTo>
                      <a:pt x="138058" y="12678"/>
                      <a:pt x="90069" y="604"/>
                      <a:pt x="33025" y="0"/>
                    </a:cubicBezTo>
                    <a:cubicBezTo>
                      <a:pt x="32422" y="0"/>
                      <a:pt x="31818" y="0"/>
                      <a:pt x="30912" y="0"/>
                    </a:cubicBezTo>
                    <a:cubicBezTo>
                      <a:pt x="22160" y="0"/>
                      <a:pt x="12199" y="906"/>
                      <a:pt x="5861" y="8150"/>
                    </a:cubicBezTo>
                    <a:cubicBezTo>
                      <a:pt x="-477" y="15394"/>
                      <a:pt x="-477" y="25053"/>
                      <a:pt x="428" y="34411"/>
                    </a:cubicBezTo>
                    <a:cubicBezTo>
                      <a:pt x="1032" y="40750"/>
                      <a:pt x="1636" y="47088"/>
                      <a:pt x="2240" y="53125"/>
                    </a:cubicBezTo>
                    <a:cubicBezTo>
                      <a:pt x="4051" y="70934"/>
                      <a:pt x="5560" y="89649"/>
                      <a:pt x="10389" y="107760"/>
                    </a:cubicBezTo>
                    <a:cubicBezTo>
                      <a:pt x="28498" y="178694"/>
                      <a:pt x="61094" y="224575"/>
                      <a:pt x="112404" y="252044"/>
                    </a:cubicBezTo>
                    <a:cubicBezTo>
                      <a:pt x="147716" y="270758"/>
                      <a:pt x="187859" y="281625"/>
                      <a:pt x="238866" y="286152"/>
                    </a:cubicBezTo>
                    <a:cubicBezTo>
                      <a:pt x="245204" y="286756"/>
                      <a:pt x="250938" y="287058"/>
                      <a:pt x="255768" y="287058"/>
                    </a:cubicBezTo>
                    <a:cubicBezTo>
                      <a:pt x="262710" y="287058"/>
                      <a:pt x="271764" y="286152"/>
                      <a:pt x="278102" y="279512"/>
                    </a:cubicBezTo>
                    <a:cubicBezTo>
                      <a:pt x="287459" y="270155"/>
                      <a:pt x="286855" y="255062"/>
                      <a:pt x="286251" y="224877"/>
                    </a:cubicBezTo>
                    <a:lnTo>
                      <a:pt x="285950" y="224575"/>
                    </a:lnTo>
                    <a:lnTo>
                      <a:pt x="285950" y="224575"/>
                    </a:lnTo>
                    <a:close/>
                    <a:moveTo>
                      <a:pt x="30007" y="11772"/>
                    </a:moveTo>
                    <a:cubicBezTo>
                      <a:pt x="30309" y="11772"/>
                      <a:pt x="30610" y="11772"/>
                      <a:pt x="30610" y="11772"/>
                    </a:cubicBezTo>
                    <a:cubicBezTo>
                      <a:pt x="31214" y="11772"/>
                      <a:pt x="31818" y="11772"/>
                      <a:pt x="32422" y="11772"/>
                    </a:cubicBezTo>
                    <a:cubicBezTo>
                      <a:pt x="31818" y="11772"/>
                      <a:pt x="30912" y="11772"/>
                      <a:pt x="30007" y="11772"/>
                    </a:cubicBezTo>
                    <a:close/>
                    <a:moveTo>
                      <a:pt x="255164" y="274984"/>
                    </a:moveTo>
                    <a:cubicBezTo>
                      <a:pt x="255164" y="274984"/>
                      <a:pt x="254862" y="274984"/>
                      <a:pt x="254560" y="274984"/>
                    </a:cubicBezTo>
                    <a:cubicBezTo>
                      <a:pt x="254862" y="274984"/>
                      <a:pt x="255164" y="274984"/>
                      <a:pt x="255164" y="274984"/>
                    </a:cubicBezTo>
                    <a:cubicBezTo>
                      <a:pt x="255466" y="274984"/>
                      <a:pt x="255164" y="274984"/>
                      <a:pt x="25516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5" name="Freeform 1564">
                <a:extLst>
                  <a:ext uri="{FF2B5EF4-FFF2-40B4-BE49-F238E27FC236}">
                    <a16:creationId xmlns:a16="http://schemas.microsoft.com/office/drawing/2014/main" id="{4C2BA96F-2288-C94F-9907-5011EEB13716}"/>
                  </a:ext>
                </a:extLst>
              </p:cNvPr>
              <p:cNvSpPr/>
              <p:nvPr/>
            </p:nvSpPr>
            <p:spPr>
              <a:xfrm>
                <a:off x="5956630" y="5634607"/>
                <a:ext cx="286790" cy="286756"/>
              </a:xfrm>
              <a:custGeom>
                <a:avLst/>
                <a:gdLst>
                  <a:gd name="connsiteX0" fmla="*/ 286719 w 286790"/>
                  <a:gd name="connsiteY0" fmla="*/ 239366 h 286756"/>
                  <a:gd name="connsiteX1" fmla="*/ 264083 w 286790"/>
                  <a:gd name="connsiteY1" fmla="*/ 133417 h 286756"/>
                  <a:gd name="connsiteX2" fmla="*/ 188628 w 286790"/>
                  <a:gd name="connsiteY2" fmla="*/ 41353 h 286756"/>
                  <a:gd name="connsiteX3" fmla="*/ 33191 w 286790"/>
                  <a:gd name="connsiteY3" fmla="*/ 0 h 286756"/>
                  <a:gd name="connsiteX4" fmla="*/ 29267 w 286790"/>
                  <a:gd name="connsiteY4" fmla="*/ 0 h 286756"/>
                  <a:gd name="connsiteX5" fmla="*/ 6027 w 286790"/>
                  <a:gd name="connsiteY5" fmla="*/ 7546 h 286756"/>
                  <a:gd name="connsiteX6" fmla="*/ 293 w 286790"/>
                  <a:gd name="connsiteY6" fmla="*/ 34109 h 286756"/>
                  <a:gd name="connsiteX7" fmla="*/ 293 w 286790"/>
                  <a:gd name="connsiteY7" fmla="*/ 34109 h 286756"/>
                  <a:gd name="connsiteX8" fmla="*/ 293 w 286790"/>
                  <a:gd name="connsiteY8" fmla="*/ 34109 h 286756"/>
                  <a:gd name="connsiteX9" fmla="*/ 595 w 286790"/>
                  <a:gd name="connsiteY9" fmla="*/ 38033 h 286756"/>
                  <a:gd name="connsiteX10" fmla="*/ 15082 w 286790"/>
                  <a:gd name="connsiteY10" fmla="*/ 125871 h 286756"/>
                  <a:gd name="connsiteX11" fmla="*/ 155730 w 286790"/>
                  <a:gd name="connsiteY11" fmla="*/ 271060 h 286756"/>
                  <a:gd name="connsiteX12" fmla="*/ 236617 w 286790"/>
                  <a:gd name="connsiteY12" fmla="*/ 286153 h 286756"/>
                  <a:gd name="connsiteX13" fmla="*/ 252614 w 286790"/>
                  <a:gd name="connsiteY13" fmla="*/ 286756 h 286756"/>
                  <a:gd name="connsiteX14" fmla="*/ 278570 w 286790"/>
                  <a:gd name="connsiteY14" fmla="*/ 278908 h 286756"/>
                  <a:gd name="connsiteX15" fmla="*/ 286719 w 286790"/>
                  <a:gd name="connsiteY15" fmla="*/ 239366 h 286756"/>
                  <a:gd name="connsiteX16" fmla="*/ 26249 w 286790"/>
                  <a:gd name="connsiteY16" fmla="*/ 12376 h 286756"/>
                  <a:gd name="connsiteX17" fmla="*/ 28966 w 286790"/>
                  <a:gd name="connsiteY17" fmla="*/ 12376 h 286756"/>
                  <a:gd name="connsiteX18" fmla="*/ 28966 w 286790"/>
                  <a:gd name="connsiteY18" fmla="*/ 12376 h 286756"/>
                  <a:gd name="connsiteX19" fmla="*/ 26249 w 286790"/>
                  <a:gd name="connsiteY19" fmla="*/ 12376 h 286756"/>
                  <a:gd name="connsiteX20" fmla="*/ 252614 w 286790"/>
                  <a:gd name="connsiteY20" fmla="*/ 274984 h 286756"/>
                  <a:gd name="connsiteX21" fmla="*/ 252312 w 286790"/>
                  <a:gd name="connsiteY21" fmla="*/ 274984 h 286756"/>
                  <a:gd name="connsiteX22" fmla="*/ 252916 w 286790"/>
                  <a:gd name="connsiteY22" fmla="*/ 274984 h 286756"/>
                  <a:gd name="connsiteX23" fmla="*/ 252614 w 286790"/>
                  <a:gd name="connsiteY23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790" h="286756">
                    <a:moveTo>
                      <a:pt x="286719" y="239366"/>
                    </a:moveTo>
                    <a:cubicBezTo>
                      <a:pt x="285814" y="203446"/>
                      <a:pt x="278268" y="167828"/>
                      <a:pt x="264083" y="133417"/>
                    </a:cubicBezTo>
                    <a:cubicBezTo>
                      <a:pt x="246879" y="91762"/>
                      <a:pt x="222130" y="61879"/>
                      <a:pt x="188628" y="41353"/>
                    </a:cubicBezTo>
                    <a:cubicBezTo>
                      <a:pt x="146072" y="15696"/>
                      <a:pt x="96573" y="2717"/>
                      <a:pt x="33191" y="0"/>
                    </a:cubicBezTo>
                    <a:cubicBezTo>
                      <a:pt x="31682" y="0"/>
                      <a:pt x="30475" y="0"/>
                      <a:pt x="29267" y="0"/>
                    </a:cubicBezTo>
                    <a:cubicBezTo>
                      <a:pt x="21420" y="0"/>
                      <a:pt x="12366" y="906"/>
                      <a:pt x="6027" y="7546"/>
                    </a:cubicBezTo>
                    <a:cubicBezTo>
                      <a:pt x="-612" y="14791"/>
                      <a:pt x="-311" y="25054"/>
                      <a:pt x="293" y="34109"/>
                    </a:cubicBezTo>
                    <a:lnTo>
                      <a:pt x="293" y="34109"/>
                    </a:lnTo>
                    <a:lnTo>
                      <a:pt x="293" y="34109"/>
                    </a:lnTo>
                    <a:lnTo>
                      <a:pt x="595" y="38033"/>
                    </a:lnTo>
                    <a:cubicBezTo>
                      <a:pt x="3613" y="66709"/>
                      <a:pt x="6329" y="96592"/>
                      <a:pt x="15082" y="125871"/>
                    </a:cubicBezTo>
                    <a:cubicBezTo>
                      <a:pt x="36209" y="199220"/>
                      <a:pt x="83595" y="248120"/>
                      <a:pt x="155730" y="271060"/>
                    </a:cubicBezTo>
                    <a:cubicBezTo>
                      <a:pt x="181988" y="279512"/>
                      <a:pt x="209152" y="284643"/>
                      <a:pt x="236617" y="286153"/>
                    </a:cubicBezTo>
                    <a:cubicBezTo>
                      <a:pt x="242050" y="286454"/>
                      <a:pt x="247785" y="286756"/>
                      <a:pt x="252614" y="286756"/>
                    </a:cubicBezTo>
                    <a:cubicBezTo>
                      <a:pt x="261970" y="286756"/>
                      <a:pt x="271628" y="285851"/>
                      <a:pt x="278570" y="278908"/>
                    </a:cubicBezTo>
                    <a:cubicBezTo>
                      <a:pt x="286719" y="270758"/>
                      <a:pt x="287021" y="258684"/>
                      <a:pt x="286719" y="239366"/>
                    </a:cubicBezTo>
                    <a:close/>
                    <a:moveTo>
                      <a:pt x="26249" y="12376"/>
                    </a:moveTo>
                    <a:cubicBezTo>
                      <a:pt x="27155" y="12376"/>
                      <a:pt x="28060" y="12376"/>
                      <a:pt x="28966" y="12376"/>
                    </a:cubicBezTo>
                    <a:cubicBezTo>
                      <a:pt x="28966" y="12376"/>
                      <a:pt x="28966" y="12376"/>
                      <a:pt x="28966" y="12376"/>
                    </a:cubicBezTo>
                    <a:cubicBezTo>
                      <a:pt x="28060" y="12376"/>
                      <a:pt x="27155" y="12376"/>
                      <a:pt x="26249" y="12376"/>
                    </a:cubicBezTo>
                    <a:close/>
                    <a:moveTo>
                      <a:pt x="252614" y="274984"/>
                    </a:moveTo>
                    <a:cubicBezTo>
                      <a:pt x="252614" y="274984"/>
                      <a:pt x="252312" y="274984"/>
                      <a:pt x="252312" y="274984"/>
                    </a:cubicBezTo>
                    <a:cubicBezTo>
                      <a:pt x="252614" y="274984"/>
                      <a:pt x="252916" y="274984"/>
                      <a:pt x="252916" y="274984"/>
                    </a:cubicBezTo>
                    <a:cubicBezTo>
                      <a:pt x="252916" y="274984"/>
                      <a:pt x="252916" y="274984"/>
                      <a:pt x="25261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6" name="Freeform 1565">
                <a:extLst>
                  <a:ext uri="{FF2B5EF4-FFF2-40B4-BE49-F238E27FC236}">
                    <a16:creationId xmlns:a16="http://schemas.microsoft.com/office/drawing/2014/main" id="{AFE42AC1-8874-C742-87E2-2BD322A3465C}"/>
                  </a:ext>
                </a:extLst>
              </p:cNvPr>
              <p:cNvSpPr/>
              <p:nvPr/>
            </p:nvSpPr>
            <p:spPr>
              <a:xfrm>
                <a:off x="5956977" y="5944002"/>
                <a:ext cx="286159" cy="286152"/>
              </a:xfrm>
              <a:custGeom>
                <a:avLst/>
                <a:gdLst>
                  <a:gd name="connsiteX0" fmla="*/ 286070 w 286159"/>
                  <a:gd name="connsiteY0" fmla="*/ 227896 h 286152"/>
                  <a:gd name="connsiteX1" fmla="*/ 258906 w 286159"/>
                  <a:gd name="connsiteY1" fmla="*/ 122551 h 286152"/>
                  <a:gd name="connsiteX2" fmla="*/ 186168 w 286159"/>
                  <a:gd name="connsiteY2" fmla="*/ 39844 h 286152"/>
                  <a:gd name="connsiteX3" fmla="*/ 30429 w 286159"/>
                  <a:gd name="connsiteY3" fmla="*/ 0 h 286152"/>
                  <a:gd name="connsiteX4" fmla="*/ 30429 w 286159"/>
                  <a:gd name="connsiteY4" fmla="*/ 0 h 286152"/>
                  <a:gd name="connsiteX5" fmla="*/ 30429 w 286159"/>
                  <a:gd name="connsiteY5" fmla="*/ 0 h 286152"/>
                  <a:gd name="connsiteX6" fmla="*/ 5680 w 286159"/>
                  <a:gd name="connsiteY6" fmla="*/ 7848 h 286152"/>
                  <a:gd name="connsiteX7" fmla="*/ 549 w 286159"/>
                  <a:gd name="connsiteY7" fmla="*/ 34109 h 286152"/>
                  <a:gd name="connsiteX8" fmla="*/ 1454 w 286159"/>
                  <a:gd name="connsiteY8" fmla="*/ 42259 h 286152"/>
                  <a:gd name="connsiteX9" fmla="*/ 14734 w 286159"/>
                  <a:gd name="connsiteY9" fmla="*/ 123154 h 286152"/>
                  <a:gd name="connsiteX10" fmla="*/ 151760 w 286159"/>
                  <a:gd name="connsiteY10" fmla="*/ 268947 h 286152"/>
                  <a:gd name="connsiteX11" fmla="*/ 236874 w 286159"/>
                  <a:gd name="connsiteY11" fmla="*/ 285247 h 286152"/>
                  <a:gd name="connsiteX12" fmla="*/ 253775 w 286159"/>
                  <a:gd name="connsiteY12" fmla="*/ 286153 h 286152"/>
                  <a:gd name="connsiteX13" fmla="*/ 278223 w 286159"/>
                  <a:gd name="connsiteY13" fmla="*/ 278304 h 286152"/>
                  <a:gd name="connsiteX14" fmla="*/ 286070 w 286159"/>
                  <a:gd name="connsiteY14" fmla="*/ 227896 h 286152"/>
                  <a:gd name="connsiteX15" fmla="*/ 286070 w 286159"/>
                  <a:gd name="connsiteY15" fmla="*/ 227896 h 286152"/>
                  <a:gd name="connsiteX16" fmla="*/ 286070 w 286159"/>
                  <a:gd name="connsiteY16" fmla="*/ 227896 h 286152"/>
                  <a:gd name="connsiteX17" fmla="*/ 253172 w 286159"/>
                  <a:gd name="connsiteY17" fmla="*/ 274381 h 286152"/>
                  <a:gd name="connsiteX18" fmla="*/ 252568 w 286159"/>
                  <a:gd name="connsiteY18" fmla="*/ 274381 h 286152"/>
                  <a:gd name="connsiteX19" fmla="*/ 253474 w 286159"/>
                  <a:gd name="connsiteY19" fmla="*/ 274381 h 286152"/>
                  <a:gd name="connsiteX20" fmla="*/ 253172 w 286159"/>
                  <a:gd name="connsiteY20" fmla="*/ 274381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59" h="286152">
                    <a:moveTo>
                      <a:pt x="286070" y="227896"/>
                    </a:moveTo>
                    <a:cubicBezTo>
                      <a:pt x="285165" y="196504"/>
                      <a:pt x="274903" y="156961"/>
                      <a:pt x="258906" y="122551"/>
                    </a:cubicBezTo>
                    <a:cubicBezTo>
                      <a:pt x="242608" y="86933"/>
                      <a:pt x="218160" y="59163"/>
                      <a:pt x="186168" y="39844"/>
                    </a:cubicBezTo>
                    <a:cubicBezTo>
                      <a:pt x="141800" y="13583"/>
                      <a:pt x="90793" y="302"/>
                      <a:pt x="30429" y="0"/>
                    </a:cubicBezTo>
                    <a:lnTo>
                      <a:pt x="30429" y="0"/>
                    </a:lnTo>
                    <a:lnTo>
                      <a:pt x="30429" y="0"/>
                    </a:lnTo>
                    <a:cubicBezTo>
                      <a:pt x="21073" y="0"/>
                      <a:pt x="11716" y="906"/>
                      <a:pt x="5680" y="7848"/>
                    </a:cubicBezTo>
                    <a:cubicBezTo>
                      <a:pt x="-960" y="15092"/>
                      <a:pt x="-356" y="25355"/>
                      <a:pt x="549" y="34109"/>
                    </a:cubicBezTo>
                    <a:cubicBezTo>
                      <a:pt x="851" y="36826"/>
                      <a:pt x="1153" y="39542"/>
                      <a:pt x="1454" y="42259"/>
                    </a:cubicBezTo>
                    <a:cubicBezTo>
                      <a:pt x="4171" y="68822"/>
                      <a:pt x="6887" y="96290"/>
                      <a:pt x="14734" y="123154"/>
                    </a:cubicBezTo>
                    <a:cubicBezTo>
                      <a:pt x="35862" y="197107"/>
                      <a:pt x="82040" y="246309"/>
                      <a:pt x="151760" y="268947"/>
                    </a:cubicBezTo>
                    <a:cubicBezTo>
                      <a:pt x="178924" y="277701"/>
                      <a:pt x="207597" y="283436"/>
                      <a:pt x="236874" y="285247"/>
                    </a:cubicBezTo>
                    <a:cubicBezTo>
                      <a:pt x="243815" y="285850"/>
                      <a:pt x="248947" y="286153"/>
                      <a:pt x="253775" y="286153"/>
                    </a:cubicBezTo>
                    <a:cubicBezTo>
                      <a:pt x="261924" y="286153"/>
                      <a:pt x="271281" y="285247"/>
                      <a:pt x="278223" y="278304"/>
                    </a:cubicBezTo>
                    <a:cubicBezTo>
                      <a:pt x="286372" y="269249"/>
                      <a:pt x="286372" y="254761"/>
                      <a:pt x="286070" y="227896"/>
                    </a:cubicBezTo>
                    <a:lnTo>
                      <a:pt x="286070" y="227896"/>
                    </a:lnTo>
                    <a:lnTo>
                      <a:pt x="286070" y="227896"/>
                    </a:lnTo>
                    <a:close/>
                    <a:moveTo>
                      <a:pt x="253172" y="274381"/>
                    </a:moveTo>
                    <a:cubicBezTo>
                      <a:pt x="252870" y="274381"/>
                      <a:pt x="252870" y="274381"/>
                      <a:pt x="252568" y="274381"/>
                    </a:cubicBezTo>
                    <a:cubicBezTo>
                      <a:pt x="252870" y="274381"/>
                      <a:pt x="253172" y="274381"/>
                      <a:pt x="253474" y="274381"/>
                    </a:cubicBezTo>
                    <a:cubicBezTo>
                      <a:pt x="253474" y="274381"/>
                      <a:pt x="253172" y="274381"/>
                      <a:pt x="253172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7" name="Freeform 1566">
                <a:extLst>
                  <a:ext uri="{FF2B5EF4-FFF2-40B4-BE49-F238E27FC236}">
                    <a16:creationId xmlns:a16="http://schemas.microsoft.com/office/drawing/2014/main" id="{AF36DDBD-61A5-EF47-AD47-B693F5D1ABC7}"/>
                  </a:ext>
                </a:extLst>
              </p:cNvPr>
              <p:cNvSpPr/>
              <p:nvPr/>
            </p:nvSpPr>
            <p:spPr>
              <a:xfrm>
                <a:off x="5956366" y="3129566"/>
                <a:ext cx="286428" cy="286152"/>
              </a:xfrm>
              <a:custGeom>
                <a:avLst/>
                <a:gdLst>
                  <a:gd name="connsiteX0" fmla="*/ 255 w 286428"/>
                  <a:gd name="connsiteY0" fmla="*/ 31694 h 286152"/>
                  <a:gd name="connsiteX1" fmla="*/ 25004 w 286428"/>
                  <a:gd name="connsiteY1" fmla="*/ 154848 h 286152"/>
                  <a:gd name="connsiteX2" fmla="*/ 73899 w 286428"/>
                  <a:gd name="connsiteY2" fmla="*/ 225783 h 286152"/>
                  <a:gd name="connsiteX3" fmla="*/ 254387 w 286428"/>
                  <a:gd name="connsiteY3" fmla="*/ 286152 h 286152"/>
                  <a:gd name="connsiteX4" fmla="*/ 256499 w 286428"/>
                  <a:gd name="connsiteY4" fmla="*/ 286152 h 286152"/>
                  <a:gd name="connsiteX5" fmla="*/ 278834 w 286428"/>
                  <a:gd name="connsiteY5" fmla="*/ 278606 h 286152"/>
                  <a:gd name="connsiteX6" fmla="*/ 285776 w 286428"/>
                  <a:gd name="connsiteY6" fmla="*/ 257477 h 286152"/>
                  <a:gd name="connsiteX7" fmla="*/ 286380 w 286428"/>
                  <a:gd name="connsiteY7" fmla="*/ 244799 h 286152"/>
                  <a:gd name="connsiteX8" fmla="*/ 286380 w 286428"/>
                  <a:gd name="connsiteY8" fmla="*/ 242384 h 286152"/>
                  <a:gd name="connsiteX9" fmla="*/ 277627 w 286428"/>
                  <a:gd name="connsiteY9" fmla="*/ 176581 h 286152"/>
                  <a:gd name="connsiteX10" fmla="*/ 202172 w 286428"/>
                  <a:gd name="connsiteY10" fmla="*/ 51918 h 286152"/>
                  <a:gd name="connsiteX11" fmla="*/ 28626 w 286428"/>
                  <a:gd name="connsiteY11" fmla="*/ 0 h 286152"/>
                  <a:gd name="connsiteX12" fmla="*/ 25608 w 286428"/>
                  <a:gd name="connsiteY12" fmla="*/ 0 h 286152"/>
                  <a:gd name="connsiteX13" fmla="*/ 5688 w 286428"/>
                  <a:gd name="connsiteY13" fmla="*/ 6942 h 286152"/>
                  <a:gd name="connsiteX14" fmla="*/ 255 w 286428"/>
                  <a:gd name="connsiteY14" fmla="*/ 31694 h 286152"/>
                  <a:gd name="connsiteX15" fmla="*/ 256499 w 286428"/>
                  <a:gd name="connsiteY15" fmla="*/ 274380 h 286152"/>
                  <a:gd name="connsiteX16" fmla="*/ 254387 w 286428"/>
                  <a:gd name="connsiteY16" fmla="*/ 274380 h 286152"/>
                  <a:gd name="connsiteX17" fmla="*/ 252274 w 286428"/>
                  <a:gd name="connsiteY17" fmla="*/ 274380 h 286152"/>
                  <a:gd name="connsiteX18" fmla="*/ 256499 w 286428"/>
                  <a:gd name="connsiteY18" fmla="*/ 274380 h 286152"/>
                  <a:gd name="connsiteX19" fmla="*/ 25608 w 286428"/>
                  <a:gd name="connsiteY19" fmla="*/ 12376 h 286152"/>
                  <a:gd name="connsiteX20" fmla="*/ 25608 w 286428"/>
                  <a:gd name="connsiteY20" fmla="*/ 12376 h 286152"/>
                  <a:gd name="connsiteX21" fmla="*/ 23495 w 286428"/>
                  <a:gd name="connsiteY21" fmla="*/ 12376 h 286152"/>
                  <a:gd name="connsiteX22" fmla="*/ 25608 w 286428"/>
                  <a:gd name="connsiteY22" fmla="*/ 12376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28" h="286152">
                    <a:moveTo>
                      <a:pt x="255" y="31694"/>
                    </a:moveTo>
                    <a:cubicBezTo>
                      <a:pt x="3877" y="78481"/>
                      <a:pt x="9310" y="117419"/>
                      <a:pt x="25004" y="154848"/>
                    </a:cubicBezTo>
                    <a:cubicBezTo>
                      <a:pt x="37077" y="183524"/>
                      <a:pt x="53375" y="207370"/>
                      <a:pt x="73899" y="225783"/>
                    </a:cubicBezTo>
                    <a:cubicBezTo>
                      <a:pt x="120077" y="267136"/>
                      <a:pt x="177423" y="286152"/>
                      <a:pt x="254387" y="286152"/>
                    </a:cubicBezTo>
                    <a:lnTo>
                      <a:pt x="256499" y="286152"/>
                    </a:lnTo>
                    <a:cubicBezTo>
                      <a:pt x="264045" y="286152"/>
                      <a:pt x="272798" y="285247"/>
                      <a:pt x="278834" y="278606"/>
                    </a:cubicBezTo>
                    <a:cubicBezTo>
                      <a:pt x="284267" y="272871"/>
                      <a:pt x="285474" y="264721"/>
                      <a:pt x="285776" y="257477"/>
                    </a:cubicBezTo>
                    <a:cubicBezTo>
                      <a:pt x="286681" y="252949"/>
                      <a:pt x="286380" y="248723"/>
                      <a:pt x="286380" y="244799"/>
                    </a:cubicBezTo>
                    <a:cubicBezTo>
                      <a:pt x="286380" y="243893"/>
                      <a:pt x="286380" y="243290"/>
                      <a:pt x="286380" y="242384"/>
                    </a:cubicBezTo>
                    <a:cubicBezTo>
                      <a:pt x="286681" y="222764"/>
                      <a:pt x="283965" y="201635"/>
                      <a:pt x="277627" y="176581"/>
                    </a:cubicBezTo>
                    <a:cubicBezTo>
                      <a:pt x="263441" y="119532"/>
                      <a:pt x="239598" y="79688"/>
                      <a:pt x="202172" y="51918"/>
                    </a:cubicBezTo>
                    <a:cubicBezTo>
                      <a:pt x="147845" y="11168"/>
                      <a:pt x="83859" y="2716"/>
                      <a:pt x="28626" y="0"/>
                    </a:cubicBezTo>
                    <a:cubicBezTo>
                      <a:pt x="27419" y="0"/>
                      <a:pt x="26513" y="0"/>
                      <a:pt x="25608" y="0"/>
                    </a:cubicBezTo>
                    <a:cubicBezTo>
                      <a:pt x="19873" y="0"/>
                      <a:pt x="11724" y="604"/>
                      <a:pt x="5688" y="6942"/>
                    </a:cubicBezTo>
                    <a:cubicBezTo>
                      <a:pt x="-348" y="14187"/>
                      <a:pt x="-348" y="23544"/>
                      <a:pt x="255" y="31694"/>
                    </a:cubicBezTo>
                    <a:close/>
                    <a:moveTo>
                      <a:pt x="256499" y="274380"/>
                    </a:moveTo>
                    <a:cubicBezTo>
                      <a:pt x="255896" y="274380"/>
                      <a:pt x="254990" y="274380"/>
                      <a:pt x="254387" y="274380"/>
                    </a:cubicBezTo>
                    <a:cubicBezTo>
                      <a:pt x="253783" y="274380"/>
                      <a:pt x="253180" y="274380"/>
                      <a:pt x="252274" y="274380"/>
                    </a:cubicBezTo>
                    <a:cubicBezTo>
                      <a:pt x="253783" y="274380"/>
                      <a:pt x="254990" y="274380"/>
                      <a:pt x="256499" y="274380"/>
                    </a:cubicBezTo>
                    <a:close/>
                    <a:moveTo>
                      <a:pt x="25608" y="12376"/>
                    </a:moveTo>
                    <a:cubicBezTo>
                      <a:pt x="25608" y="12376"/>
                      <a:pt x="25608" y="12376"/>
                      <a:pt x="25608" y="12376"/>
                    </a:cubicBezTo>
                    <a:cubicBezTo>
                      <a:pt x="25004" y="12376"/>
                      <a:pt x="24099" y="12376"/>
                      <a:pt x="23495" y="12376"/>
                    </a:cubicBezTo>
                    <a:cubicBezTo>
                      <a:pt x="24099" y="12376"/>
                      <a:pt x="25004" y="12376"/>
                      <a:pt x="25608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8" name="Freeform 1567">
                <a:extLst>
                  <a:ext uri="{FF2B5EF4-FFF2-40B4-BE49-F238E27FC236}">
                    <a16:creationId xmlns:a16="http://schemas.microsoft.com/office/drawing/2014/main" id="{D57AED0D-1E2E-8749-8DC5-636AD56089A1}"/>
                  </a:ext>
                </a:extLst>
              </p:cNvPr>
              <p:cNvSpPr/>
              <p:nvPr/>
            </p:nvSpPr>
            <p:spPr>
              <a:xfrm>
                <a:off x="5956709" y="5007366"/>
                <a:ext cx="286639" cy="289170"/>
              </a:xfrm>
              <a:custGeom>
                <a:avLst/>
                <a:gdLst>
                  <a:gd name="connsiteX0" fmla="*/ 213 w 286639"/>
                  <a:gd name="connsiteY0" fmla="*/ 30788 h 289170"/>
                  <a:gd name="connsiteX1" fmla="*/ 213 w 286639"/>
                  <a:gd name="connsiteY1" fmla="*/ 30788 h 289170"/>
                  <a:gd name="connsiteX2" fmla="*/ 213 w 286639"/>
                  <a:gd name="connsiteY2" fmla="*/ 30788 h 289170"/>
                  <a:gd name="connsiteX3" fmla="*/ 27377 w 286639"/>
                  <a:gd name="connsiteY3" fmla="*/ 160885 h 289170"/>
                  <a:gd name="connsiteX4" fmla="*/ 122751 w 286639"/>
                  <a:gd name="connsiteY4" fmla="*/ 259288 h 289170"/>
                  <a:gd name="connsiteX5" fmla="*/ 238046 w 286639"/>
                  <a:gd name="connsiteY5" fmla="*/ 287662 h 289170"/>
                  <a:gd name="connsiteX6" fmla="*/ 256458 w 286639"/>
                  <a:gd name="connsiteY6" fmla="*/ 289171 h 289170"/>
                  <a:gd name="connsiteX7" fmla="*/ 278792 w 286639"/>
                  <a:gd name="connsiteY7" fmla="*/ 281927 h 289170"/>
                  <a:gd name="connsiteX8" fmla="*/ 286639 w 286639"/>
                  <a:gd name="connsiteY8" fmla="*/ 246308 h 289170"/>
                  <a:gd name="connsiteX9" fmla="*/ 286639 w 286639"/>
                  <a:gd name="connsiteY9" fmla="*/ 236951 h 289170"/>
                  <a:gd name="connsiteX10" fmla="*/ 286639 w 286639"/>
                  <a:gd name="connsiteY10" fmla="*/ 236649 h 289170"/>
                  <a:gd name="connsiteX11" fmla="*/ 286639 w 286639"/>
                  <a:gd name="connsiteY11" fmla="*/ 236347 h 289170"/>
                  <a:gd name="connsiteX12" fmla="*/ 271246 w 286639"/>
                  <a:gd name="connsiteY12" fmla="*/ 153037 h 289170"/>
                  <a:gd name="connsiteX13" fmla="*/ 137541 w 286639"/>
                  <a:gd name="connsiteY13" fmla="*/ 18714 h 289170"/>
                  <a:gd name="connsiteX14" fmla="*/ 33715 w 286639"/>
                  <a:gd name="connsiteY14" fmla="*/ 604 h 289170"/>
                  <a:gd name="connsiteX15" fmla="*/ 30093 w 286639"/>
                  <a:gd name="connsiteY15" fmla="*/ 302 h 289170"/>
                  <a:gd name="connsiteX16" fmla="*/ 24660 w 286639"/>
                  <a:gd name="connsiteY16" fmla="*/ 0 h 289170"/>
                  <a:gd name="connsiteX17" fmla="*/ 6249 w 286639"/>
                  <a:gd name="connsiteY17" fmla="*/ 6641 h 289170"/>
                  <a:gd name="connsiteX18" fmla="*/ 213 w 286639"/>
                  <a:gd name="connsiteY18" fmla="*/ 30788 h 289170"/>
                  <a:gd name="connsiteX19" fmla="*/ 256458 w 286639"/>
                  <a:gd name="connsiteY19" fmla="*/ 276795 h 289170"/>
                  <a:gd name="connsiteX20" fmla="*/ 256458 w 286639"/>
                  <a:gd name="connsiteY20" fmla="*/ 276795 h 289170"/>
                  <a:gd name="connsiteX21" fmla="*/ 255854 w 286639"/>
                  <a:gd name="connsiteY21" fmla="*/ 276795 h 289170"/>
                  <a:gd name="connsiteX22" fmla="*/ 256458 w 286639"/>
                  <a:gd name="connsiteY22" fmla="*/ 276795 h 289170"/>
                  <a:gd name="connsiteX23" fmla="*/ 24660 w 286639"/>
                  <a:gd name="connsiteY23" fmla="*/ 12074 h 289170"/>
                  <a:gd name="connsiteX24" fmla="*/ 25868 w 286639"/>
                  <a:gd name="connsiteY24" fmla="*/ 12074 h 289170"/>
                  <a:gd name="connsiteX25" fmla="*/ 24660 w 286639"/>
                  <a:gd name="connsiteY25" fmla="*/ 12074 h 289170"/>
                  <a:gd name="connsiteX26" fmla="*/ 24660 w 286639"/>
                  <a:gd name="connsiteY26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639" h="289170">
                    <a:moveTo>
                      <a:pt x="213" y="30788"/>
                    </a:moveTo>
                    <a:lnTo>
                      <a:pt x="213" y="30788"/>
                    </a:lnTo>
                    <a:lnTo>
                      <a:pt x="213" y="30788"/>
                    </a:lnTo>
                    <a:cubicBezTo>
                      <a:pt x="3533" y="73349"/>
                      <a:pt x="8362" y="118325"/>
                      <a:pt x="27377" y="160885"/>
                    </a:cubicBezTo>
                    <a:cubicBezTo>
                      <a:pt x="47901" y="206162"/>
                      <a:pt x="79893" y="239366"/>
                      <a:pt x="122751" y="259288"/>
                    </a:cubicBezTo>
                    <a:cubicBezTo>
                      <a:pt x="160479" y="277097"/>
                      <a:pt x="200319" y="283134"/>
                      <a:pt x="238046" y="287662"/>
                    </a:cubicBezTo>
                    <a:cubicBezTo>
                      <a:pt x="245894" y="288567"/>
                      <a:pt x="251628" y="289171"/>
                      <a:pt x="256458" y="289171"/>
                    </a:cubicBezTo>
                    <a:cubicBezTo>
                      <a:pt x="262796" y="289171"/>
                      <a:pt x="272152" y="288265"/>
                      <a:pt x="278792" y="281927"/>
                    </a:cubicBezTo>
                    <a:cubicBezTo>
                      <a:pt x="286639" y="274078"/>
                      <a:pt x="286639" y="262910"/>
                      <a:pt x="286639" y="246308"/>
                    </a:cubicBezTo>
                    <a:cubicBezTo>
                      <a:pt x="286639" y="243592"/>
                      <a:pt x="286639" y="240271"/>
                      <a:pt x="286639" y="236951"/>
                    </a:cubicBezTo>
                    <a:lnTo>
                      <a:pt x="286639" y="236649"/>
                    </a:lnTo>
                    <a:lnTo>
                      <a:pt x="286639" y="236347"/>
                    </a:lnTo>
                    <a:cubicBezTo>
                      <a:pt x="285734" y="210992"/>
                      <a:pt x="280000" y="180505"/>
                      <a:pt x="271246" y="153037"/>
                    </a:cubicBezTo>
                    <a:cubicBezTo>
                      <a:pt x="249516" y="86630"/>
                      <a:pt x="204545" y="41655"/>
                      <a:pt x="137541" y="18714"/>
                    </a:cubicBezTo>
                    <a:cubicBezTo>
                      <a:pt x="103133" y="7244"/>
                      <a:pt x="67821" y="3924"/>
                      <a:pt x="33715" y="604"/>
                    </a:cubicBezTo>
                    <a:lnTo>
                      <a:pt x="30093" y="302"/>
                    </a:lnTo>
                    <a:cubicBezTo>
                      <a:pt x="27981" y="0"/>
                      <a:pt x="26471" y="0"/>
                      <a:pt x="24660" y="0"/>
                    </a:cubicBezTo>
                    <a:cubicBezTo>
                      <a:pt x="21642" y="0"/>
                      <a:pt x="12587" y="0"/>
                      <a:pt x="6249" y="6641"/>
                    </a:cubicBezTo>
                    <a:cubicBezTo>
                      <a:pt x="-89" y="13583"/>
                      <a:pt x="-391" y="22639"/>
                      <a:pt x="213" y="30788"/>
                    </a:cubicBezTo>
                    <a:close/>
                    <a:moveTo>
                      <a:pt x="256458" y="276795"/>
                    </a:moveTo>
                    <a:cubicBezTo>
                      <a:pt x="256458" y="276795"/>
                      <a:pt x="256458" y="277097"/>
                      <a:pt x="256458" y="276795"/>
                    </a:cubicBezTo>
                    <a:cubicBezTo>
                      <a:pt x="256155" y="276795"/>
                      <a:pt x="255854" y="276795"/>
                      <a:pt x="255854" y="276795"/>
                    </a:cubicBezTo>
                    <a:cubicBezTo>
                      <a:pt x="256155" y="276795"/>
                      <a:pt x="256155" y="276795"/>
                      <a:pt x="256458" y="276795"/>
                    </a:cubicBezTo>
                    <a:close/>
                    <a:moveTo>
                      <a:pt x="24660" y="12074"/>
                    </a:moveTo>
                    <a:cubicBezTo>
                      <a:pt x="24962" y="12074"/>
                      <a:pt x="25566" y="12074"/>
                      <a:pt x="25868" y="12074"/>
                    </a:cubicBezTo>
                    <a:cubicBezTo>
                      <a:pt x="25264" y="12074"/>
                      <a:pt x="24660" y="12074"/>
                      <a:pt x="24660" y="12074"/>
                    </a:cubicBezTo>
                    <a:cubicBezTo>
                      <a:pt x="24358" y="12074"/>
                      <a:pt x="24358" y="12074"/>
                      <a:pt x="2466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69" name="Freeform 1568">
                <a:extLst>
                  <a:ext uri="{FF2B5EF4-FFF2-40B4-BE49-F238E27FC236}">
                    <a16:creationId xmlns:a16="http://schemas.microsoft.com/office/drawing/2014/main" id="{980F6C15-0BD8-3644-B706-DA2BFCDDFFE9}"/>
                  </a:ext>
                </a:extLst>
              </p:cNvPr>
              <p:cNvSpPr/>
              <p:nvPr/>
            </p:nvSpPr>
            <p:spPr>
              <a:xfrm>
                <a:off x="6273621" y="3129566"/>
                <a:ext cx="287241" cy="286756"/>
              </a:xfrm>
              <a:custGeom>
                <a:avLst/>
                <a:gdLst>
                  <a:gd name="connsiteX0" fmla="*/ 280602 w 287241"/>
                  <a:gd name="connsiteY0" fmla="*/ 6942 h 286756"/>
                  <a:gd name="connsiteX1" fmla="*/ 260682 w 287241"/>
                  <a:gd name="connsiteY1" fmla="*/ 0 h 286756"/>
                  <a:gd name="connsiteX2" fmla="*/ 253438 w 287241"/>
                  <a:gd name="connsiteY2" fmla="*/ 302 h 286756"/>
                  <a:gd name="connsiteX3" fmla="*/ 134522 w 287241"/>
                  <a:gd name="connsiteY3" fmla="*/ 24450 h 286756"/>
                  <a:gd name="connsiteX4" fmla="*/ 28281 w 287241"/>
                  <a:gd name="connsiteY4" fmla="*/ 124663 h 286756"/>
                  <a:gd name="connsiteX5" fmla="*/ 513 w 287241"/>
                  <a:gd name="connsiteY5" fmla="*/ 243290 h 286756"/>
                  <a:gd name="connsiteX6" fmla="*/ 6852 w 287241"/>
                  <a:gd name="connsiteY6" fmla="*/ 278606 h 286756"/>
                  <a:gd name="connsiteX7" fmla="*/ 42165 w 287241"/>
                  <a:gd name="connsiteY7" fmla="*/ 286756 h 286756"/>
                  <a:gd name="connsiteX8" fmla="*/ 46692 w 287241"/>
                  <a:gd name="connsiteY8" fmla="*/ 286756 h 286756"/>
                  <a:gd name="connsiteX9" fmla="*/ 46994 w 287241"/>
                  <a:gd name="connsiteY9" fmla="*/ 286756 h 286756"/>
                  <a:gd name="connsiteX10" fmla="*/ 47295 w 287241"/>
                  <a:gd name="connsiteY10" fmla="*/ 286756 h 286756"/>
                  <a:gd name="connsiteX11" fmla="*/ 166213 w 287241"/>
                  <a:gd name="connsiteY11" fmla="*/ 258382 h 286756"/>
                  <a:gd name="connsiteX12" fmla="*/ 246496 w 287241"/>
                  <a:gd name="connsiteY12" fmla="*/ 186844 h 286756"/>
                  <a:gd name="connsiteX13" fmla="*/ 287242 w 287241"/>
                  <a:gd name="connsiteY13" fmla="*/ 28676 h 286756"/>
                  <a:gd name="connsiteX14" fmla="*/ 280602 w 287241"/>
                  <a:gd name="connsiteY14" fmla="*/ 6942 h 286756"/>
                  <a:gd name="connsiteX15" fmla="*/ 260380 w 287241"/>
                  <a:gd name="connsiteY15" fmla="*/ 12074 h 286756"/>
                  <a:gd name="connsiteX16" fmla="*/ 260380 w 287241"/>
                  <a:gd name="connsiteY16" fmla="*/ 12074 h 286756"/>
                  <a:gd name="connsiteX17" fmla="*/ 262191 w 287241"/>
                  <a:gd name="connsiteY17" fmla="*/ 12074 h 286756"/>
                  <a:gd name="connsiteX18" fmla="*/ 260380 w 287241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7241" h="286756">
                    <a:moveTo>
                      <a:pt x="280602" y="6942"/>
                    </a:moveTo>
                    <a:cubicBezTo>
                      <a:pt x="274565" y="905"/>
                      <a:pt x="266417" y="0"/>
                      <a:pt x="260682" y="0"/>
                    </a:cubicBezTo>
                    <a:cubicBezTo>
                      <a:pt x="258569" y="0"/>
                      <a:pt x="256154" y="0"/>
                      <a:pt x="253438" y="302"/>
                    </a:cubicBezTo>
                    <a:cubicBezTo>
                      <a:pt x="215107" y="3320"/>
                      <a:pt x="174362" y="8150"/>
                      <a:pt x="134522" y="24450"/>
                    </a:cubicBezTo>
                    <a:cubicBezTo>
                      <a:pt x="85928" y="44070"/>
                      <a:pt x="50012" y="77877"/>
                      <a:pt x="28281" y="124663"/>
                    </a:cubicBezTo>
                    <a:cubicBezTo>
                      <a:pt x="11983" y="159376"/>
                      <a:pt x="2928" y="198314"/>
                      <a:pt x="513" y="243290"/>
                    </a:cubicBezTo>
                    <a:cubicBezTo>
                      <a:pt x="-392" y="258382"/>
                      <a:pt x="-996" y="270456"/>
                      <a:pt x="6852" y="278606"/>
                    </a:cubicBezTo>
                    <a:cubicBezTo>
                      <a:pt x="14699" y="286756"/>
                      <a:pt x="26168" y="286756"/>
                      <a:pt x="42165" y="286756"/>
                    </a:cubicBezTo>
                    <a:lnTo>
                      <a:pt x="46692" y="286756"/>
                    </a:lnTo>
                    <a:lnTo>
                      <a:pt x="46994" y="286756"/>
                    </a:lnTo>
                    <a:lnTo>
                      <a:pt x="47295" y="286756"/>
                    </a:lnTo>
                    <a:cubicBezTo>
                      <a:pt x="88645" y="285549"/>
                      <a:pt x="128485" y="275889"/>
                      <a:pt x="166213" y="258382"/>
                    </a:cubicBezTo>
                    <a:cubicBezTo>
                      <a:pt x="200620" y="242384"/>
                      <a:pt x="227481" y="218236"/>
                      <a:pt x="246496" y="186844"/>
                    </a:cubicBezTo>
                    <a:cubicBezTo>
                      <a:pt x="272754" y="143076"/>
                      <a:pt x="285733" y="92667"/>
                      <a:pt x="287242" y="28676"/>
                    </a:cubicBezTo>
                    <a:cubicBezTo>
                      <a:pt x="287242" y="22035"/>
                      <a:pt x="286638" y="13281"/>
                      <a:pt x="280602" y="6942"/>
                    </a:cubicBezTo>
                    <a:close/>
                    <a:moveTo>
                      <a:pt x="260380" y="12074"/>
                    </a:moveTo>
                    <a:cubicBezTo>
                      <a:pt x="260682" y="12074"/>
                      <a:pt x="260682" y="12074"/>
                      <a:pt x="260380" y="12074"/>
                    </a:cubicBezTo>
                    <a:cubicBezTo>
                      <a:pt x="260984" y="12074"/>
                      <a:pt x="261587" y="12074"/>
                      <a:pt x="262191" y="12074"/>
                    </a:cubicBezTo>
                    <a:cubicBezTo>
                      <a:pt x="261587" y="12074"/>
                      <a:pt x="260984" y="12074"/>
                      <a:pt x="26038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0" name="Freeform 1569">
                <a:extLst>
                  <a:ext uri="{FF2B5EF4-FFF2-40B4-BE49-F238E27FC236}">
                    <a16:creationId xmlns:a16="http://schemas.microsoft.com/office/drawing/2014/main" id="{2386FA5E-5A7D-A443-B9B7-66789BC5AFF4}"/>
                  </a:ext>
                </a:extLst>
              </p:cNvPr>
              <p:cNvSpPr/>
              <p:nvPr/>
            </p:nvSpPr>
            <p:spPr>
              <a:xfrm>
                <a:off x="6273773" y="4383143"/>
                <a:ext cx="287114" cy="287057"/>
              </a:xfrm>
              <a:custGeom>
                <a:avLst/>
                <a:gdLst>
                  <a:gd name="connsiteX0" fmla="*/ 60 w 287114"/>
                  <a:gd name="connsiteY0" fmla="*/ 37429 h 287057"/>
                  <a:gd name="connsiteX1" fmla="*/ 6397 w 287114"/>
                  <a:gd name="connsiteY1" fmla="*/ 91460 h 287057"/>
                  <a:gd name="connsiteX2" fmla="*/ 62234 w 287114"/>
                  <a:gd name="connsiteY2" fmla="*/ 213709 h 287057"/>
                  <a:gd name="connsiteX3" fmla="*/ 258719 w 287114"/>
                  <a:gd name="connsiteY3" fmla="*/ 287058 h 287057"/>
                  <a:gd name="connsiteX4" fmla="*/ 260831 w 287114"/>
                  <a:gd name="connsiteY4" fmla="*/ 287058 h 287057"/>
                  <a:gd name="connsiteX5" fmla="*/ 279846 w 287114"/>
                  <a:gd name="connsiteY5" fmla="*/ 279814 h 287057"/>
                  <a:gd name="connsiteX6" fmla="*/ 287089 w 287114"/>
                  <a:gd name="connsiteY6" fmla="*/ 257779 h 287057"/>
                  <a:gd name="connsiteX7" fmla="*/ 274413 w 287114"/>
                  <a:gd name="connsiteY7" fmla="*/ 167224 h 287057"/>
                  <a:gd name="connsiteX8" fmla="*/ 203788 w 287114"/>
                  <a:gd name="connsiteY8" fmla="*/ 52522 h 287057"/>
                  <a:gd name="connsiteX9" fmla="*/ 49860 w 287114"/>
                  <a:gd name="connsiteY9" fmla="*/ 0 h 287057"/>
                  <a:gd name="connsiteX10" fmla="*/ 49256 w 287114"/>
                  <a:gd name="connsiteY10" fmla="*/ 0 h 287057"/>
                  <a:gd name="connsiteX11" fmla="*/ 48652 w 287114"/>
                  <a:gd name="connsiteY11" fmla="*/ 0 h 287057"/>
                  <a:gd name="connsiteX12" fmla="*/ 36579 w 287114"/>
                  <a:gd name="connsiteY12" fmla="*/ 0 h 287057"/>
                  <a:gd name="connsiteX13" fmla="*/ 36579 w 287114"/>
                  <a:gd name="connsiteY13" fmla="*/ 0 h 287057"/>
                  <a:gd name="connsiteX14" fmla="*/ 36579 w 287114"/>
                  <a:gd name="connsiteY14" fmla="*/ 0 h 287057"/>
                  <a:gd name="connsiteX15" fmla="*/ 7605 w 287114"/>
                  <a:gd name="connsiteY15" fmla="*/ 8150 h 287057"/>
                  <a:gd name="connsiteX16" fmla="*/ 60 w 287114"/>
                  <a:gd name="connsiteY16" fmla="*/ 37429 h 287057"/>
                  <a:gd name="connsiteX17" fmla="*/ 262038 w 287114"/>
                  <a:gd name="connsiteY17" fmla="*/ 274984 h 287057"/>
                  <a:gd name="connsiteX18" fmla="*/ 260831 w 287114"/>
                  <a:gd name="connsiteY18" fmla="*/ 274984 h 287057"/>
                  <a:gd name="connsiteX19" fmla="*/ 259322 w 287114"/>
                  <a:gd name="connsiteY19" fmla="*/ 274984 h 287057"/>
                  <a:gd name="connsiteX20" fmla="*/ 262038 w 287114"/>
                  <a:gd name="connsiteY20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114" h="287057">
                    <a:moveTo>
                      <a:pt x="60" y="37429"/>
                    </a:moveTo>
                    <a:cubicBezTo>
                      <a:pt x="361" y="53729"/>
                      <a:pt x="2474" y="70934"/>
                      <a:pt x="6397" y="91460"/>
                    </a:cubicBezTo>
                    <a:cubicBezTo>
                      <a:pt x="13642" y="128587"/>
                      <a:pt x="26619" y="175978"/>
                      <a:pt x="62234" y="213709"/>
                    </a:cubicBezTo>
                    <a:cubicBezTo>
                      <a:pt x="118976" y="273475"/>
                      <a:pt x="193525" y="284342"/>
                      <a:pt x="258719" y="287058"/>
                    </a:cubicBezTo>
                    <a:cubicBezTo>
                      <a:pt x="259322" y="287058"/>
                      <a:pt x="259926" y="287058"/>
                      <a:pt x="260831" y="287058"/>
                    </a:cubicBezTo>
                    <a:cubicBezTo>
                      <a:pt x="270791" y="287058"/>
                      <a:pt x="276526" y="283134"/>
                      <a:pt x="279846" y="279814"/>
                    </a:cubicBezTo>
                    <a:cubicBezTo>
                      <a:pt x="284977" y="274682"/>
                      <a:pt x="287392" y="267136"/>
                      <a:pt x="287089" y="257779"/>
                    </a:cubicBezTo>
                    <a:cubicBezTo>
                      <a:pt x="286486" y="223972"/>
                      <a:pt x="282261" y="194089"/>
                      <a:pt x="274413" y="167224"/>
                    </a:cubicBezTo>
                    <a:cubicBezTo>
                      <a:pt x="263849" y="131002"/>
                      <a:pt x="246042" y="85423"/>
                      <a:pt x="203788" y="52522"/>
                    </a:cubicBezTo>
                    <a:cubicBezTo>
                      <a:pt x="155798" y="15696"/>
                      <a:pt x="99056" y="5132"/>
                      <a:pt x="49860" y="0"/>
                    </a:cubicBezTo>
                    <a:lnTo>
                      <a:pt x="49256" y="0"/>
                    </a:lnTo>
                    <a:lnTo>
                      <a:pt x="48652" y="0"/>
                    </a:lnTo>
                    <a:lnTo>
                      <a:pt x="36579" y="0"/>
                    </a:lnTo>
                    <a:lnTo>
                      <a:pt x="36579" y="0"/>
                    </a:lnTo>
                    <a:lnTo>
                      <a:pt x="36579" y="0"/>
                    </a:lnTo>
                    <a:cubicBezTo>
                      <a:pt x="24809" y="302"/>
                      <a:pt x="14546" y="906"/>
                      <a:pt x="7605" y="8150"/>
                    </a:cubicBezTo>
                    <a:cubicBezTo>
                      <a:pt x="361" y="15092"/>
                      <a:pt x="-242" y="25657"/>
                      <a:pt x="60" y="37429"/>
                    </a:cubicBezTo>
                    <a:close/>
                    <a:moveTo>
                      <a:pt x="262038" y="274984"/>
                    </a:moveTo>
                    <a:cubicBezTo>
                      <a:pt x="261737" y="274984"/>
                      <a:pt x="261133" y="274984"/>
                      <a:pt x="260831" y="274984"/>
                    </a:cubicBezTo>
                    <a:cubicBezTo>
                      <a:pt x="260228" y="274984"/>
                      <a:pt x="259926" y="274984"/>
                      <a:pt x="259322" y="274984"/>
                    </a:cubicBezTo>
                    <a:cubicBezTo>
                      <a:pt x="260228" y="274984"/>
                      <a:pt x="261133" y="274984"/>
                      <a:pt x="26203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1" name="Freeform 1570">
                <a:extLst>
                  <a:ext uri="{FF2B5EF4-FFF2-40B4-BE49-F238E27FC236}">
                    <a16:creationId xmlns:a16="http://schemas.microsoft.com/office/drawing/2014/main" id="{40645DD7-CAC0-E046-A55D-9A7E77053F76}"/>
                  </a:ext>
                </a:extLst>
              </p:cNvPr>
              <p:cNvSpPr/>
              <p:nvPr/>
            </p:nvSpPr>
            <p:spPr>
              <a:xfrm>
                <a:off x="5956192" y="2505645"/>
                <a:ext cx="287156" cy="286756"/>
              </a:xfrm>
              <a:custGeom>
                <a:avLst/>
                <a:gdLst>
                  <a:gd name="connsiteX0" fmla="*/ 29403 w 287156"/>
                  <a:gd name="connsiteY0" fmla="*/ 286756 h 286756"/>
                  <a:gd name="connsiteX1" fmla="*/ 31516 w 287156"/>
                  <a:gd name="connsiteY1" fmla="*/ 286756 h 286756"/>
                  <a:gd name="connsiteX2" fmla="*/ 31516 w 287156"/>
                  <a:gd name="connsiteY2" fmla="*/ 286756 h 286756"/>
                  <a:gd name="connsiteX3" fmla="*/ 31516 w 287156"/>
                  <a:gd name="connsiteY3" fmla="*/ 286756 h 286756"/>
                  <a:gd name="connsiteX4" fmla="*/ 114818 w 287156"/>
                  <a:gd name="connsiteY4" fmla="*/ 275286 h 286756"/>
                  <a:gd name="connsiteX5" fmla="*/ 235848 w 287156"/>
                  <a:gd name="connsiteY5" fmla="*/ 201937 h 286756"/>
                  <a:gd name="connsiteX6" fmla="*/ 287157 w 287156"/>
                  <a:gd name="connsiteY6" fmla="*/ 54031 h 286756"/>
                  <a:gd name="connsiteX7" fmla="*/ 287157 w 287156"/>
                  <a:gd name="connsiteY7" fmla="*/ 53427 h 286756"/>
                  <a:gd name="connsiteX8" fmla="*/ 287157 w 287156"/>
                  <a:gd name="connsiteY8" fmla="*/ 52824 h 286756"/>
                  <a:gd name="connsiteX9" fmla="*/ 287157 w 287156"/>
                  <a:gd name="connsiteY9" fmla="*/ 38939 h 286756"/>
                  <a:gd name="connsiteX10" fmla="*/ 279309 w 287156"/>
                  <a:gd name="connsiteY10" fmla="*/ 7546 h 286756"/>
                  <a:gd name="connsiteX11" fmla="*/ 247618 w 287156"/>
                  <a:gd name="connsiteY11" fmla="*/ 0 h 286756"/>
                  <a:gd name="connsiteX12" fmla="*/ 245506 w 287156"/>
                  <a:gd name="connsiteY12" fmla="*/ 0 h 286756"/>
                  <a:gd name="connsiteX13" fmla="*/ 148018 w 287156"/>
                  <a:gd name="connsiteY13" fmla="*/ 17809 h 286756"/>
                  <a:gd name="connsiteX14" fmla="*/ 20650 w 287156"/>
                  <a:gd name="connsiteY14" fmla="*/ 143378 h 286756"/>
                  <a:gd name="connsiteX15" fmla="*/ 429 w 287156"/>
                  <a:gd name="connsiteY15" fmla="*/ 253251 h 286756"/>
                  <a:gd name="connsiteX16" fmla="*/ 5862 w 287156"/>
                  <a:gd name="connsiteY16" fmla="*/ 278908 h 286756"/>
                  <a:gd name="connsiteX17" fmla="*/ 29403 w 287156"/>
                  <a:gd name="connsiteY17" fmla="*/ 286756 h 286756"/>
                  <a:gd name="connsiteX18" fmla="*/ 245506 w 287156"/>
                  <a:gd name="connsiteY18" fmla="*/ 12074 h 286756"/>
                  <a:gd name="connsiteX19" fmla="*/ 247618 w 287156"/>
                  <a:gd name="connsiteY19" fmla="*/ 12074 h 286756"/>
                  <a:gd name="connsiteX20" fmla="*/ 243695 w 287156"/>
                  <a:gd name="connsiteY20" fmla="*/ 12074 h 286756"/>
                  <a:gd name="connsiteX21" fmla="*/ 245506 w 287156"/>
                  <a:gd name="connsiteY21" fmla="*/ 12074 h 286756"/>
                  <a:gd name="connsiteX22" fmla="*/ 31214 w 287156"/>
                  <a:gd name="connsiteY22" fmla="*/ 274682 h 286756"/>
                  <a:gd name="connsiteX23" fmla="*/ 29403 w 287156"/>
                  <a:gd name="connsiteY23" fmla="*/ 274682 h 286756"/>
                  <a:gd name="connsiteX24" fmla="*/ 28800 w 287156"/>
                  <a:gd name="connsiteY24" fmla="*/ 274682 h 286756"/>
                  <a:gd name="connsiteX25" fmla="*/ 31214 w 287156"/>
                  <a:gd name="connsiteY25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156" h="286756">
                    <a:moveTo>
                      <a:pt x="29403" y="286756"/>
                    </a:moveTo>
                    <a:cubicBezTo>
                      <a:pt x="30007" y="286756"/>
                      <a:pt x="30611" y="286756"/>
                      <a:pt x="31516" y="286756"/>
                    </a:cubicBezTo>
                    <a:lnTo>
                      <a:pt x="31516" y="286756"/>
                    </a:lnTo>
                    <a:lnTo>
                      <a:pt x="31516" y="286756"/>
                    </a:lnTo>
                    <a:cubicBezTo>
                      <a:pt x="61396" y="285851"/>
                      <a:pt x="89465" y="281927"/>
                      <a:pt x="114818" y="275286"/>
                    </a:cubicBezTo>
                    <a:cubicBezTo>
                      <a:pt x="170353" y="260797"/>
                      <a:pt x="208684" y="237253"/>
                      <a:pt x="235848" y="201937"/>
                    </a:cubicBezTo>
                    <a:cubicBezTo>
                      <a:pt x="265728" y="163300"/>
                      <a:pt x="282026" y="116514"/>
                      <a:pt x="287157" y="54031"/>
                    </a:cubicBezTo>
                    <a:lnTo>
                      <a:pt x="287157" y="53427"/>
                    </a:lnTo>
                    <a:lnTo>
                      <a:pt x="287157" y="52824"/>
                    </a:lnTo>
                    <a:lnTo>
                      <a:pt x="287157" y="38939"/>
                    </a:lnTo>
                    <a:cubicBezTo>
                      <a:pt x="287157" y="26563"/>
                      <a:pt x="286855" y="15092"/>
                      <a:pt x="279309" y="7546"/>
                    </a:cubicBezTo>
                    <a:cubicBezTo>
                      <a:pt x="272066" y="604"/>
                      <a:pt x="262106" y="0"/>
                      <a:pt x="247618" y="0"/>
                    </a:cubicBezTo>
                    <a:cubicBezTo>
                      <a:pt x="247015" y="0"/>
                      <a:pt x="246411" y="0"/>
                      <a:pt x="245506" y="0"/>
                    </a:cubicBezTo>
                    <a:cubicBezTo>
                      <a:pt x="215324" y="0"/>
                      <a:pt x="183331" y="5735"/>
                      <a:pt x="148018" y="17809"/>
                    </a:cubicBezTo>
                    <a:cubicBezTo>
                      <a:pt x="85844" y="39240"/>
                      <a:pt x="42985" y="81499"/>
                      <a:pt x="20650" y="143378"/>
                    </a:cubicBezTo>
                    <a:cubicBezTo>
                      <a:pt x="7974" y="178996"/>
                      <a:pt x="3749" y="215520"/>
                      <a:pt x="429" y="253251"/>
                    </a:cubicBezTo>
                    <a:cubicBezTo>
                      <a:pt x="-477" y="262005"/>
                      <a:pt x="-477" y="271966"/>
                      <a:pt x="5862" y="278908"/>
                    </a:cubicBezTo>
                    <a:cubicBezTo>
                      <a:pt x="12200" y="285851"/>
                      <a:pt x="21254" y="286756"/>
                      <a:pt x="29403" y="286756"/>
                    </a:cubicBezTo>
                    <a:close/>
                    <a:moveTo>
                      <a:pt x="245506" y="12074"/>
                    </a:moveTo>
                    <a:cubicBezTo>
                      <a:pt x="246109" y="12074"/>
                      <a:pt x="247015" y="12074"/>
                      <a:pt x="247618" y="12074"/>
                    </a:cubicBezTo>
                    <a:cubicBezTo>
                      <a:pt x="246411" y="12074"/>
                      <a:pt x="245204" y="12074"/>
                      <a:pt x="243695" y="12074"/>
                    </a:cubicBezTo>
                    <a:cubicBezTo>
                      <a:pt x="244299" y="12074"/>
                      <a:pt x="244902" y="12074"/>
                      <a:pt x="245506" y="12074"/>
                    </a:cubicBezTo>
                    <a:close/>
                    <a:moveTo>
                      <a:pt x="31214" y="274682"/>
                    </a:moveTo>
                    <a:cubicBezTo>
                      <a:pt x="30611" y="274682"/>
                      <a:pt x="30007" y="274682"/>
                      <a:pt x="29403" y="274682"/>
                    </a:cubicBezTo>
                    <a:cubicBezTo>
                      <a:pt x="29102" y="274682"/>
                      <a:pt x="29102" y="274682"/>
                      <a:pt x="28800" y="274682"/>
                    </a:cubicBezTo>
                    <a:cubicBezTo>
                      <a:pt x="29403" y="274682"/>
                      <a:pt x="30309" y="274682"/>
                      <a:pt x="3121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2" name="Freeform 1571">
                <a:extLst>
                  <a:ext uri="{FF2B5EF4-FFF2-40B4-BE49-F238E27FC236}">
                    <a16:creationId xmlns:a16="http://schemas.microsoft.com/office/drawing/2014/main" id="{DB769EC7-69BA-4142-A6B3-515267FAFF09}"/>
                  </a:ext>
                </a:extLst>
              </p:cNvPr>
              <p:cNvSpPr/>
              <p:nvPr/>
            </p:nvSpPr>
            <p:spPr>
              <a:xfrm>
                <a:off x="6274361" y="3439262"/>
                <a:ext cx="286200" cy="286152"/>
              </a:xfrm>
              <a:custGeom>
                <a:avLst/>
                <a:gdLst>
                  <a:gd name="connsiteX0" fmla="*/ 93036 w 286200"/>
                  <a:gd name="connsiteY0" fmla="*/ 241479 h 286152"/>
                  <a:gd name="connsiteX1" fmla="*/ 236702 w 286200"/>
                  <a:gd name="connsiteY1" fmla="*/ 286152 h 286152"/>
                  <a:gd name="connsiteX2" fmla="*/ 237004 w 286200"/>
                  <a:gd name="connsiteY2" fmla="*/ 286152 h 286152"/>
                  <a:gd name="connsiteX3" fmla="*/ 237305 w 286200"/>
                  <a:gd name="connsiteY3" fmla="*/ 286152 h 286152"/>
                  <a:gd name="connsiteX4" fmla="*/ 250284 w 286200"/>
                  <a:gd name="connsiteY4" fmla="*/ 286152 h 286152"/>
                  <a:gd name="connsiteX5" fmla="*/ 250586 w 286200"/>
                  <a:gd name="connsiteY5" fmla="*/ 286152 h 286152"/>
                  <a:gd name="connsiteX6" fmla="*/ 250887 w 286200"/>
                  <a:gd name="connsiteY6" fmla="*/ 286152 h 286152"/>
                  <a:gd name="connsiteX7" fmla="*/ 278957 w 286200"/>
                  <a:gd name="connsiteY7" fmla="*/ 278908 h 286152"/>
                  <a:gd name="connsiteX8" fmla="*/ 286201 w 286200"/>
                  <a:gd name="connsiteY8" fmla="*/ 250836 h 286152"/>
                  <a:gd name="connsiteX9" fmla="*/ 269298 w 286200"/>
                  <a:gd name="connsiteY9" fmla="*/ 151528 h 286152"/>
                  <a:gd name="connsiteX10" fmla="*/ 174829 w 286200"/>
                  <a:gd name="connsiteY10" fmla="*/ 34411 h 286152"/>
                  <a:gd name="connsiteX11" fmla="*/ 34483 w 286200"/>
                  <a:gd name="connsiteY11" fmla="*/ 0 h 286152"/>
                  <a:gd name="connsiteX12" fmla="*/ 28749 w 286200"/>
                  <a:gd name="connsiteY12" fmla="*/ 0 h 286152"/>
                  <a:gd name="connsiteX13" fmla="*/ 6716 w 286200"/>
                  <a:gd name="connsiteY13" fmla="*/ 7244 h 286152"/>
                  <a:gd name="connsiteX14" fmla="*/ 76 w 286200"/>
                  <a:gd name="connsiteY14" fmla="*/ 35014 h 286152"/>
                  <a:gd name="connsiteX15" fmla="*/ 26636 w 286200"/>
                  <a:gd name="connsiteY15" fmla="*/ 160885 h 286152"/>
                  <a:gd name="connsiteX16" fmla="*/ 93036 w 286200"/>
                  <a:gd name="connsiteY16" fmla="*/ 241479 h 286152"/>
                  <a:gd name="connsiteX17" fmla="*/ 28447 w 286200"/>
                  <a:gd name="connsiteY17" fmla="*/ 11772 h 286152"/>
                  <a:gd name="connsiteX18" fmla="*/ 29654 w 286200"/>
                  <a:gd name="connsiteY18" fmla="*/ 11772 h 286152"/>
                  <a:gd name="connsiteX19" fmla="*/ 27843 w 286200"/>
                  <a:gd name="connsiteY19" fmla="*/ 11772 h 286152"/>
                  <a:gd name="connsiteX20" fmla="*/ 28447 w 286200"/>
                  <a:gd name="connsiteY20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00" h="286152">
                    <a:moveTo>
                      <a:pt x="93036" y="241479"/>
                    </a:moveTo>
                    <a:cubicBezTo>
                      <a:pt x="132273" y="267740"/>
                      <a:pt x="177847" y="281927"/>
                      <a:pt x="236702" y="286152"/>
                    </a:cubicBezTo>
                    <a:lnTo>
                      <a:pt x="237004" y="286152"/>
                    </a:lnTo>
                    <a:lnTo>
                      <a:pt x="237305" y="286152"/>
                    </a:lnTo>
                    <a:lnTo>
                      <a:pt x="250284" y="286152"/>
                    </a:lnTo>
                    <a:lnTo>
                      <a:pt x="250586" y="286152"/>
                    </a:lnTo>
                    <a:lnTo>
                      <a:pt x="250887" y="286152"/>
                    </a:lnTo>
                    <a:cubicBezTo>
                      <a:pt x="261753" y="285850"/>
                      <a:pt x="272015" y="285549"/>
                      <a:pt x="278957" y="278908"/>
                    </a:cubicBezTo>
                    <a:cubicBezTo>
                      <a:pt x="285899" y="272267"/>
                      <a:pt x="286201" y="262608"/>
                      <a:pt x="286201" y="250836"/>
                    </a:cubicBezTo>
                    <a:cubicBezTo>
                      <a:pt x="285899" y="216727"/>
                      <a:pt x="280164" y="183222"/>
                      <a:pt x="269298" y="151528"/>
                    </a:cubicBezTo>
                    <a:cubicBezTo>
                      <a:pt x="250586" y="96290"/>
                      <a:pt x="219800" y="57653"/>
                      <a:pt x="174829" y="34411"/>
                    </a:cubicBezTo>
                    <a:cubicBezTo>
                      <a:pt x="136196" y="13885"/>
                      <a:pt x="91527" y="3018"/>
                      <a:pt x="34483" y="0"/>
                    </a:cubicBezTo>
                    <a:cubicBezTo>
                      <a:pt x="32370" y="0"/>
                      <a:pt x="30559" y="0"/>
                      <a:pt x="28749" y="0"/>
                    </a:cubicBezTo>
                    <a:cubicBezTo>
                      <a:pt x="21203" y="0"/>
                      <a:pt x="12752" y="905"/>
                      <a:pt x="6716" y="7244"/>
                    </a:cubicBezTo>
                    <a:cubicBezTo>
                      <a:pt x="76" y="14187"/>
                      <a:pt x="-226" y="24450"/>
                      <a:pt x="76" y="35014"/>
                    </a:cubicBezTo>
                    <a:cubicBezTo>
                      <a:pt x="1283" y="81499"/>
                      <a:pt x="10337" y="123758"/>
                      <a:pt x="26636" y="160885"/>
                    </a:cubicBezTo>
                    <a:cubicBezTo>
                      <a:pt x="41425" y="194692"/>
                      <a:pt x="64061" y="221859"/>
                      <a:pt x="93036" y="241479"/>
                    </a:cubicBezTo>
                    <a:close/>
                    <a:moveTo>
                      <a:pt x="28447" y="11772"/>
                    </a:moveTo>
                    <a:cubicBezTo>
                      <a:pt x="28749" y="11772"/>
                      <a:pt x="29050" y="11772"/>
                      <a:pt x="29654" y="11772"/>
                    </a:cubicBezTo>
                    <a:cubicBezTo>
                      <a:pt x="29050" y="11772"/>
                      <a:pt x="28447" y="11772"/>
                      <a:pt x="27843" y="11772"/>
                    </a:cubicBezTo>
                    <a:cubicBezTo>
                      <a:pt x="27843" y="11772"/>
                      <a:pt x="28145" y="11772"/>
                      <a:pt x="2844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3" name="Freeform 1572">
                <a:extLst>
                  <a:ext uri="{FF2B5EF4-FFF2-40B4-BE49-F238E27FC236}">
                    <a16:creationId xmlns:a16="http://schemas.microsoft.com/office/drawing/2014/main" id="{AFBFDD6E-DCDD-8E48-8B4E-4446D1479E2C}"/>
                  </a:ext>
                </a:extLst>
              </p:cNvPr>
              <p:cNvSpPr/>
              <p:nvPr/>
            </p:nvSpPr>
            <p:spPr>
              <a:xfrm>
                <a:off x="6905239" y="309696"/>
                <a:ext cx="286371" cy="286756"/>
              </a:xfrm>
              <a:custGeom>
                <a:avLst/>
                <a:gdLst>
                  <a:gd name="connsiteX0" fmla="*/ 29578 w 286371"/>
                  <a:gd name="connsiteY0" fmla="*/ 286756 h 286756"/>
                  <a:gd name="connsiteX1" fmla="*/ 41953 w 286371"/>
                  <a:gd name="connsiteY1" fmla="*/ 286152 h 286756"/>
                  <a:gd name="connsiteX2" fmla="*/ 140346 w 286371"/>
                  <a:gd name="connsiteY2" fmla="*/ 266834 h 286756"/>
                  <a:gd name="connsiteX3" fmla="*/ 247492 w 286371"/>
                  <a:gd name="connsiteY3" fmla="*/ 181713 h 286756"/>
                  <a:gd name="connsiteX4" fmla="*/ 286125 w 286371"/>
                  <a:gd name="connsiteY4" fmla="*/ 35316 h 286756"/>
                  <a:gd name="connsiteX5" fmla="*/ 280088 w 286371"/>
                  <a:gd name="connsiteY5" fmla="*/ 8150 h 286756"/>
                  <a:gd name="connsiteX6" fmla="*/ 252019 w 286371"/>
                  <a:gd name="connsiteY6" fmla="*/ 0 h 286756"/>
                  <a:gd name="connsiteX7" fmla="*/ 247492 w 286371"/>
                  <a:gd name="connsiteY7" fmla="*/ 0 h 286756"/>
                  <a:gd name="connsiteX8" fmla="*/ 134611 w 286371"/>
                  <a:gd name="connsiteY8" fmla="*/ 22035 h 286756"/>
                  <a:gd name="connsiteX9" fmla="*/ 31992 w 286371"/>
                  <a:gd name="connsiteY9" fmla="*/ 112891 h 286756"/>
                  <a:gd name="connsiteX10" fmla="*/ 0 w 286371"/>
                  <a:gd name="connsiteY10" fmla="*/ 238159 h 286756"/>
                  <a:gd name="connsiteX11" fmla="*/ 0 w 286371"/>
                  <a:gd name="connsiteY11" fmla="*/ 238460 h 286756"/>
                  <a:gd name="connsiteX12" fmla="*/ 0 w 286371"/>
                  <a:gd name="connsiteY12" fmla="*/ 238762 h 286756"/>
                  <a:gd name="connsiteX13" fmla="*/ 0 w 286371"/>
                  <a:gd name="connsiteY13" fmla="*/ 247516 h 286756"/>
                  <a:gd name="connsiteX14" fmla="*/ 29578 w 286371"/>
                  <a:gd name="connsiteY14" fmla="*/ 286756 h 286756"/>
                  <a:gd name="connsiteX15" fmla="*/ 247793 w 286371"/>
                  <a:gd name="connsiteY15" fmla="*/ 11772 h 286756"/>
                  <a:gd name="connsiteX16" fmla="*/ 252320 w 286371"/>
                  <a:gd name="connsiteY16" fmla="*/ 11772 h 286756"/>
                  <a:gd name="connsiteX17" fmla="*/ 246888 w 286371"/>
                  <a:gd name="connsiteY17" fmla="*/ 11772 h 286756"/>
                  <a:gd name="connsiteX18" fmla="*/ 247793 w 286371"/>
                  <a:gd name="connsiteY18" fmla="*/ 11772 h 286756"/>
                  <a:gd name="connsiteX19" fmla="*/ 32295 w 286371"/>
                  <a:gd name="connsiteY19" fmla="*/ 274682 h 286756"/>
                  <a:gd name="connsiteX20" fmla="*/ 29880 w 286371"/>
                  <a:gd name="connsiteY20" fmla="*/ 274682 h 286756"/>
                  <a:gd name="connsiteX21" fmla="*/ 29276 w 286371"/>
                  <a:gd name="connsiteY21" fmla="*/ 274682 h 286756"/>
                  <a:gd name="connsiteX22" fmla="*/ 32295 w 286371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71" h="286756">
                    <a:moveTo>
                      <a:pt x="29578" y="286756"/>
                    </a:moveTo>
                    <a:cubicBezTo>
                      <a:pt x="32898" y="286756"/>
                      <a:pt x="36822" y="286454"/>
                      <a:pt x="41953" y="286152"/>
                    </a:cubicBezTo>
                    <a:cubicBezTo>
                      <a:pt x="79379" y="282530"/>
                      <a:pt x="110465" y="278003"/>
                      <a:pt x="140346" y="266834"/>
                    </a:cubicBezTo>
                    <a:cubicBezTo>
                      <a:pt x="190146" y="247818"/>
                      <a:pt x="225157" y="220048"/>
                      <a:pt x="247492" y="181713"/>
                    </a:cubicBezTo>
                    <a:cubicBezTo>
                      <a:pt x="276466" y="131606"/>
                      <a:pt x="283408" y="77273"/>
                      <a:pt x="286125" y="35316"/>
                    </a:cubicBezTo>
                    <a:cubicBezTo>
                      <a:pt x="286728" y="25355"/>
                      <a:pt x="286728" y="15394"/>
                      <a:pt x="280088" y="8150"/>
                    </a:cubicBezTo>
                    <a:cubicBezTo>
                      <a:pt x="273448" y="906"/>
                      <a:pt x="263488" y="302"/>
                      <a:pt x="252019" y="0"/>
                    </a:cubicBezTo>
                    <a:cubicBezTo>
                      <a:pt x="250510" y="0"/>
                      <a:pt x="249001" y="0"/>
                      <a:pt x="247492" y="0"/>
                    </a:cubicBezTo>
                    <a:cubicBezTo>
                      <a:pt x="209161" y="0"/>
                      <a:pt x="171131" y="7546"/>
                      <a:pt x="134611" y="22035"/>
                    </a:cubicBezTo>
                    <a:cubicBezTo>
                      <a:pt x="87829" y="40750"/>
                      <a:pt x="53422" y="71538"/>
                      <a:pt x="31992" y="112891"/>
                    </a:cubicBezTo>
                    <a:cubicBezTo>
                      <a:pt x="13582" y="149113"/>
                      <a:pt x="3018" y="190165"/>
                      <a:pt x="0" y="238159"/>
                    </a:cubicBezTo>
                    <a:lnTo>
                      <a:pt x="0" y="238460"/>
                    </a:lnTo>
                    <a:lnTo>
                      <a:pt x="0" y="238762"/>
                    </a:lnTo>
                    <a:lnTo>
                      <a:pt x="0" y="247516"/>
                    </a:lnTo>
                    <a:cubicBezTo>
                      <a:pt x="301" y="265023"/>
                      <a:pt x="301" y="286756"/>
                      <a:pt x="29578" y="286756"/>
                    </a:cubicBezTo>
                    <a:close/>
                    <a:moveTo>
                      <a:pt x="247793" y="11772"/>
                    </a:moveTo>
                    <a:cubicBezTo>
                      <a:pt x="249302" y="11772"/>
                      <a:pt x="250811" y="11772"/>
                      <a:pt x="252320" y="11772"/>
                    </a:cubicBezTo>
                    <a:cubicBezTo>
                      <a:pt x="250510" y="11772"/>
                      <a:pt x="248699" y="11772"/>
                      <a:pt x="246888" y="11772"/>
                    </a:cubicBezTo>
                    <a:cubicBezTo>
                      <a:pt x="247190" y="11772"/>
                      <a:pt x="247492" y="11772"/>
                      <a:pt x="247793" y="11772"/>
                    </a:cubicBezTo>
                    <a:close/>
                    <a:moveTo>
                      <a:pt x="32295" y="274682"/>
                    </a:moveTo>
                    <a:cubicBezTo>
                      <a:pt x="31389" y="274682"/>
                      <a:pt x="30483" y="274682"/>
                      <a:pt x="29880" y="274682"/>
                    </a:cubicBezTo>
                    <a:cubicBezTo>
                      <a:pt x="29578" y="274682"/>
                      <a:pt x="29578" y="274682"/>
                      <a:pt x="29276" y="274682"/>
                    </a:cubicBezTo>
                    <a:cubicBezTo>
                      <a:pt x="30182" y="274682"/>
                      <a:pt x="31088" y="274682"/>
                      <a:pt x="3229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4" name="Freeform 1573">
                <a:extLst>
                  <a:ext uri="{FF2B5EF4-FFF2-40B4-BE49-F238E27FC236}">
                    <a16:creationId xmlns:a16="http://schemas.microsoft.com/office/drawing/2014/main" id="{7627EDBC-D6A8-7243-855A-F23F7044A6E3}"/>
                  </a:ext>
                </a:extLst>
              </p:cNvPr>
              <p:cNvSpPr/>
              <p:nvPr/>
            </p:nvSpPr>
            <p:spPr>
              <a:xfrm>
                <a:off x="6274200" y="5944002"/>
                <a:ext cx="286386" cy="286756"/>
              </a:xfrm>
              <a:custGeom>
                <a:avLst/>
                <a:gdLst>
                  <a:gd name="connsiteX0" fmla="*/ 258594 w 286386"/>
                  <a:gd name="connsiteY0" fmla="*/ 0 h 286756"/>
                  <a:gd name="connsiteX1" fmla="*/ 257084 w 286386"/>
                  <a:gd name="connsiteY1" fmla="*/ 0 h 286756"/>
                  <a:gd name="connsiteX2" fmla="*/ 126397 w 286386"/>
                  <a:gd name="connsiteY2" fmla="*/ 26563 h 286756"/>
                  <a:gd name="connsiteX3" fmla="*/ 28607 w 286386"/>
                  <a:gd name="connsiteY3" fmla="*/ 122853 h 286756"/>
                  <a:gd name="connsiteX4" fmla="*/ 237 w 286386"/>
                  <a:gd name="connsiteY4" fmla="*/ 246007 h 286756"/>
                  <a:gd name="connsiteX5" fmla="*/ 7179 w 286386"/>
                  <a:gd name="connsiteY5" fmla="*/ 278606 h 286756"/>
                  <a:gd name="connsiteX6" fmla="*/ 34644 w 286386"/>
                  <a:gd name="connsiteY6" fmla="*/ 286756 h 286756"/>
                  <a:gd name="connsiteX7" fmla="*/ 40379 w 286386"/>
                  <a:gd name="connsiteY7" fmla="*/ 286756 h 286756"/>
                  <a:gd name="connsiteX8" fmla="*/ 41586 w 286386"/>
                  <a:gd name="connsiteY8" fmla="*/ 286756 h 286756"/>
                  <a:gd name="connsiteX9" fmla="*/ 42793 w 286386"/>
                  <a:gd name="connsiteY9" fmla="*/ 286455 h 286756"/>
                  <a:gd name="connsiteX10" fmla="*/ 43397 w 286386"/>
                  <a:gd name="connsiteY10" fmla="*/ 286455 h 286756"/>
                  <a:gd name="connsiteX11" fmla="*/ 45510 w 286386"/>
                  <a:gd name="connsiteY11" fmla="*/ 286153 h 286756"/>
                  <a:gd name="connsiteX12" fmla="*/ 141488 w 286386"/>
                  <a:gd name="connsiteY12" fmla="*/ 267136 h 286756"/>
                  <a:gd name="connsiteX13" fmla="*/ 236561 w 286386"/>
                  <a:gd name="connsiteY13" fmla="*/ 199824 h 286756"/>
                  <a:gd name="connsiteX14" fmla="*/ 286362 w 286386"/>
                  <a:gd name="connsiteY14" fmla="*/ 27770 h 286756"/>
                  <a:gd name="connsiteX15" fmla="*/ 279420 w 286386"/>
                  <a:gd name="connsiteY15" fmla="*/ 7848 h 286756"/>
                  <a:gd name="connsiteX16" fmla="*/ 258594 w 286386"/>
                  <a:gd name="connsiteY16" fmla="*/ 0 h 286756"/>
                  <a:gd name="connsiteX17" fmla="*/ 34946 w 286386"/>
                  <a:gd name="connsiteY17" fmla="*/ 274682 h 286756"/>
                  <a:gd name="connsiteX18" fmla="*/ 33135 w 286386"/>
                  <a:gd name="connsiteY18" fmla="*/ 274682 h 286756"/>
                  <a:gd name="connsiteX19" fmla="*/ 35549 w 286386"/>
                  <a:gd name="connsiteY19" fmla="*/ 274682 h 286756"/>
                  <a:gd name="connsiteX20" fmla="*/ 34946 w 286386"/>
                  <a:gd name="connsiteY20" fmla="*/ 274682 h 286756"/>
                  <a:gd name="connsiteX21" fmla="*/ 257387 w 286386"/>
                  <a:gd name="connsiteY21" fmla="*/ 12074 h 286756"/>
                  <a:gd name="connsiteX22" fmla="*/ 258594 w 286386"/>
                  <a:gd name="connsiteY22" fmla="*/ 12074 h 286756"/>
                  <a:gd name="connsiteX23" fmla="*/ 258896 w 286386"/>
                  <a:gd name="connsiteY23" fmla="*/ 12074 h 286756"/>
                  <a:gd name="connsiteX24" fmla="*/ 257387 w 286386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386" h="286756">
                    <a:moveTo>
                      <a:pt x="258594" y="0"/>
                    </a:moveTo>
                    <a:cubicBezTo>
                      <a:pt x="257990" y="0"/>
                      <a:pt x="257689" y="0"/>
                      <a:pt x="257084" y="0"/>
                    </a:cubicBezTo>
                    <a:cubicBezTo>
                      <a:pt x="208793" y="302"/>
                      <a:pt x="165935" y="9055"/>
                      <a:pt x="126397" y="26563"/>
                    </a:cubicBezTo>
                    <a:cubicBezTo>
                      <a:pt x="81728" y="46787"/>
                      <a:pt x="48829" y="79085"/>
                      <a:pt x="28607" y="122853"/>
                    </a:cubicBezTo>
                    <a:cubicBezTo>
                      <a:pt x="11706" y="159376"/>
                      <a:pt x="2349" y="199824"/>
                      <a:pt x="237" y="246007"/>
                    </a:cubicBezTo>
                    <a:cubicBezTo>
                      <a:pt x="-367" y="259892"/>
                      <a:pt x="-367" y="271060"/>
                      <a:pt x="7179" y="278606"/>
                    </a:cubicBezTo>
                    <a:cubicBezTo>
                      <a:pt x="14120" y="286153"/>
                      <a:pt x="24684" y="286756"/>
                      <a:pt x="34644" y="286756"/>
                    </a:cubicBezTo>
                    <a:cubicBezTo>
                      <a:pt x="36455" y="286756"/>
                      <a:pt x="38266" y="286756"/>
                      <a:pt x="40379" y="286756"/>
                    </a:cubicBezTo>
                    <a:lnTo>
                      <a:pt x="41586" y="286756"/>
                    </a:lnTo>
                    <a:lnTo>
                      <a:pt x="42793" y="286455"/>
                    </a:lnTo>
                    <a:cubicBezTo>
                      <a:pt x="43095" y="286455"/>
                      <a:pt x="43095" y="286455"/>
                      <a:pt x="43397" y="286455"/>
                    </a:cubicBezTo>
                    <a:cubicBezTo>
                      <a:pt x="44001" y="286455"/>
                      <a:pt x="44604" y="286455"/>
                      <a:pt x="45510" y="286153"/>
                    </a:cubicBezTo>
                    <a:cubicBezTo>
                      <a:pt x="78710" y="284643"/>
                      <a:pt x="111004" y="278003"/>
                      <a:pt x="141488" y="267136"/>
                    </a:cubicBezTo>
                    <a:cubicBezTo>
                      <a:pt x="184950" y="251138"/>
                      <a:pt x="215132" y="229707"/>
                      <a:pt x="236561" y="199824"/>
                    </a:cubicBezTo>
                    <a:cubicBezTo>
                      <a:pt x="268554" y="154848"/>
                      <a:pt x="284248" y="100214"/>
                      <a:pt x="286362" y="27770"/>
                    </a:cubicBezTo>
                    <a:cubicBezTo>
                      <a:pt x="286663" y="19318"/>
                      <a:pt x="284248" y="12678"/>
                      <a:pt x="279420" y="7848"/>
                    </a:cubicBezTo>
                    <a:cubicBezTo>
                      <a:pt x="274892" y="2415"/>
                      <a:pt x="267950" y="0"/>
                      <a:pt x="258594" y="0"/>
                    </a:cubicBezTo>
                    <a:close/>
                    <a:moveTo>
                      <a:pt x="34946" y="274682"/>
                    </a:moveTo>
                    <a:cubicBezTo>
                      <a:pt x="34342" y="274682"/>
                      <a:pt x="33738" y="274682"/>
                      <a:pt x="33135" y="274682"/>
                    </a:cubicBezTo>
                    <a:cubicBezTo>
                      <a:pt x="34040" y="274682"/>
                      <a:pt x="34644" y="274682"/>
                      <a:pt x="35549" y="274682"/>
                    </a:cubicBezTo>
                    <a:cubicBezTo>
                      <a:pt x="35247" y="274682"/>
                      <a:pt x="34946" y="274682"/>
                      <a:pt x="34946" y="274682"/>
                    </a:cubicBezTo>
                    <a:close/>
                    <a:moveTo>
                      <a:pt x="257387" y="12074"/>
                    </a:moveTo>
                    <a:cubicBezTo>
                      <a:pt x="257689" y="12074"/>
                      <a:pt x="258292" y="12074"/>
                      <a:pt x="258594" y="12074"/>
                    </a:cubicBezTo>
                    <a:cubicBezTo>
                      <a:pt x="258594" y="12074"/>
                      <a:pt x="258896" y="12074"/>
                      <a:pt x="258896" y="12074"/>
                    </a:cubicBezTo>
                    <a:cubicBezTo>
                      <a:pt x="258292" y="12074"/>
                      <a:pt x="257990" y="12074"/>
                      <a:pt x="2573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5" name="Freeform 1574">
                <a:extLst>
                  <a:ext uri="{FF2B5EF4-FFF2-40B4-BE49-F238E27FC236}">
                    <a16:creationId xmlns:a16="http://schemas.microsoft.com/office/drawing/2014/main" id="{7F8B05C7-8A22-5446-91CB-9503C437AB86}"/>
                  </a:ext>
                </a:extLst>
              </p:cNvPr>
              <p:cNvSpPr/>
              <p:nvPr/>
            </p:nvSpPr>
            <p:spPr>
              <a:xfrm>
                <a:off x="6273457" y="6260943"/>
                <a:ext cx="286802" cy="286454"/>
              </a:xfrm>
              <a:custGeom>
                <a:avLst/>
                <a:gdLst>
                  <a:gd name="connsiteX0" fmla="*/ 264769 w 286802"/>
                  <a:gd name="connsiteY0" fmla="*/ 137643 h 286454"/>
                  <a:gd name="connsiteX1" fmla="*/ 161849 w 286802"/>
                  <a:gd name="connsiteY1" fmla="*/ 27770 h 286454"/>
                  <a:gd name="connsiteX2" fmla="*/ 38707 w 286802"/>
                  <a:gd name="connsiteY2" fmla="*/ 302 h 286454"/>
                  <a:gd name="connsiteX3" fmla="*/ 31162 w 286802"/>
                  <a:gd name="connsiteY3" fmla="*/ 0 h 286454"/>
                  <a:gd name="connsiteX4" fmla="*/ 7317 w 286802"/>
                  <a:gd name="connsiteY4" fmla="*/ 7546 h 286454"/>
                  <a:gd name="connsiteX5" fmla="*/ 74 w 286802"/>
                  <a:gd name="connsiteY5" fmla="*/ 38033 h 286454"/>
                  <a:gd name="connsiteX6" fmla="*/ 74 w 286802"/>
                  <a:gd name="connsiteY6" fmla="*/ 39240 h 286454"/>
                  <a:gd name="connsiteX7" fmla="*/ 376 w 286802"/>
                  <a:gd name="connsiteY7" fmla="*/ 40448 h 286454"/>
                  <a:gd name="connsiteX8" fmla="*/ 677 w 286802"/>
                  <a:gd name="connsiteY8" fmla="*/ 43164 h 286454"/>
                  <a:gd name="connsiteX9" fmla="*/ 980 w 286802"/>
                  <a:gd name="connsiteY9" fmla="*/ 45277 h 286454"/>
                  <a:gd name="connsiteX10" fmla="*/ 11845 w 286802"/>
                  <a:gd name="connsiteY10" fmla="*/ 116815 h 286454"/>
                  <a:gd name="connsiteX11" fmla="*/ 107522 w 286802"/>
                  <a:gd name="connsiteY11" fmla="*/ 249931 h 286454"/>
                  <a:gd name="connsiteX12" fmla="*/ 257224 w 286802"/>
                  <a:gd name="connsiteY12" fmla="*/ 286455 h 286454"/>
                  <a:gd name="connsiteX13" fmla="*/ 259035 w 286802"/>
                  <a:gd name="connsiteY13" fmla="*/ 286455 h 286454"/>
                  <a:gd name="connsiteX14" fmla="*/ 280162 w 286802"/>
                  <a:gd name="connsiteY14" fmla="*/ 279814 h 286454"/>
                  <a:gd name="connsiteX15" fmla="*/ 286802 w 286802"/>
                  <a:gd name="connsiteY15" fmla="*/ 255062 h 286454"/>
                  <a:gd name="connsiteX16" fmla="*/ 264769 w 286802"/>
                  <a:gd name="connsiteY16" fmla="*/ 137643 h 286454"/>
                  <a:gd name="connsiteX17" fmla="*/ 30558 w 286802"/>
                  <a:gd name="connsiteY17" fmla="*/ 12074 h 286454"/>
                  <a:gd name="connsiteX18" fmla="*/ 31162 w 286802"/>
                  <a:gd name="connsiteY18" fmla="*/ 12074 h 286454"/>
                  <a:gd name="connsiteX19" fmla="*/ 32972 w 286802"/>
                  <a:gd name="connsiteY19" fmla="*/ 12074 h 286454"/>
                  <a:gd name="connsiteX20" fmla="*/ 30558 w 286802"/>
                  <a:gd name="connsiteY20" fmla="*/ 12074 h 286454"/>
                  <a:gd name="connsiteX21" fmla="*/ 259336 w 286802"/>
                  <a:gd name="connsiteY21" fmla="*/ 274682 h 286454"/>
                  <a:gd name="connsiteX22" fmla="*/ 257526 w 286802"/>
                  <a:gd name="connsiteY22" fmla="*/ 274682 h 286454"/>
                  <a:gd name="connsiteX23" fmla="*/ 259639 w 286802"/>
                  <a:gd name="connsiteY23" fmla="*/ 274682 h 286454"/>
                  <a:gd name="connsiteX24" fmla="*/ 259336 w 286802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02" h="286454">
                    <a:moveTo>
                      <a:pt x="264769" y="137643"/>
                    </a:moveTo>
                    <a:cubicBezTo>
                      <a:pt x="244850" y="86329"/>
                      <a:pt x="210140" y="49504"/>
                      <a:pt x="161849" y="27770"/>
                    </a:cubicBezTo>
                    <a:cubicBezTo>
                      <a:pt x="126235" y="11773"/>
                      <a:pt x="85790" y="2717"/>
                      <a:pt x="38707" y="302"/>
                    </a:cubicBezTo>
                    <a:cubicBezTo>
                      <a:pt x="35990" y="302"/>
                      <a:pt x="33274" y="0"/>
                      <a:pt x="31162" y="0"/>
                    </a:cubicBezTo>
                    <a:cubicBezTo>
                      <a:pt x="23013" y="0"/>
                      <a:pt x="13958" y="906"/>
                      <a:pt x="7317" y="7546"/>
                    </a:cubicBezTo>
                    <a:cubicBezTo>
                      <a:pt x="74" y="15092"/>
                      <a:pt x="-228" y="26261"/>
                      <a:pt x="74" y="38033"/>
                    </a:cubicBezTo>
                    <a:lnTo>
                      <a:pt x="74" y="39240"/>
                    </a:lnTo>
                    <a:lnTo>
                      <a:pt x="376" y="40448"/>
                    </a:lnTo>
                    <a:cubicBezTo>
                      <a:pt x="677" y="41052"/>
                      <a:pt x="677" y="42259"/>
                      <a:pt x="677" y="43164"/>
                    </a:cubicBezTo>
                    <a:cubicBezTo>
                      <a:pt x="677" y="44070"/>
                      <a:pt x="677" y="44674"/>
                      <a:pt x="980" y="45277"/>
                    </a:cubicBezTo>
                    <a:cubicBezTo>
                      <a:pt x="1583" y="68218"/>
                      <a:pt x="5205" y="91762"/>
                      <a:pt x="11845" y="116815"/>
                    </a:cubicBezTo>
                    <a:cubicBezTo>
                      <a:pt x="29652" y="181411"/>
                      <a:pt x="60136" y="223670"/>
                      <a:pt x="107522" y="249931"/>
                    </a:cubicBezTo>
                    <a:cubicBezTo>
                      <a:pt x="150984" y="273777"/>
                      <a:pt x="199878" y="285850"/>
                      <a:pt x="257224" y="286455"/>
                    </a:cubicBezTo>
                    <a:cubicBezTo>
                      <a:pt x="257827" y="286455"/>
                      <a:pt x="258432" y="286455"/>
                      <a:pt x="259035" y="286455"/>
                    </a:cubicBezTo>
                    <a:cubicBezTo>
                      <a:pt x="266278" y="286455"/>
                      <a:pt x="274427" y="285549"/>
                      <a:pt x="280162" y="279814"/>
                    </a:cubicBezTo>
                    <a:cubicBezTo>
                      <a:pt x="286500" y="273173"/>
                      <a:pt x="286802" y="263816"/>
                      <a:pt x="286802" y="255062"/>
                    </a:cubicBezTo>
                    <a:cubicBezTo>
                      <a:pt x="286500" y="213407"/>
                      <a:pt x="278955" y="173865"/>
                      <a:pt x="264769" y="137643"/>
                    </a:cubicBezTo>
                    <a:close/>
                    <a:moveTo>
                      <a:pt x="30558" y="12074"/>
                    </a:moveTo>
                    <a:cubicBezTo>
                      <a:pt x="30859" y="12074"/>
                      <a:pt x="30859" y="12074"/>
                      <a:pt x="31162" y="12074"/>
                    </a:cubicBezTo>
                    <a:cubicBezTo>
                      <a:pt x="31765" y="12074"/>
                      <a:pt x="32369" y="12074"/>
                      <a:pt x="32972" y="12074"/>
                    </a:cubicBezTo>
                    <a:cubicBezTo>
                      <a:pt x="32369" y="12074"/>
                      <a:pt x="31463" y="12074"/>
                      <a:pt x="30558" y="12074"/>
                    </a:cubicBezTo>
                    <a:close/>
                    <a:moveTo>
                      <a:pt x="259336" y="274682"/>
                    </a:moveTo>
                    <a:cubicBezTo>
                      <a:pt x="258733" y="274682"/>
                      <a:pt x="258129" y="274682"/>
                      <a:pt x="257526" y="274682"/>
                    </a:cubicBezTo>
                    <a:cubicBezTo>
                      <a:pt x="258432" y="274682"/>
                      <a:pt x="259035" y="274682"/>
                      <a:pt x="259639" y="274682"/>
                    </a:cubicBezTo>
                    <a:cubicBezTo>
                      <a:pt x="259639" y="274682"/>
                      <a:pt x="259336" y="274682"/>
                      <a:pt x="25933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6" name="Freeform 1575">
                <a:extLst>
                  <a:ext uri="{FF2B5EF4-FFF2-40B4-BE49-F238E27FC236}">
                    <a16:creationId xmlns:a16="http://schemas.microsoft.com/office/drawing/2014/main" id="{9F178D17-D040-6342-AC87-8264FA5A5E7D}"/>
                  </a:ext>
                </a:extLst>
              </p:cNvPr>
              <p:cNvSpPr/>
              <p:nvPr/>
            </p:nvSpPr>
            <p:spPr>
              <a:xfrm>
                <a:off x="6274469" y="6570338"/>
                <a:ext cx="285563" cy="286756"/>
              </a:xfrm>
              <a:custGeom>
                <a:avLst/>
                <a:gdLst>
                  <a:gd name="connsiteX0" fmla="*/ 251987 w 285563"/>
                  <a:gd name="connsiteY0" fmla="*/ 0 h 286756"/>
                  <a:gd name="connsiteX1" fmla="*/ 248667 w 285563"/>
                  <a:gd name="connsiteY1" fmla="*/ 0 h 286756"/>
                  <a:gd name="connsiteX2" fmla="*/ 118583 w 285563"/>
                  <a:gd name="connsiteY2" fmla="*/ 29883 h 286756"/>
                  <a:gd name="connsiteX3" fmla="*/ 38299 w 285563"/>
                  <a:gd name="connsiteY3" fmla="*/ 102025 h 286756"/>
                  <a:gd name="connsiteX4" fmla="*/ 571 w 285563"/>
                  <a:gd name="connsiteY4" fmla="*/ 231518 h 286756"/>
                  <a:gd name="connsiteX5" fmla="*/ 571 w 285563"/>
                  <a:gd name="connsiteY5" fmla="*/ 231518 h 286756"/>
                  <a:gd name="connsiteX6" fmla="*/ 571 w 285563"/>
                  <a:gd name="connsiteY6" fmla="*/ 231518 h 286756"/>
                  <a:gd name="connsiteX7" fmla="*/ 7815 w 285563"/>
                  <a:gd name="connsiteY7" fmla="*/ 279210 h 286756"/>
                  <a:gd name="connsiteX8" fmla="*/ 31055 w 285563"/>
                  <a:gd name="connsiteY8" fmla="*/ 286756 h 286756"/>
                  <a:gd name="connsiteX9" fmla="*/ 42222 w 285563"/>
                  <a:gd name="connsiteY9" fmla="*/ 286455 h 286756"/>
                  <a:gd name="connsiteX10" fmla="*/ 154197 w 285563"/>
                  <a:gd name="connsiteY10" fmla="*/ 262005 h 286756"/>
                  <a:gd name="connsiteX11" fmla="*/ 258023 w 285563"/>
                  <a:gd name="connsiteY11" fmla="*/ 162395 h 286756"/>
                  <a:gd name="connsiteX12" fmla="*/ 285488 w 285563"/>
                  <a:gd name="connsiteY12" fmla="*/ 36524 h 286756"/>
                  <a:gd name="connsiteX13" fmla="*/ 278547 w 285563"/>
                  <a:gd name="connsiteY13" fmla="*/ 7546 h 286756"/>
                  <a:gd name="connsiteX14" fmla="*/ 251987 w 285563"/>
                  <a:gd name="connsiteY14" fmla="*/ 0 h 286756"/>
                  <a:gd name="connsiteX15" fmla="*/ 31055 w 285563"/>
                  <a:gd name="connsiteY15" fmla="*/ 274682 h 286756"/>
                  <a:gd name="connsiteX16" fmla="*/ 31055 w 285563"/>
                  <a:gd name="connsiteY16" fmla="*/ 274682 h 286756"/>
                  <a:gd name="connsiteX17" fmla="*/ 31357 w 285563"/>
                  <a:gd name="connsiteY17" fmla="*/ 274682 h 286756"/>
                  <a:gd name="connsiteX18" fmla="*/ 31055 w 285563"/>
                  <a:gd name="connsiteY18" fmla="*/ 274682 h 286756"/>
                  <a:gd name="connsiteX19" fmla="*/ 248969 w 285563"/>
                  <a:gd name="connsiteY19" fmla="*/ 12074 h 286756"/>
                  <a:gd name="connsiteX20" fmla="*/ 252288 w 285563"/>
                  <a:gd name="connsiteY20" fmla="*/ 12074 h 286756"/>
                  <a:gd name="connsiteX21" fmla="*/ 252590 w 285563"/>
                  <a:gd name="connsiteY21" fmla="*/ 12074 h 286756"/>
                  <a:gd name="connsiteX22" fmla="*/ 248969 w 285563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5563" h="286756">
                    <a:moveTo>
                      <a:pt x="251987" y="0"/>
                    </a:moveTo>
                    <a:cubicBezTo>
                      <a:pt x="250779" y="0"/>
                      <a:pt x="249874" y="0"/>
                      <a:pt x="248667" y="0"/>
                    </a:cubicBezTo>
                    <a:cubicBezTo>
                      <a:pt x="203394" y="604"/>
                      <a:pt x="159630" y="10565"/>
                      <a:pt x="118583" y="29883"/>
                    </a:cubicBezTo>
                    <a:cubicBezTo>
                      <a:pt x="83874" y="46183"/>
                      <a:pt x="56710" y="70633"/>
                      <a:pt x="38299" y="102025"/>
                    </a:cubicBezTo>
                    <a:cubicBezTo>
                      <a:pt x="9022" y="153037"/>
                      <a:pt x="2080" y="204956"/>
                      <a:pt x="571" y="231518"/>
                    </a:cubicBezTo>
                    <a:lnTo>
                      <a:pt x="571" y="231518"/>
                    </a:lnTo>
                    <a:lnTo>
                      <a:pt x="571" y="231518"/>
                    </a:lnTo>
                    <a:cubicBezTo>
                      <a:pt x="-636" y="255968"/>
                      <a:pt x="-636" y="270155"/>
                      <a:pt x="7815" y="279210"/>
                    </a:cubicBezTo>
                    <a:cubicBezTo>
                      <a:pt x="14153" y="285850"/>
                      <a:pt x="23208" y="286756"/>
                      <a:pt x="31055" y="286756"/>
                    </a:cubicBezTo>
                    <a:cubicBezTo>
                      <a:pt x="34677" y="286756"/>
                      <a:pt x="38902" y="286455"/>
                      <a:pt x="42222" y="286455"/>
                    </a:cubicBezTo>
                    <a:cubicBezTo>
                      <a:pt x="85081" y="283738"/>
                      <a:pt x="121601" y="275588"/>
                      <a:pt x="154197" y="262005"/>
                    </a:cubicBezTo>
                    <a:cubicBezTo>
                      <a:pt x="202488" y="241479"/>
                      <a:pt x="237499" y="207974"/>
                      <a:pt x="258023" y="162395"/>
                    </a:cubicBezTo>
                    <a:cubicBezTo>
                      <a:pt x="275227" y="124361"/>
                      <a:pt x="284583" y="82103"/>
                      <a:pt x="285488" y="36524"/>
                    </a:cubicBezTo>
                    <a:cubicBezTo>
                      <a:pt x="285790" y="24450"/>
                      <a:pt x="285488" y="14489"/>
                      <a:pt x="278547" y="7546"/>
                    </a:cubicBezTo>
                    <a:cubicBezTo>
                      <a:pt x="272209" y="604"/>
                      <a:pt x="262248" y="0"/>
                      <a:pt x="251987" y="0"/>
                    </a:cubicBezTo>
                    <a:close/>
                    <a:moveTo>
                      <a:pt x="31055" y="274682"/>
                    </a:moveTo>
                    <a:cubicBezTo>
                      <a:pt x="31055" y="274682"/>
                      <a:pt x="31055" y="274682"/>
                      <a:pt x="31055" y="274682"/>
                    </a:cubicBezTo>
                    <a:cubicBezTo>
                      <a:pt x="31055" y="274682"/>
                      <a:pt x="31357" y="274682"/>
                      <a:pt x="31357" y="274682"/>
                    </a:cubicBezTo>
                    <a:cubicBezTo>
                      <a:pt x="31357" y="274682"/>
                      <a:pt x="31357" y="274682"/>
                      <a:pt x="31055" y="274682"/>
                    </a:cubicBezTo>
                    <a:close/>
                    <a:moveTo>
                      <a:pt x="248969" y="12074"/>
                    </a:moveTo>
                    <a:cubicBezTo>
                      <a:pt x="250176" y="12074"/>
                      <a:pt x="251081" y="12074"/>
                      <a:pt x="252288" y="12074"/>
                    </a:cubicBezTo>
                    <a:cubicBezTo>
                      <a:pt x="252288" y="12074"/>
                      <a:pt x="252590" y="12074"/>
                      <a:pt x="252590" y="12074"/>
                    </a:cubicBezTo>
                    <a:cubicBezTo>
                      <a:pt x="251383" y="12074"/>
                      <a:pt x="250176" y="12074"/>
                      <a:pt x="24896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7" name="Freeform 1576">
                <a:extLst>
                  <a:ext uri="{FF2B5EF4-FFF2-40B4-BE49-F238E27FC236}">
                    <a16:creationId xmlns:a16="http://schemas.microsoft.com/office/drawing/2014/main" id="{E61513FF-C15E-9C43-8511-4273079833BD}"/>
                  </a:ext>
                </a:extLst>
              </p:cNvPr>
              <p:cNvSpPr/>
              <p:nvPr/>
            </p:nvSpPr>
            <p:spPr>
              <a:xfrm>
                <a:off x="5956488" y="3757411"/>
                <a:ext cx="286667" cy="286152"/>
              </a:xfrm>
              <a:custGeom>
                <a:avLst/>
                <a:gdLst>
                  <a:gd name="connsiteX0" fmla="*/ 17035 w 286667"/>
                  <a:gd name="connsiteY0" fmla="*/ 131002 h 286152"/>
                  <a:gd name="connsiteX1" fmla="*/ 144101 w 286667"/>
                  <a:gd name="connsiteY1" fmla="*/ 266230 h 286152"/>
                  <a:gd name="connsiteX2" fmla="*/ 238268 w 286667"/>
                  <a:gd name="connsiteY2" fmla="*/ 285549 h 286152"/>
                  <a:gd name="connsiteX3" fmla="*/ 252756 w 286667"/>
                  <a:gd name="connsiteY3" fmla="*/ 286152 h 286152"/>
                  <a:gd name="connsiteX4" fmla="*/ 278109 w 286667"/>
                  <a:gd name="connsiteY4" fmla="*/ 278304 h 286152"/>
                  <a:gd name="connsiteX5" fmla="*/ 286559 w 286667"/>
                  <a:gd name="connsiteY5" fmla="*/ 227896 h 286152"/>
                  <a:gd name="connsiteX6" fmla="*/ 286559 w 286667"/>
                  <a:gd name="connsiteY6" fmla="*/ 227896 h 286152"/>
                  <a:gd name="connsiteX7" fmla="*/ 286559 w 286667"/>
                  <a:gd name="connsiteY7" fmla="*/ 227896 h 286152"/>
                  <a:gd name="connsiteX8" fmla="*/ 259094 w 286667"/>
                  <a:gd name="connsiteY8" fmla="*/ 121645 h 286152"/>
                  <a:gd name="connsiteX9" fmla="*/ 177301 w 286667"/>
                  <a:gd name="connsiteY9" fmla="*/ 34410 h 286152"/>
                  <a:gd name="connsiteX10" fmla="*/ 33635 w 286667"/>
                  <a:gd name="connsiteY10" fmla="*/ 0 h 286152"/>
                  <a:gd name="connsiteX11" fmla="*/ 29409 w 286667"/>
                  <a:gd name="connsiteY11" fmla="*/ 0 h 286152"/>
                  <a:gd name="connsiteX12" fmla="*/ 5566 w 286667"/>
                  <a:gd name="connsiteY12" fmla="*/ 7848 h 286152"/>
                  <a:gd name="connsiteX13" fmla="*/ 435 w 286667"/>
                  <a:gd name="connsiteY13" fmla="*/ 32599 h 286152"/>
                  <a:gd name="connsiteX14" fmla="*/ 17035 w 286667"/>
                  <a:gd name="connsiteY14" fmla="*/ 131002 h 286152"/>
                  <a:gd name="connsiteX15" fmla="*/ 252756 w 286667"/>
                  <a:gd name="connsiteY15" fmla="*/ 274078 h 286152"/>
                  <a:gd name="connsiteX16" fmla="*/ 252756 w 286667"/>
                  <a:gd name="connsiteY16" fmla="*/ 274078 h 286152"/>
                  <a:gd name="connsiteX17" fmla="*/ 251850 w 286667"/>
                  <a:gd name="connsiteY17" fmla="*/ 274078 h 286152"/>
                  <a:gd name="connsiteX18" fmla="*/ 252756 w 286667"/>
                  <a:gd name="connsiteY18" fmla="*/ 274078 h 286152"/>
                  <a:gd name="connsiteX19" fmla="*/ 33635 w 286667"/>
                  <a:gd name="connsiteY19" fmla="*/ 11772 h 286152"/>
                  <a:gd name="connsiteX20" fmla="*/ 36351 w 286667"/>
                  <a:gd name="connsiteY20" fmla="*/ 11772 h 286152"/>
                  <a:gd name="connsiteX21" fmla="*/ 29409 w 286667"/>
                  <a:gd name="connsiteY21" fmla="*/ 11772 h 286152"/>
                  <a:gd name="connsiteX22" fmla="*/ 33635 w 286667"/>
                  <a:gd name="connsiteY22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67" h="286152">
                    <a:moveTo>
                      <a:pt x="17035" y="131002"/>
                    </a:moveTo>
                    <a:cubicBezTo>
                      <a:pt x="38464" y="198013"/>
                      <a:pt x="81021" y="243592"/>
                      <a:pt x="144101" y="266230"/>
                    </a:cubicBezTo>
                    <a:cubicBezTo>
                      <a:pt x="174585" y="277097"/>
                      <a:pt x="206276" y="283738"/>
                      <a:pt x="238268" y="285549"/>
                    </a:cubicBezTo>
                    <a:cubicBezTo>
                      <a:pt x="243701" y="285850"/>
                      <a:pt x="248530" y="286152"/>
                      <a:pt x="252756" y="286152"/>
                    </a:cubicBezTo>
                    <a:cubicBezTo>
                      <a:pt x="261810" y="286152"/>
                      <a:pt x="271468" y="285247"/>
                      <a:pt x="278109" y="278304"/>
                    </a:cubicBezTo>
                    <a:cubicBezTo>
                      <a:pt x="287164" y="268947"/>
                      <a:pt x="286861" y="254458"/>
                      <a:pt x="286559" y="227896"/>
                    </a:cubicBezTo>
                    <a:lnTo>
                      <a:pt x="286559" y="227896"/>
                    </a:lnTo>
                    <a:lnTo>
                      <a:pt x="286559" y="227896"/>
                    </a:lnTo>
                    <a:cubicBezTo>
                      <a:pt x="285050" y="194994"/>
                      <a:pt x="275091" y="156357"/>
                      <a:pt x="259094" y="121645"/>
                    </a:cubicBezTo>
                    <a:cubicBezTo>
                      <a:pt x="241286" y="82706"/>
                      <a:pt x="213519" y="53427"/>
                      <a:pt x="177301" y="34410"/>
                    </a:cubicBezTo>
                    <a:cubicBezTo>
                      <a:pt x="133839" y="11772"/>
                      <a:pt x="85548" y="0"/>
                      <a:pt x="33635" y="0"/>
                    </a:cubicBezTo>
                    <a:cubicBezTo>
                      <a:pt x="32126" y="0"/>
                      <a:pt x="30919" y="0"/>
                      <a:pt x="29409" y="0"/>
                    </a:cubicBezTo>
                    <a:cubicBezTo>
                      <a:pt x="20657" y="302"/>
                      <a:pt x="11602" y="1207"/>
                      <a:pt x="5566" y="7848"/>
                    </a:cubicBezTo>
                    <a:cubicBezTo>
                      <a:pt x="-470" y="14489"/>
                      <a:pt x="-470" y="23846"/>
                      <a:pt x="435" y="32599"/>
                    </a:cubicBezTo>
                    <a:cubicBezTo>
                      <a:pt x="3453" y="64897"/>
                      <a:pt x="6471" y="98403"/>
                      <a:pt x="17035" y="131002"/>
                    </a:cubicBezTo>
                    <a:close/>
                    <a:moveTo>
                      <a:pt x="252756" y="274078"/>
                    </a:moveTo>
                    <a:cubicBezTo>
                      <a:pt x="252756" y="274078"/>
                      <a:pt x="252756" y="274078"/>
                      <a:pt x="252756" y="274078"/>
                    </a:cubicBezTo>
                    <a:cubicBezTo>
                      <a:pt x="252454" y="274078"/>
                      <a:pt x="252152" y="274078"/>
                      <a:pt x="251850" y="274078"/>
                    </a:cubicBezTo>
                    <a:cubicBezTo>
                      <a:pt x="252454" y="274078"/>
                      <a:pt x="252756" y="274078"/>
                      <a:pt x="252756" y="274078"/>
                    </a:cubicBezTo>
                    <a:close/>
                    <a:moveTo>
                      <a:pt x="33635" y="11772"/>
                    </a:moveTo>
                    <a:cubicBezTo>
                      <a:pt x="34541" y="11772"/>
                      <a:pt x="35446" y="11772"/>
                      <a:pt x="36351" y="11772"/>
                    </a:cubicBezTo>
                    <a:cubicBezTo>
                      <a:pt x="33937" y="11772"/>
                      <a:pt x="31824" y="11772"/>
                      <a:pt x="29409" y="11772"/>
                    </a:cubicBezTo>
                    <a:cubicBezTo>
                      <a:pt x="30919" y="11772"/>
                      <a:pt x="32428" y="11772"/>
                      <a:pt x="33635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8" name="Freeform 1577">
                <a:extLst>
                  <a:ext uri="{FF2B5EF4-FFF2-40B4-BE49-F238E27FC236}">
                    <a16:creationId xmlns:a16="http://schemas.microsoft.com/office/drawing/2014/main" id="{2792422C-AEA4-B94B-AAEB-57E061327A87}"/>
                  </a:ext>
                </a:extLst>
              </p:cNvPr>
              <p:cNvSpPr/>
              <p:nvPr/>
            </p:nvSpPr>
            <p:spPr>
              <a:xfrm>
                <a:off x="6274061" y="2505343"/>
                <a:ext cx="286269" cy="287359"/>
              </a:xfrm>
              <a:custGeom>
                <a:avLst/>
                <a:gdLst>
                  <a:gd name="connsiteX0" fmla="*/ 74 w 286269"/>
                  <a:gd name="connsiteY0" fmla="*/ 38335 h 287359"/>
                  <a:gd name="connsiteX1" fmla="*/ 17882 w 286269"/>
                  <a:gd name="connsiteY1" fmla="*/ 137643 h 287359"/>
                  <a:gd name="connsiteX2" fmla="*/ 135892 w 286269"/>
                  <a:gd name="connsiteY2" fmla="*/ 263514 h 287359"/>
                  <a:gd name="connsiteX3" fmla="*/ 240624 w 286269"/>
                  <a:gd name="connsiteY3" fmla="*/ 286152 h 287359"/>
                  <a:gd name="connsiteX4" fmla="*/ 256319 w 286269"/>
                  <a:gd name="connsiteY4" fmla="*/ 287360 h 287359"/>
                  <a:gd name="connsiteX5" fmla="*/ 277747 w 286269"/>
                  <a:gd name="connsiteY5" fmla="*/ 279814 h 287359"/>
                  <a:gd name="connsiteX6" fmla="*/ 286199 w 286269"/>
                  <a:gd name="connsiteY6" fmla="*/ 235442 h 287359"/>
                  <a:gd name="connsiteX7" fmla="*/ 286199 w 286269"/>
                  <a:gd name="connsiteY7" fmla="*/ 235140 h 287359"/>
                  <a:gd name="connsiteX8" fmla="*/ 286199 w 286269"/>
                  <a:gd name="connsiteY8" fmla="*/ 234838 h 287359"/>
                  <a:gd name="connsiteX9" fmla="*/ 264769 w 286269"/>
                  <a:gd name="connsiteY9" fmla="*/ 136737 h 287359"/>
                  <a:gd name="connsiteX10" fmla="*/ 153398 w 286269"/>
                  <a:gd name="connsiteY10" fmla="*/ 22639 h 287359"/>
                  <a:gd name="connsiteX11" fmla="*/ 40216 w 286269"/>
                  <a:gd name="connsiteY11" fmla="*/ 0 h 287359"/>
                  <a:gd name="connsiteX12" fmla="*/ 37801 w 286269"/>
                  <a:gd name="connsiteY12" fmla="*/ 0 h 287359"/>
                  <a:gd name="connsiteX13" fmla="*/ 7318 w 286269"/>
                  <a:gd name="connsiteY13" fmla="*/ 7848 h 287359"/>
                  <a:gd name="connsiteX14" fmla="*/ 74 w 286269"/>
                  <a:gd name="connsiteY14" fmla="*/ 38335 h 287359"/>
                  <a:gd name="connsiteX15" fmla="*/ 256620 w 286269"/>
                  <a:gd name="connsiteY15" fmla="*/ 275286 h 287359"/>
                  <a:gd name="connsiteX16" fmla="*/ 256620 w 286269"/>
                  <a:gd name="connsiteY16" fmla="*/ 275286 h 287359"/>
                  <a:gd name="connsiteX17" fmla="*/ 256319 w 286269"/>
                  <a:gd name="connsiteY17" fmla="*/ 275286 h 287359"/>
                  <a:gd name="connsiteX18" fmla="*/ 256620 w 286269"/>
                  <a:gd name="connsiteY18" fmla="*/ 275286 h 287359"/>
                  <a:gd name="connsiteX19" fmla="*/ 39914 w 286269"/>
                  <a:gd name="connsiteY19" fmla="*/ 12074 h 287359"/>
                  <a:gd name="connsiteX20" fmla="*/ 42631 w 286269"/>
                  <a:gd name="connsiteY20" fmla="*/ 12074 h 287359"/>
                  <a:gd name="connsiteX21" fmla="*/ 37801 w 286269"/>
                  <a:gd name="connsiteY21" fmla="*/ 12074 h 287359"/>
                  <a:gd name="connsiteX22" fmla="*/ 39914 w 286269"/>
                  <a:gd name="connsiteY22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269" h="287359">
                    <a:moveTo>
                      <a:pt x="74" y="38335"/>
                    </a:moveTo>
                    <a:cubicBezTo>
                      <a:pt x="979" y="71538"/>
                      <a:pt x="7016" y="104742"/>
                      <a:pt x="17882" y="137643"/>
                    </a:cubicBezTo>
                    <a:cubicBezTo>
                      <a:pt x="38405" y="198315"/>
                      <a:pt x="78245" y="240573"/>
                      <a:pt x="135892" y="263514"/>
                    </a:cubicBezTo>
                    <a:cubicBezTo>
                      <a:pt x="169998" y="276795"/>
                      <a:pt x="204707" y="281927"/>
                      <a:pt x="240624" y="286152"/>
                    </a:cubicBezTo>
                    <a:cubicBezTo>
                      <a:pt x="247868" y="287058"/>
                      <a:pt x="252395" y="287360"/>
                      <a:pt x="256319" y="287360"/>
                    </a:cubicBezTo>
                    <a:cubicBezTo>
                      <a:pt x="262355" y="287360"/>
                      <a:pt x="271108" y="286454"/>
                      <a:pt x="277747" y="279814"/>
                    </a:cubicBezTo>
                    <a:cubicBezTo>
                      <a:pt x="286199" y="271060"/>
                      <a:pt x="286501" y="257175"/>
                      <a:pt x="286199" y="235442"/>
                    </a:cubicBezTo>
                    <a:lnTo>
                      <a:pt x="286199" y="235140"/>
                    </a:lnTo>
                    <a:lnTo>
                      <a:pt x="286199" y="234838"/>
                    </a:lnTo>
                    <a:cubicBezTo>
                      <a:pt x="284689" y="215520"/>
                      <a:pt x="279860" y="176883"/>
                      <a:pt x="264769" y="136737"/>
                    </a:cubicBezTo>
                    <a:cubicBezTo>
                      <a:pt x="244849" y="83612"/>
                      <a:pt x="207423" y="45277"/>
                      <a:pt x="153398" y="22639"/>
                    </a:cubicBezTo>
                    <a:cubicBezTo>
                      <a:pt x="116576" y="7546"/>
                      <a:pt x="78547" y="0"/>
                      <a:pt x="40216" y="0"/>
                    </a:cubicBezTo>
                    <a:cubicBezTo>
                      <a:pt x="39310" y="0"/>
                      <a:pt x="38707" y="0"/>
                      <a:pt x="37801" y="0"/>
                    </a:cubicBezTo>
                    <a:cubicBezTo>
                      <a:pt x="24823" y="0"/>
                      <a:pt x="14259" y="604"/>
                      <a:pt x="7318" y="7848"/>
                    </a:cubicBezTo>
                    <a:cubicBezTo>
                      <a:pt x="74" y="15092"/>
                      <a:pt x="-228" y="25657"/>
                      <a:pt x="74" y="38335"/>
                    </a:cubicBezTo>
                    <a:close/>
                    <a:moveTo>
                      <a:pt x="256620" y="275286"/>
                    </a:moveTo>
                    <a:cubicBezTo>
                      <a:pt x="256620" y="275286"/>
                      <a:pt x="256620" y="275286"/>
                      <a:pt x="256620" y="275286"/>
                    </a:cubicBezTo>
                    <a:cubicBezTo>
                      <a:pt x="256319" y="275286"/>
                      <a:pt x="256319" y="275286"/>
                      <a:pt x="256319" y="275286"/>
                    </a:cubicBezTo>
                    <a:cubicBezTo>
                      <a:pt x="256319" y="275286"/>
                      <a:pt x="256620" y="275286"/>
                      <a:pt x="256620" y="275286"/>
                    </a:cubicBezTo>
                    <a:close/>
                    <a:moveTo>
                      <a:pt x="39914" y="12074"/>
                    </a:moveTo>
                    <a:cubicBezTo>
                      <a:pt x="40819" y="12074"/>
                      <a:pt x="41725" y="12074"/>
                      <a:pt x="42631" y="12074"/>
                    </a:cubicBezTo>
                    <a:cubicBezTo>
                      <a:pt x="41121" y="12074"/>
                      <a:pt x="39310" y="12074"/>
                      <a:pt x="37801" y="12074"/>
                    </a:cubicBezTo>
                    <a:cubicBezTo>
                      <a:pt x="38405" y="12074"/>
                      <a:pt x="39310" y="12074"/>
                      <a:pt x="3991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79" name="Freeform 1578">
                <a:extLst>
                  <a:ext uri="{FF2B5EF4-FFF2-40B4-BE49-F238E27FC236}">
                    <a16:creationId xmlns:a16="http://schemas.microsoft.com/office/drawing/2014/main" id="{CDBBC66A-2468-5E4A-B8EC-598909817CBC}"/>
                  </a:ext>
                </a:extLst>
              </p:cNvPr>
              <p:cNvSpPr/>
              <p:nvPr/>
            </p:nvSpPr>
            <p:spPr>
              <a:xfrm>
                <a:off x="6273531" y="5007668"/>
                <a:ext cx="287030" cy="289472"/>
              </a:xfrm>
              <a:custGeom>
                <a:avLst/>
                <a:gdLst>
                  <a:gd name="connsiteX0" fmla="*/ 302 w 287030"/>
                  <a:gd name="connsiteY0" fmla="*/ 261401 h 289472"/>
                  <a:gd name="connsiteX1" fmla="*/ 25655 w 287030"/>
                  <a:gd name="connsiteY1" fmla="*/ 289473 h 289472"/>
                  <a:gd name="connsiteX2" fmla="*/ 31993 w 287030"/>
                  <a:gd name="connsiteY2" fmla="*/ 289171 h 289472"/>
                  <a:gd name="connsiteX3" fmla="*/ 42557 w 287030"/>
                  <a:gd name="connsiteY3" fmla="*/ 287964 h 289472"/>
                  <a:gd name="connsiteX4" fmla="*/ 146080 w 287030"/>
                  <a:gd name="connsiteY4" fmla="*/ 267136 h 289472"/>
                  <a:gd name="connsiteX5" fmla="*/ 233910 w 287030"/>
                  <a:gd name="connsiteY5" fmla="*/ 205257 h 289472"/>
                  <a:gd name="connsiteX6" fmla="*/ 287030 w 287030"/>
                  <a:gd name="connsiteY6" fmla="*/ 27468 h 289472"/>
                  <a:gd name="connsiteX7" fmla="*/ 280390 w 287030"/>
                  <a:gd name="connsiteY7" fmla="*/ 6641 h 289472"/>
                  <a:gd name="connsiteX8" fmla="*/ 261677 w 287030"/>
                  <a:gd name="connsiteY8" fmla="*/ 0 h 289472"/>
                  <a:gd name="connsiteX9" fmla="*/ 256546 w 287030"/>
                  <a:gd name="connsiteY9" fmla="*/ 302 h 289472"/>
                  <a:gd name="connsiteX10" fmla="*/ 135819 w 287030"/>
                  <a:gd name="connsiteY10" fmla="*/ 24450 h 289472"/>
                  <a:gd name="connsiteX11" fmla="*/ 24146 w 287030"/>
                  <a:gd name="connsiteY11" fmla="*/ 134926 h 289472"/>
                  <a:gd name="connsiteX12" fmla="*/ 0 w 287030"/>
                  <a:gd name="connsiteY12" fmla="*/ 248422 h 289472"/>
                  <a:gd name="connsiteX13" fmla="*/ 0 w 287030"/>
                  <a:gd name="connsiteY13" fmla="*/ 248723 h 289472"/>
                  <a:gd name="connsiteX14" fmla="*/ 0 w 287030"/>
                  <a:gd name="connsiteY14" fmla="*/ 249025 h 289472"/>
                  <a:gd name="connsiteX15" fmla="*/ 0 w 287030"/>
                  <a:gd name="connsiteY15" fmla="*/ 249931 h 289472"/>
                  <a:gd name="connsiteX16" fmla="*/ 302 w 287030"/>
                  <a:gd name="connsiteY16" fmla="*/ 261401 h 289472"/>
                  <a:gd name="connsiteX17" fmla="*/ 261979 w 287030"/>
                  <a:gd name="connsiteY17" fmla="*/ 11772 h 289472"/>
                  <a:gd name="connsiteX18" fmla="*/ 261979 w 287030"/>
                  <a:gd name="connsiteY18" fmla="*/ 11772 h 289472"/>
                  <a:gd name="connsiteX19" fmla="*/ 261979 w 287030"/>
                  <a:gd name="connsiteY19" fmla="*/ 11772 h 289472"/>
                  <a:gd name="connsiteX20" fmla="*/ 261979 w 287030"/>
                  <a:gd name="connsiteY20" fmla="*/ 11772 h 289472"/>
                  <a:gd name="connsiteX21" fmla="*/ 25655 w 287030"/>
                  <a:gd name="connsiteY21" fmla="*/ 277399 h 289472"/>
                  <a:gd name="connsiteX22" fmla="*/ 25655 w 287030"/>
                  <a:gd name="connsiteY22" fmla="*/ 277399 h 289472"/>
                  <a:gd name="connsiteX23" fmla="*/ 23843 w 287030"/>
                  <a:gd name="connsiteY23" fmla="*/ 277399 h 289472"/>
                  <a:gd name="connsiteX24" fmla="*/ 25655 w 287030"/>
                  <a:gd name="connsiteY24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030" h="289472">
                    <a:moveTo>
                      <a:pt x="302" y="261401"/>
                    </a:moveTo>
                    <a:cubicBezTo>
                      <a:pt x="906" y="269249"/>
                      <a:pt x="2113" y="289473"/>
                      <a:pt x="25655" y="289473"/>
                    </a:cubicBezTo>
                    <a:cubicBezTo>
                      <a:pt x="27466" y="289473"/>
                      <a:pt x="29578" y="289473"/>
                      <a:pt x="31993" y="289171"/>
                    </a:cubicBezTo>
                    <a:cubicBezTo>
                      <a:pt x="35615" y="288869"/>
                      <a:pt x="39237" y="288567"/>
                      <a:pt x="42557" y="287964"/>
                    </a:cubicBezTo>
                    <a:cubicBezTo>
                      <a:pt x="76964" y="284341"/>
                      <a:pt x="112277" y="280719"/>
                      <a:pt x="146080" y="267136"/>
                    </a:cubicBezTo>
                    <a:cubicBezTo>
                      <a:pt x="173546" y="255968"/>
                      <a:pt x="208557" y="238762"/>
                      <a:pt x="233910" y="205257"/>
                    </a:cubicBezTo>
                    <a:cubicBezTo>
                      <a:pt x="268619" y="159074"/>
                      <a:pt x="285219" y="104440"/>
                      <a:pt x="287030" y="27468"/>
                    </a:cubicBezTo>
                    <a:cubicBezTo>
                      <a:pt x="287030" y="21431"/>
                      <a:pt x="286728" y="12980"/>
                      <a:pt x="280390" y="6641"/>
                    </a:cubicBezTo>
                    <a:cubicBezTo>
                      <a:pt x="275862" y="2113"/>
                      <a:pt x="269826" y="0"/>
                      <a:pt x="261677" y="0"/>
                    </a:cubicBezTo>
                    <a:cubicBezTo>
                      <a:pt x="260168" y="0"/>
                      <a:pt x="258358" y="0"/>
                      <a:pt x="256546" y="302"/>
                    </a:cubicBezTo>
                    <a:cubicBezTo>
                      <a:pt x="213085" y="4226"/>
                      <a:pt x="173848" y="8754"/>
                      <a:pt x="135819" y="24450"/>
                    </a:cubicBezTo>
                    <a:cubicBezTo>
                      <a:pt x="81189" y="46787"/>
                      <a:pt x="44669" y="83008"/>
                      <a:pt x="24146" y="134926"/>
                    </a:cubicBezTo>
                    <a:cubicBezTo>
                      <a:pt x="10262" y="169639"/>
                      <a:pt x="2716" y="205861"/>
                      <a:pt x="0" y="248422"/>
                    </a:cubicBezTo>
                    <a:lnTo>
                      <a:pt x="0" y="248723"/>
                    </a:lnTo>
                    <a:lnTo>
                      <a:pt x="0" y="249025"/>
                    </a:lnTo>
                    <a:cubicBezTo>
                      <a:pt x="0" y="249327"/>
                      <a:pt x="0" y="249629"/>
                      <a:pt x="0" y="249931"/>
                    </a:cubicBezTo>
                    <a:cubicBezTo>
                      <a:pt x="0" y="252345"/>
                      <a:pt x="0" y="256873"/>
                      <a:pt x="302" y="261401"/>
                    </a:cubicBezTo>
                    <a:close/>
                    <a:moveTo>
                      <a:pt x="261979" y="11772"/>
                    </a:moveTo>
                    <a:cubicBezTo>
                      <a:pt x="261979" y="11772"/>
                      <a:pt x="262281" y="11772"/>
                      <a:pt x="261979" y="11772"/>
                    </a:cubicBezTo>
                    <a:cubicBezTo>
                      <a:pt x="261979" y="11772"/>
                      <a:pt x="261979" y="11772"/>
                      <a:pt x="261979" y="11772"/>
                    </a:cubicBezTo>
                    <a:cubicBezTo>
                      <a:pt x="261979" y="11772"/>
                      <a:pt x="261979" y="11772"/>
                      <a:pt x="261979" y="11772"/>
                    </a:cubicBezTo>
                    <a:close/>
                    <a:moveTo>
                      <a:pt x="25655" y="277399"/>
                    </a:moveTo>
                    <a:cubicBezTo>
                      <a:pt x="25655" y="277399"/>
                      <a:pt x="25655" y="277399"/>
                      <a:pt x="25655" y="277399"/>
                    </a:cubicBezTo>
                    <a:cubicBezTo>
                      <a:pt x="25051" y="277399"/>
                      <a:pt x="24448" y="277399"/>
                      <a:pt x="23843" y="277399"/>
                    </a:cubicBezTo>
                    <a:cubicBezTo>
                      <a:pt x="24448" y="277399"/>
                      <a:pt x="25051" y="277399"/>
                      <a:pt x="25655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0" name="Freeform 1579">
                <a:extLst>
                  <a:ext uri="{FF2B5EF4-FFF2-40B4-BE49-F238E27FC236}">
                    <a16:creationId xmlns:a16="http://schemas.microsoft.com/office/drawing/2014/main" id="{D821BCB7-DDAD-6047-BB3D-488083D192E1}"/>
                  </a:ext>
                </a:extLst>
              </p:cNvPr>
              <p:cNvSpPr/>
              <p:nvPr/>
            </p:nvSpPr>
            <p:spPr>
              <a:xfrm>
                <a:off x="5956842" y="933315"/>
                <a:ext cx="286859" cy="286756"/>
              </a:xfrm>
              <a:custGeom>
                <a:avLst/>
                <a:gdLst>
                  <a:gd name="connsiteX0" fmla="*/ 272321 w 286859"/>
                  <a:gd name="connsiteY0" fmla="*/ 157867 h 286756"/>
                  <a:gd name="connsiteX1" fmla="*/ 210750 w 286859"/>
                  <a:gd name="connsiteY1" fmla="*/ 59162 h 286756"/>
                  <a:gd name="connsiteX2" fmla="*/ 29960 w 286859"/>
                  <a:gd name="connsiteY2" fmla="*/ 302 h 286756"/>
                  <a:gd name="connsiteX3" fmla="*/ 25433 w 286859"/>
                  <a:gd name="connsiteY3" fmla="*/ 0 h 286756"/>
                  <a:gd name="connsiteX4" fmla="*/ 5815 w 286859"/>
                  <a:gd name="connsiteY4" fmla="*/ 7244 h 286756"/>
                  <a:gd name="connsiteX5" fmla="*/ 382 w 286859"/>
                  <a:gd name="connsiteY5" fmla="*/ 30487 h 286756"/>
                  <a:gd name="connsiteX6" fmla="*/ 27848 w 286859"/>
                  <a:gd name="connsiteY6" fmla="*/ 160282 h 286756"/>
                  <a:gd name="connsiteX7" fmla="*/ 80364 w 286859"/>
                  <a:gd name="connsiteY7" fmla="*/ 231518 h 286756"/>
                  <a:gd name="connsiteX8" fmla="*/ 241234 w 286859"/>
                  <a:gd name="connsiteY8" fmla="*/ 286756 h 286756"/>
                  <a:gd name="connsiteX9" fmla="*/ 241536 w 286859"/>
                  <a:gd name="connsiteY9" fmla="*/ 286756 h 286756"/>
                  <a:gd name="connsiteX10" fmla="*/ 241837 w 286859"/>
                  <a:gd name="connsiteY10" fmla="*/ 286756 h 286756"/>
                  <a:gd name="connsiteX11" fmla="*/ 250892 w 286859"/>
                  <a:gd name="connsiteY11" fmla="*/ 286756 h 286756"/>
                  <a:gd name="connsiteX12" fmla="*/ 256928 w 286859"/>
                  <a:gd name="connsiteY12" fmla="*/ 286756 h 286756"/>
                  <a:gd name="connsiteX13" fmla="*/ 281677 w 286859"/>
                  <a:gd name="connsiteY13" fmla="*/ 278304 h 286756"/>
                  <a:gd name="connsiteX14" fmla="*/ 286809 w 286859"/>
                  <a:gd name="connsiteY14" fmla="*/ 252949 h 286756"/>
                  <a:gd name="connsiteX15" fmla="*/ 272321 w 286859"/>
                  <a:gd name="connsiteY15" fmla="*/ 157867 h 286756"/>
                  <a:gd name="connsiteX16" fmla="*/ 24528 w 286859"/>
                  <a:gd name="connsiteY16" fmla="*/ 12376 h 286756"/>
                  <a:gd name="connsiteX17" fmla="*/ 25131 w 286859"/>
                  <a:gd name="connsiteY17" fmla="*/ 12376 h 286756"/>
                  <a:gd name="connsiteX18" fmla="*/ 25433 w 286859"/>
                  <a:gd name="connsiteY18" fmla="*/ 12376 h 286756"/>
                  <a:gd name="connsiteX19" fmla="*/ 24528 w 286859"/>
                  <a:gd name="connsiteY19" fmla="*/ 12376 h 286756"/>
                  <a:gd name="connsiteX20" fmla="*/ 256325 w 286859"/>
                  <a:gd name="connsiteY20" fmla="*/ 274984 h 286756"/>
                  <a:gd name="connsiteX21" fmla="*/ 254816 w 286859"/>
                  <a:gd name="connsiteY21" fmla="*/ 274984 h 286756"/>
                  <a:gd name="connsiteX22" fmla="*/ 256928 w 286859"/>
                  <a:gd name="connsiteY22" fmla="*/ 274984 h 286756"/>
                  <a:gd name="connsiteX23" fmla="*/ 256325 w 286859"/>
                  <a:gd name="connsiteY23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59" h="286756">
                    <a:moveTo>
                      <a:pt x="272321" y="157867"/>
                    </a:moveTo>
                    <a:cubicBezTo>
                      <a:pt x="258136" y="114099"/>
                      <a:pt x="238518" y="82706"/>
                      <a:pt x="210750" y="59162"/>
                    </a:cubicBezTo>
                    <a:cubicBezTo>
                      <a:pt x="155517" y="12979"/>
                      <a:pt x="88513" y="4528"/>
                      <a:pt x="29960" y="302"/>
                    </a:cubicBezTo>
                    <a:cubicBezTo>
                      <a:pt x="28150" y="302"/>
                      <a:pt x="26942" y="0"/>
                      <a:pt x="25433" y="0"/>
                    </a:cubicBezTo>
                    <a:cubicBezTo>
                      <a:pt x="19698" y="0"/>
                      <a:pt x="11550" y="604"/>
                      <a:pt x="5815" y="7244"/>
                    </a:cubicBezTo>
                    <a:cubicBezTo>
                      <a:pt x="-222" y="13885"/>
                      <a:pt x="-523" y="22639"/>
                      <a:pt x="382" y="30487"/>
                    </a:cubicBezTo>
                    <a:cubicBezTo>
                      <a:pt x="3702" y="75160"/>
                      <a:pt x="8531" y="118928"/>
                      <a:pt x="27848" y="160282"/>
                    </a:cubicBezTo>
                    <a:cubicBezTo>
                      <a:pt x="42033" y="191372"/>
                      <a:pt x="58935" y="214011"/>
                      <a:pt x="80364" y="231518"/>
                    </a:cubicBezTo>
                    <a:cubicBezTo>
                      <a:pt x="121110" y="265023"/>
                      <a:pt x="170608" y="282228"/>
                      <a:pt x="241234" y="286756"/>
                    </a:cubicBezTo>
                    <a:lnTo>
                      <a:pt x="241536" y="286756"/>
                    </a:lnTo>
                    <a:lnTo>
                      <a:pt x="241837" y="286756"/>
                    </a:lnTo>
                    <a:lnTo>
                      <a:pt x="250892" y="286756"/>
                    </a:lnTo>
                    <a:cubicBezTo>
                      <a:pt x="253005" y="286756"/>
                      <a:pt x="255118" y="286756"/>
                      <a:pt x="256928" y="286756"/>
                    </a:cubicBezTo>
                    <a:cubicBezTo>
                      <a:pt x="265077" y="286756"/>
                      <a:pt x="275340" y="286756"/>
                      <a:pt x="281677" y="278304"/>
                    </a:cubicBezTo>
                    <a:cubicBezTo>
                      <a:pt x="286205" y="271966"/>
                      <a:pt x="286507" y="264419"/>
                      <a:pt x="286809" y="252949"/>
                    </a:cubicBezTo>
                    <a:cubicBezTo>
                      <a:pt x="287412" y="222462"/>
                      <a:pt x="282583" y="190466"/>
                      <a:pt x="272321" y="157867"/>
                    </a:cubicBezTo>
                    <a:close/>
                    <a:moveTo>
                      <a:pt x="24528" y="12376"/>
                    </a:moveTo>
                    <a:cubicBezTo>
                      <a:pt x="24830" y="12376"/>
                      <a:pt x="25131" y="12376"/>
                      <a:pt x="25131" y="12376"/>
                    </a:cubicBezTo>
                    <a:cubicBezTo>
                      <a:pt x="25131" y="12376"/>
                      <a:pt x="25433" y="12376"/>
                      <a:pt x="25433" y="12376"/>
                    </a:cubicBezTo>
                    <a:cubicBezTo>
                      <a:pt x="25433" y="12376"/>
                      <a:pt x="25131" y="12376"/>
                      <a:pt x="24528" y="12376"/>
                    </a:cubicBezTo>
                    <a:close/>
                    <a:moveTo>
                      <a:pt x="256325" y="274984"/>
                    </a:moveTo>
                    <a:cubicBezTo>
                      <a:pt x="256023" y="274984"/>
                      <a:pt x="255419" y="274984"/>
                      <a:pt x="254816" y="274984"/>
                    </a:cubicBezTo>
                    <a:cubicBezTo>
                      <a:pt x="255721" y="274984"/>
                      <a:pt x="256325" y="274984"/>
                      <a:pt x="256928" y="274984"/>
                    </a:cubicBezTo>
                    <a:cubicBezTo>
                      <a:pt x="256928" y="274984"/>
                      <a:pt x="256627" y="274984"/>
                      <a:pt x="25632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1" name="Freeform 1580">
                <a:extLst>
                  <a:ext uri="{FF2B5EF4-FFF2-40B4-BE49-F238E27FC236}">
                    <a16:creationId xmlns:a16="http://schemas.microsoft.com/office/drawing/2014/main" id="{9F474846-0A41-1A41-B6EE-9404B977925D}"/>
                  </a:ext>
                </a:extLst>
              </p:cNvPr>
              <p:cNvSpPr/>
              <p:nvPr/>
            </p:nvSpPr>
            <p:spPr>
              <a:xfrm>
                <a:off x="6274173" y="4692236"/>
                <a:ext cx="285845" cy="287661"/>
              </a:xfrm>
              <a:custGeom>
                <a:avLst/>
                <a:gdLst>
                  <a:gd name="connsiteX0" fmla="*/ 252886 w 285845"/>
                  <a:gd name="connsiteY0" fmla="*/ 0 h 287661"/>
                  <a:gd name="connsiteX1" fmla="*/ 246548 w 285845"/>
                  <a:gd name="connsiteY1" fmla="*/ 0 h 287661"/>
                  <a:gd name="connsiteX2" fmla="*/ 124311 w 285845"/>
                  <a:gd name="connsiteY2" fmla="*/ 26563 h 287661"/>
                  <a:gd name="connsiteX3" fmla="*/ 38293 w 285845"/>
                  <a:gd name="connsiteY3" fmla="*/ 102025 h 287661"/>
                  <a:gd name="connsiteX4" fmla="*/ 38293 w 285845"/>
                  <a:gd name="connsiteY4" fmla="*/ 102025 h 287661"/>
                  <a:gd name="connsiteX5" fmla="*/ 38293 w 285845"/>
                  <a:gd name="connsiteY5" fmla="*/ 102025 h 287661"/>
                  <a:gd name="connsiteX6" fmla="*/ 565 w 285845"/>
                  <a:gd name="connsiteY6" fmla="*/ 232423 h 287661"/>
                  <a:gd name="connsiteX7" fmla="*/ 565 w 285845"/>
                  <a:gd name="connsiteY7" fmla="*/ 232725 h 287661"/>
                  <a:gd name="connsiteX8" fmla="*/ 565 w 285845"/>
                  <a:gd name="connsiteY8" fmla="*/ 233027 h 287661"/>
                  <a:gd name="connsiteX9" fmla="*/ 8111 w 285845"/>
                  <a:gd name="connsiteY9" fmla="*/ 279814 h 287661"/>
                  <a:gd name="connsiteX10" fmla="*/ 31049 w 285845"/>
                  <a:gd name="connsiteY10" fmla="*/ 287662 h 287661"/>
                  <a:gd name="connsiteX11" fmla="*/ 45537 w 285845"/>
                  <a:gd name="connsiteY11" fmla="*/ 286756 h 287661"/>
                  <a:gd name="connsiteX12" fmla="*/ 152683 w 285845"/>
                  <a:gd name="connsiteY12" fmla="*/ 262608 h 287661"/>
                  <a:gd name="connsiteX13" fmla="*/ 258319 w 285845"/>
                  <a:gd name="connsiteY13" fmla="*/ 161791 h 287661"/>
                  <a:gd name="connsiteX14" fmla="*/ 285784 w 285845"/>
                  <a:gd name="connsiteY14" fmla="*/ 33505 h 287661"/>
                  <a:gd name="connsiteX15" fmla="*/ 279144 w 285845"/>
                  <a:gd name="connsiteY15" fmla="*/ 7546 h 287661"/>
                  <a:gd name="connsiteX16" fmla="*/ 252886 w 285845"/>
                  <a:gd name="connsiteY16" fmla="*/ 0 h 287661"/>
                  <a:gd name="connsiteX17" fmla="*/ 31049 w 285845"/>
                  <a:gd name="connsiteY17" fmla="*/ 275286 h 287661"/>
                  <a:gd name="connsiteX18" fmla="*/ 30747 w 285845"/>
                  <a:gd name="connsiteY18" fmla="*/ 275286 h 287661"/>
                  <a:gd name="connsiteX19" fmla="*/ 31351 w 285845"/>
                  <a:gd name="connsiteY19" fmla="*/ 275286 h 287661"/>
                  <a:gd name="connsiteX20" fmla="*/ 31049 w 285845"/>
                  <a:gd name="connsiteY20" fmla="*/ 275286 h 287661"/>
                  <a:gd name="connsiteX21" fmla="*/ 245643 w 285845"/>
                  <a:gd name="connsiteY21" fmla="*/ 12074 h 287661"/>
                  <a:gd name="connsiteX22" fmla="*/ 246548 w 285845"/>
                  <a:gd name="connsiteY22" fmla="*/ 12074 h 287661"/>
                  <a:gd name="connsiteX23" fmla="*/ 252584 w 285845"/>
                  <a:gd name="connsiteY23" fmla="*/ 12074 h 287661"/>
                  <a:gd name="connsiteX24" fmla="*/ 245643 w 285845"/>
                  <a:gd name="connsiteY24" fmla="*/ 1207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845" h="287661">
                    <a:moveTo>
                      <a:pt x="252886" y="0"/>
                    </a:moveTo>
                    <a:cubicBezTo>
                      <a:pt x="250774" y="0"/>
                      <a:pt x="248661" y="0"/>
                      <a:pt x="246548" y="0"/>
                    </a:cubicBezTo>
                    <a:cubicBezTo>
                      <a:pt x="204595" y="0"/>
                      <a:pt x="163548" y="9055"/>
                      <a:pt x="124311" y="26563"/>
                    </a:cubicBezTo>
                    <a:cubicBezTo>
                      <a:pt x="87791" y="42862"/>
                      <a:pt x="58816" y="68218"/>
                      <a:pt x="38293" y="102025"/>
                    </a:cubicBezTo>
                    <a:lnTo>
                      <a:pt x="38293" y="102025"/>
                    </a:lnTo>
                    <a:lnTo>
                      <a:pt x="38293" y="102025"/>
                    </a:lnTo>
                    <a:cubicBezTo>
                      <a:pt x="17467" y="137945"/>
                      <a:pt x="5092" y="180807"/>
                      <a:pt x="565" y="232423"/>
                    </a:cubicBezTo>
                    <a:lnTo>
                      <a:pt x="565" y="232725"/>
                    </a:lnTo>
                    <a:lnTo>
                      <a:pt x="565" y="233027"/>
                    </a:lnTo>
                    <a:cubicBezTo>
                      <a:pt x="-642" y="255968"/>
                      <a:pt x="-642" y="270456"/>
                      <a:pt x="8111" y="279814"/>
                    </a:cubicBezTo>
                    <a:cubicBezTo>
                      <a:pt x="14751" y="286756"/>
                      <a:pt x="23806" y="287662"/>
                      <a:pt x="31049" y="287662"/>
                    </a:cubicBezTo>
                    <a:cubicBezTo>
                      <a:pt x="34671" y="287662"/>
                      <a:pt x="39198" y="287360"/>
                      <a:pt x="45537" y="286756"/>
                    </a:cubicBezTo>
                    <a:cubicBezTo>
                      <a:pt x="77831" y="283436"/>
                      <a:pt x="115861" y="278002"/>
                      <a:pt x="152683" y="262608"/>
                    </a:cubicBezTo>
                    <a:cubicBezTo>
                      <a:pt x="202483" y="242082"/>
                      <a:pt x="238098" y="208276"/>
                      <a:pt x="258319" y="161791"/>
                    </a:cubicBezTo>
                    <a:cubicBezTo>
                      <a:pt x="276428" y="120739"/>
                      <a:pt x="285483" y="77575"/>
                      <a:pt x="285784" y="33505"/>
                    </a:cubicBezTo>
                    <a:cubicBezTo>
                      <a:pt x="286086" y="23242"/>
                      <a:pt x="285483" y="14187"/>
                      <a:pt x="279144" y="7546"/>
                    </a:cubicBezTo>
                    <a:cubicBezTo>
                      <a:pt x="272505" y="906"/>
                      <a:pt x="263450" y="302"/>
                      <a:pt x="252886" y="0"/>
                    </a:cubicBezTo>
                    <a:close/>
                    <a:moveTo>
                      <a:pt x="31049" y="275286"/>
                    </a:moveTo>
                    <a:cubicBezTo>
                      <a:pt x="31049" y="275286"/>
                      <a:pt x="30747" y="275286"/>
                      <a:pt x="30747" y="275286"/>
                    </a:cubicBezTo>
                    <a:cubicBezTo>
                      <a:pt x="31049" y="275286"/>
                      <a:pt x="31049" y="275286"/>
                      <a:pt x="31351" y="275286"/>
                    </a:cubicBezTo>
                    <a:cubicBezTo>
                      <a:pt x="31049" y="275286"/>
                      <a:pt x="31049" y="275286"/>
                      <a:pt x="31049" y="275286"/>
                    </a:cubicBezTo>
                    <a:close/>
                    <a:moveTo>
                      <a:pt x="245643" y="12074"/>
                    </a:moveTo>
                    <a:cubicBezTo>
                      <a:pt x="245944" y="12074"/>
                      <a:pt x="246246" y="12074"/>
                      <a:pt x="246548" y="12074"/>
                    </a:cubicBezTo>
                    <a:cubicBezTo>
                      <a:pt x="248661" y="12074"/>
                      <a:pt x="250472" y="12074"/>
                      <a:pt x="252584" y="12074"/>
                    </a:cubicBezTo>
                    <a:cubicBezTo>
                      <a:pt x="250472" y="12074"/>
                      <a:pt x="248057" y="12074"/>
                      <a:pt x="24564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2" name="Freeform 1581">
                <a:extLst>
                  <a:ext uri="{FF2B5EF4-FFF2-40B4-BE49-F238E27FC236}">
                    <a16:creationId xmlns:a16="http://schemas.microsoft.com/office/drawing/2014/main" id="{69555ECE-375A-D644-8BF9-418B0EA2AD16}"/>
                  </a:ext>
                </a:extLst>
              </p:cNvPr>
              <p:cNvSpPr/>
              <p:nvPr/>
            </p:nvSpPr>
            <p:spPr>
              <a:xfrm>
                <a:off x="6274184" y="5635211"/>
                <a:ext cx="286428" cy="286152"/>
              </a:xfrm>
              <a:custGeom>
                <a:avLst/>
                <a:gdLst>
                  <a:gd name="connsiteX0" fmla="*/ 40395 w 286428"/>
                  <a:gd name="connsiteY0" fmla="*/ 286152 h 286152"/>
                  <a:gd name="connsiteX1" fmla="*/ 64540 w 286428"/>
                  <a:gd name="connsiteY1" fmla="*/ 285247 h 286152"/>
                  <a:gd name="connsiteX2" fmla="*/ 64540 w 286428"/>
                  <a:gd name="connsiteY2" fmla="*/ 285247 h 286152"/>
                  <a:gd name="connsiteX3" fmla="*/ 64540 w 286428"/>
                  <a:gd name="connsiteY3" fmla="*/ 285247 h 286152"/>
                  <a:gd name="connsiteX4" fmla="*/ 158104 w 286428"/>
                  <a:gd name="connsiteY4" fmla="*/ 260797 h 286152"/>
                  <a:gd name="connsiteX5" fmla="*/ 242915 w 286428"/>
                  <a:gd name="connsiteY5" fmla="*/ 190768 h 286152"/>
                  <a:gd name="connsiteX6" fmla="*/ 286378 w 286428"/>
                  <a:gd name="connsiteY6" fmla="*/ 28676 h 286152"/>
                  <a:gd name="connsiteX7" fmla="*/ 280039 w 286428"/>
                  <a:gd name="connsiteY7" fmla="*/ 6942 h 286152"/>
                  <a:gd name="connsiteX8" fmla="*/ 256196 w 286428"/>
                  <a:gd name="connsiteY8" fmla="*/ 0 h 286152"/>
                  <a:gd name="connsiteX9" fmla="*/ 256196 w 286428"/>
                  <a:gd name="connsiteY9" fmla="*/ 0 h 286152"/>
                  <a:gd name="connsiteX10" fmla="*/ 256196 w 286428"/>
                  <a:gd name="connsiteY10" fmla="*/ 0 h 286152"/>
                  <a:gd name="connsiteX11" fmla="*/ 145427 w 286428"/>
                  <a:gd name="connsiteY11" fmla="*/ 19318 h 286152"/>
                  <a:gd name="connsiteX12" fmla="*/ 20474 w 286428"/>
                  <a:gd name="connsiteY12" fmla="*/ 141265 h 286152"/>
                  <a:gd name="connsiteX13" fmla="*/ 554 w 286428"/>
                  <a:gd name="connsiteY13" fmla="*/ 237856 h 286152"/>
                  <a:gd name="connsiteX14" fmla="*/ 7496 w 286428"/>
                  <a:gd name="connsiteY14" fmla="*/ 277097 h 286152"/>
                  <a:gd name="connsiteX15" fmla="*/ 40395 w 286428"/>
                  <a:gd name="connsiteY15" fmla="*/ 286152 h 286152"/>
                  <a:gd name="connsiteX16" fmla="*/ 41300 w 286428"/>
                  <a:gd name="connsiteY16" fmla="*/ 274078 h 286152"/>
                  <a:gd name="connsiteX17" fmla="*/ 40696 w 286428"/>
                  <a:gd name="connsiteY17" fmla="*/ 274078 h 286152"/>
                  <a:gd name="connsiteX18" fmla="*/ 40395 w 286428"/>
                  <a:gd name="connsiteY18" fmla="*/ 274078 h 286152"/>
                  <a:gd name="connsiteX19" fmla="*/ 41300 w 286428"/>
                  <a:gd name="connsiteY19" fmla="*/ 274078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28" h="286152">
                    <a:moveTo>
                      <a:pt x="40395" y="286152"/>
                    </a:moveTo>
                    <a:cubicBezTo>
                      <a:pt x="47035" y="286152"/>
                      <a:pt x="54580" y="285850"/>
                      <a:pt x="64540" y="285247"/>
                    </a:cubicBezTo>
                    <a:lnTo>
                      <a:pt x="64540" y="285247"/>
                    </a:lnTo>
                    <a:lnTo>
                      <a:pt x="64540" y="285247"/>
                    </a:lnTo>
                    <a:cubicBezTo>
                      <a:pt x="85668" y="284039"/>
                      <a:pt x="122791" y="275890"/>
                      <a:pt x="158104" y="260797"/>
                    </a:cubicBezTo>
                    <a:cubicBezTo>
                      <a:pt x="195228" y="244799"/>
                      <a:pt x="223599" y="221255"/>
                      <a:pt x="242915" y="190768"/>
                    </a:cubicBezTo>
                    <a:cubicBezTo>
                      <a:pt x="271287" y="145793"/>
                      <a:pt x="285472" y="92667"/>
                      <a:pt x="286378" y="28676"/>
                    </a:cubicBezTo>
                    <a:cubicBezTo>
                      <a:pt x="286679" y="20828"/>
                      <a:pt x="285773" y="12677"/>
                      <a:pt x="280039" y="6942"/>
                    </a:cubicBezTo>
                    <a:cubicBezTo>
                      <a:pt x="273701" y="604"/>
                      <a:pt x="264345" y="0"/>
                      <a:pt x="256196" y="0"/>
                    </a:cubicBezTo>
                    <a:lnTo>
                      <a:pt x="256196" y="0"/>
                    </a:lnTo>
                    <a:lnTo>
                      <a:pt x="256196" y="0"/>
                    </a:lnTo>
                    <a:cubicBezTo>
                      <a:pt x="218770" y="302"/>
                      <a:pt x="181646" y="6942"/>
                      <a:pt x="145427" y="19318"/>
                    </a:cubicBezTo>
                    <a:cubicBezTo>
                      <a:pt x="84762" y="40448"/>
                      <a:pt x="42809" y="81499"/>
                      <a:pt x="20474" y="141265"/>
                    </a:cubicBezTo>
                    <a:cubicBezTo>
                      <a:pt x="9005" y="171752"/>
                      <a:pt x="2365" y="204351"/>
                      <a:pt x="554" y="237856"/>
                    </a:cubicBezTo>
                    <a:cubicBezTo>
                      <a:pt x="-351" y="254760"/>
                      <a:pt x="-1256" y="268041"/>
                      <a:pt x="7496" y="277097"/>
                    </a:cubicBezTo>
                    <a:cubicBezTo>
                      <a:pt x="14740" y="284341"/>
                      <a:pt x="25304" y="286152"/>
                      <a:pt x="40395" y="286152"/>
                    </a:cubicBezTo>
                    <a:close/>
                    <a:moveTo>
                      <a:pt x="41300" y="274078"/>
                    </a:moveTo>
                    <a:cubicBezTo>
                      <a:pt x="40998" y="274078"/>
                      <a:pt x="40696" y="274078"/>
                      <a:pt x="40696" y="274078"/>
                    </a:cubicBezTo>
                    <a:cubicBezTo>
                      <a:pt x="40696" y="274078"/>
                      <a:pt x="40696" y="274078"/>
                      <a:pt x="40395" y="274078"/>
                    </a:cubicBezTo>
                    <a:cubicBezTo>
                      <a:pt x="40696" y="274078"/>
                      <a:pt x="40998" y="274078"/>
                      <a:pt x="41300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3" name="Freeform 1582">
                <a:extLst>
                  <a:ext uri="{FF2B5EF4-FFF2-40B4-BE49-F238E27FC236}">
                    <a16:creationId xmlns:a16="http://schemas.microsoft.com/office/drawing/2014/main" id="{E7A258A0-069F-074F-A4BA-F9296FC64743}"/>
                  </a:ext>
                </a:extLst>
              </p:cNvPr>
              <p:cNvSpPr/>
              <p:nvPr/>
            </p:nvSpPr>
            <p:spPr>
              <a:xfrm>
                <a:off x="6273758" y="5316157"/>
                <a:ext cx="286878" cy="287058"/>
              </a:xfrm>
              <a:custGeom>
                <a:avLst/>
                <a:gdLst>
                  <a:gd name="connsiteX0" fmla="*/ 21806 w 286878"/>
                  <a:gd name="connsiteY0" fmla="*/ 148812 h 287058"/>
                  <a:gd name="connsiteX1" fmla="*/ 119294 w 286878"/>
                  <a:gd name="connsiteY1" fmla="*/ 257779 h 287058"/>
                  <a:gd name="connsiteX2" fmla="*/ 237304 w 286878"/>
                  <a:gd name="connsiteY2" fmla="*/ 287058 h 287058"/>
                  <a:gd name="connsiteX3" fmla="*/ 237607 w 286878"/>
                  <a:gd name="connsiteY3" fmla="*/ 287058 h 287058"/>
                  <a:gd name="connsiteX4" fmla="*/ 237908 w 286878"/>
                  <a:gd name="connsiteY4" fmla="*/ 287058 h 287058"/>
                  <a:gd name="connsiteX5" fmla="*/ 251490 w 286878"/>
                  <a:gd name="connsiteY5" fmla="*/ 287058 h 287058"/>
                  <a:gd name="connsiteX6" fmla="*/ 251792 w 286878"/>
                  <a:gd name="connsiteY6" fmla="*/ 287058 h 287058"/>
                  <a:gd name="connsiteX7" fmla="*/ 252094 w 286878"/>
                  <a:gd name="connsiteY7" fmla="*/ 287058 h 287058"/>
                  <a:gd name="connsiteX8" fmla="*/ 280163 w 286878"/>
                  <a:gd name="connsiteY8" fmla="*/ 279210 h 287058"/>
                  <a:gd name="connsiteX9" fmla="*/ 286803 w 286878"/>
                  <a:gd name="connsiteY9" fmla="*/ 250836 h 287058"/>
                  <a:gd name="connsiteX10" fmla="*/ 270807 w 286878"/>
                  <a:gd name="connsiteY10" fmla="*/ 156056 h 287058"/>
                  <a:gd name="connsiteX11" fmla="*/ 159134 w 286878"/>
                  <a:gd name="connsiteY11" fmla="*/ 27469 h 287058"/>
                  <a:gd name="connsiteX12" fmla="*/ 31766 w 286878"/>
                  <a:gd name="connsiteY12" fmla="*/ 302 h 287058"/>
                  <a:gd name="connsiteX13" fmla="*/ 26333 w 286878"/>
                  <a:gd name="connsiteY13" fmla="*/ 0 h 287058"/>
                  <a:gd name="connsiteX14" fmla="*/ 7016 w 286878"/>
                  <a:gd name="connsiteY14" fmla="*/ 6943 h 287058"/>
                  <a:gd name="connsiteX15" fmla="*/ 75 w 286878"/>
                  <a:gd name="connsiteY15" fmla="*/ 33807 h 287058"/>
                  <a:gd name="connsiteX16" fmla="*/ 21806 w 286878"/>
                  <a:gd name="connsiteY16" fmla="*/ 148812 h 287058"/>
                  <a:gd name="connsiteX17" fmla="*/ 26333 w 286878"/>
                  <a:gd name="connsiteY17" fmla="*/ 12074 h 287058"/>
                  <a:gd name="connsiteX18" fmla="*/ 27540 w 286878"/>
                  <a:gd name="connsiteY18" fmla="*/ 12074 h 287058"/>
                  <a:gd name="connsiteX19" fmla="*/ 26031 w 286878"/>
                  <a:gd name="connsiteY19" fmla="*/ 12074 h 287058"/>
                  <a:gd name="connsiteX20" fmla="*/ 26333 w 286878"/>
                  <a:gd name="connsiteY20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8" h="287058">
                    <a:moveTo>
                      <a:pt x="21806" y="148812"/>
                    </a:moveTo>
                    <a:cubicBezTo>
                      <a:pt x="41122" y="199522"/>
                      <a:pt x="74021" y="236046"/>
                      <a:pt x="119294" y="257779"/>
                    </a:cubicBezTo>
                    <a:cubicBezTo>
                      <a:pt x="154606" y="274984"/>
                      <a:pt x="193239" y="284643"/>
                      <a:pt x="237304" y="287058"/>
                    </a:cubicBezTo>
                    <a:lnTo>
                      <a:pt x="237607" y="287058"/>
                    </a:lnTo>
                    <a:lnTo>
                      <a:pt x="237908" y="287058"/>
                    </a:lnTo>
                    <a:lnTo>
                      <a:pt x="251490" y="287058"/>
                    </a:lnTo>
                    <a:lnTo>
                      <a:pt x="251792" y="287058"/>
                    </a:lnTo>
                    <a:lnTo>
                      <a:pt x="252094" y="287058"/>
                    </a:lnTo>
                    <a:cubicBezTo>
                      <a:pt x="262356" y="286756"/>
                      <a:pt x="273221" y="286454"/>
                      <a:pt x="280163" y="279210"/>
                    </a:cubicBezTo>
                    <a:cubicBezTo>
                      <a:pt x="286803" y="272569"/>
                      <a:pt x="287105" y="263212"/>
                      <a:pt x="286803" y="250836"/>
                    </a:cubicBezTo>
                    <a:cubicBezTo>
                      <a:pt x="286199" y="221255"/>
                      <a:pt x="281068" y="191070"/>
                      <a:pt x="270807" y="156056"/>
                    </a:cubicBezTo>
                    <a:cubicBezTo>
                      <a:pt x="252697" y="95988"/>
                      <a:pt x="215271" y="52824"/>
                      <a:pt x="159134" y="27469"/>
                    </a:cubicBezTo>
                    <a:cubicBezTo>
                      <a:pt x="117784" y="8754"/>
                      <a:pt x="75228" y="3924"/>
                      <a:pt x="31766" y="302"/>
                    </a:cubicBezTo>
                    <a:cubicBezTo>
                      <a:pt x="29653" y="0"/>
                      <a:pt x="27842" y="0"/>
                      <a:pt x="26333" y="0"/>
                    </a:cubicBezTo>
                    <a:cubicBezTo>
                      <a:pt x="20900" y="0"/>
                      <a:pt x="13053" y="604"/>
                      <a:pt x="7016" y="6943"/>
                    </a:cubicBezTo>
                    <a:cubicBezTo>
                      <a:pt x="75" y="14187"/>
                      <a:pt x="-227" y="24450"/>
                      <a:pt x="75" y="33807"/>
                    </a:cubicBezTo>
                    <a:cubicBezTo>
                      <a:pt x="1282" y="75462"/>
                      <a:pt x="8224" y="113193"/>
                      <a:pt x="21806" y="148812"/>
                    </a:cubicBezTo>
                    <a:close/>
                    <a:moveTo>
                      <a:pt x="26333" y="12074"/>
                    </a:moveTo>
                    <a:cubicBezTo>
                      <a:pt x="26634" y="12074"/>
                      <a:pt x="26937" y="12074"/>
                      <a:pt x="27540" y="12074"/>
                    </a:cubicBezTo>
                    <a:cubicBezTo>
                      <a:pt x="26937" y="12074"/>
                      <a:pt x="26333" y="12074"/>
                      <a:pt x="26031" y="12074"/>
                    </a:cubicBezTo>
                    <a:cubicBezTo>
                      <a:pt x="26031" y="12074"/>
                      <a:pt x="26031" y="12074"/>
                      <a:pt x="2633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4" name="Freeform 1583">
                <a:extLst>
                  <a:ext uri="{FF2B5EF4-FFF2-40B4-BE49-F238E27FC236}">
                    <a16:creationId xmlns:a16="http://schemas.microsoft.com/office/drawing/2014/main" id="{97949313-580D-754E-A008-FC8E0E0A33FD}"/>
                  </a:ext>
                </a:extLst>
              </p:cNvPr>
              <p:cNvSpPr/>
              <p:nvPr/>
            </p:nvSpPr>
            <p:spPr>
              <a:xfrm>
                <a:off x="6274117" y="4064994"/>
                <a:ext cx="286505" cy="287963"/>
              </a:xfrm>
              <a:custGeom>
                <a:avLst/>
                <a:gdLst>
                  <a:gd name="connsiteX0" fmla="*/ 255357 w 286505"/>
                  <a:gd name="connsiteY0" fmla="*/ 0 h 287963"/>
                  <a:gd name="connsiteX1" fmla="*/ 252942 w 286505"/>
                  <a:gd name="connsiteY1" fmla="*/ 0 h 287963"/>
                  <a:gd name="connsiteX2" fmla="*/ 142175 w 286505"/>
                  <a:gd name="connsiteY2" fmla="*/ 20828 h 287963"/>
                  <a:gd name="connsiteX3" fmla="*/ 48007 w 286505"/>
                  <a:gd name="connsiteY3" fmla="*/ 89649 h 287963"/>
                  <a:gd name="connsiteX4" fmla="*/ 18 w 286505"/>
                  <a:gd name="connsiteY4" fmla="*/ 257779 h 287963"/>
                  <a:gd name="connsiteX5" fmla="*/ 29294 w 286505"/>
                  <a:gd name="connsiteY5" fmla="*/ 287662 h 287963"/>
                  <a:gd name="connsiteX6" fmla="*/ 34425 w 286505"/>
                  <a:gd name="connsiteY6" fmla="*/ 287964 h 287963"/>
                  <a:gd name="connsiteX7" fmla="*/ 39254 w 286505"/>
                  <a:gd name="connsiteY7" fmla="*/ 287964 h 287963"/>
                  <a:gd name="connsiteX8" fmla="*/ 40462 w 286505"/>
                  <a:gd name="connsiteY8" fmla="*/ 287964 h 287963"/>
                  <a:gd name="connsiteX9" fmla="*/ 40763 w 286505"/>
                  <a:gd name="connsiteY9" fmla="*/ 287964 h 287963"/>
                  <a:gd name="connsiteX10" fmla="*/ 41065 w 286505"/>
                  <a:gd name="connsiteY10" fmla="*/ 287964 h 287963"/>
                  <a:gd name="connsiteX11" fmla="*/ 147003 w 286505"/>
                  <a:gd name="connsiteY11" fmla="*/ 266231 h 287963"/>
                  <a:gd name="connsiteX12" fmla="*/ 264713 w 286505"/>
                  <a:gd name="connsiteY12" fmla="*/ 148812 h 287963"/>
                  <a:gd name="connsiteX13" fmla="*/ 286444 w 286505"/>
                  <a:gd name="connsiteY13" fmla="*/ 33505 h 287963"/>
                  <a:gd name="connsiteX14" fmla="*/ 279502 w 286505"/>
                  <a:gd name="connsiteY14" fmla="*/ 7546 h 287963"/>
                  <a:gd name="connsiteX15" fmla="*/ 255357 w 286505"/>
                  <a:gd name="connsiteY15" fmla="*/ 0 h 287963"/>
                  <a:gd name="connsiteX16" fmla="*/ 34123 w 286505"/>
                  <a:gd name="connsiteY16" fmla="*/ 275588 h 287963"/>
                  <a:gd name="connsiteX17" fmla="*/ 34123 w 286505"/>
                  <a:gd name="connsiteY17" fmla="*/ 275588 h 287963"/>
                  <a:gd name="connsiteX18" fmla="*/ 34123 w 286505"/>
                  <a:gd name="connsiteY18" fmla="*/ 275588 h 287963"/>
                  <a:gd name="connsiteX19" fmla="*/ 34123 w 286505"/>
                  <a:gd name="connsiteY19" fmla="*/ 275588 h 287963"/>
                  <a:gd name="connsiteX20" fmla="*/ 253244 w 286505"/>
                  <a:gd name="connsiteY20" fmla="*/ 12074 h 287963"/>
                  <a:gd name="connsiteX21" fmla="*/ 255357 w 286505"/>
                  <a:gd name="connsiteY21" fmla="*/ 12074 h 287963"/>
                  <a:gd name="connsiteX22" fmla="*/ 255960 w 286505"/>
                  <a:gd name="connsiteY22" fmla="*/ 12074 h 287963"/>
                  <a:gd name="connsiteX23" fmla="*/ 253244 w 286505"/>
                  <a:gd name="connsiteY23" fmla="*/ 12074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05" h="287963">
                    <a:moveTo>
                      <a:pt x="255357" y="0"/>
                    </a:moveTo>
                    <a:cubicBezTo>
                      <a:pt x="254451" y="0"/>
                      <a:pt x="253848" y="0"/>
                      <a:pt x="252942" y="0"/>
                    </a:cubicBezTo>
                    <a:cubicBezTo>
                      <a:pt x="210687" y="906"/>
                      <a:pt x="174469" y="7848"/>
                      <a:pt x="142175" y="20828"/>
                    </a:cubicBezTo>
                    <a:cubicBezTo>
                      <a:pt x="97203" y="38335"/>
                      <a:pt x="68229" y="59464"/>
                      <a:pt x="48007" y="89649"/>
                    </a:cubicBezTo>
                    <a:cubicBezTo>
                      <a:pt x="16920" y="136134"/>
                      <a:pt x="1225" y="191070"/>
                      <a:pt x="18" y="257779"/>
                    </a:cubicBezTo>
                    <a:cubicBezTo>
                      <a:pt x="-586" y="282832"/>
                      <a:pt x="14505" y="286756"/>
                      <a:pt x="29294" y="287662"/>
                    </a:cubicBezTo>
                    <a:cubicBezTo>
                      <a:pt x="30803" y="287662"/>
                      <a:pt x="32614" y="287964"/>
                      <a:pt x="34425" y="287964"/>
                    </a:cubicBezTo>
                    <a:cubicBezTo>
                      <a:pt x="36236" y="287964"/>
                      <a:pt x="38047" y="287964"/>
                      <a:pt x="39254" y="287964"/>
                    </a:cubicBezTo>
                    <a:cubicBezTo>
                      <a:pt x="39858" y="287964"/>
                      <a:pt x="40160" y="287964"/>
                      <a:pt x="40462" y="287964"/>
                    </a:cubicBezTo>
                    <a:lnTo>
                      <a:pt x="40763" y="287964"/>
                    </a:lnTo>
                    <a:lnTo>
                      <a:pt x="41065" y="287964"/>
                    </a:lnTo>
                    <a:cubicBezTo>
                      <a:pt x="79698" y="285851"/>
                      <a:pt x="114407" y="278606"/>
                      <a:pt x="147003" y="266231"/>
                    </a:cubicBezTo>
                    <a:cubicBezTo>
                      <a:pt x="203444" y="244800"/>
                      <a:pt x="242982" y="205257"/>
                      <a:pt x="264713" y="148812"/>
                    </a:cubicBezTo>
                    <a:cubicBezTo>
                      <a:pt x="278295" y="112891"/>
                      <a:pt x="285840" y="73953"/>
                      <a:pt x="286444" y="33505"/>
                    </a:cubicBezTo>
                    <a:cubicBezTo>
                      <a:pt x="286746" y="24148"/>
                      <a:pt x="286142" y="14489"/>
                      <a:pt x="279502" y="7546"/>
                    </a:cubicBezTo>
                    <a:cubicBezTo>
                      <a:pt x="272863" y="604"/>
                      <a:pt x="263506" y="0"/>
                      <a:pt x="255357" y="0"/>
                    </a:cubicBezTo>
                    <a:close/>
                    <a:moveTo>
                      <a:pt x="34123" y="275588"/>
                    </a:moveTo>
                    <a:cubicBezTo>
                      <a:pt x="34123" y="275588"/>
                      <a:pt x="34123" y="275588"/>
                      <a:pt x="34123" y="275588"/>
                    </a:cubicBezTo>
                    <a:cubicBezTo>
                      <a:pt x="34123" y="275588"/>
                      <a:pt x="34425" y="275588"/>
                      <a:pt x="34123" y="275588"/>
                    </a:cubicBezTo>
                    <a:cubicBezTo>
                      <a:pt x="34425" y="275588"/>
                      <a:pt x="34425" y="275588"/>
                      <a:pt x="34123" y="275588"/>
                    </a:cubicBezTo>
                    <a:close/>
                    <a:moveTo>
                      <a:pt x="253244" y="12074"/>
                    </a:moveTo>
                    <a:cubicBezTo>
                      <a:pt x="254149" y="12074"/>
                      <a:pt x="254753" y="12074"/>
                      <a:pt x="255357" y="12074"/>
                    </a:cubicBezTo>
                    <a:cubicBezTo>
                      <a:pt x="255658" y="12074"/>
                      <a:pt x="255658" y="12074"/>
                      <a:pt x="255960" y="12074"/>
                    </a:cubicBezTo>
                    <a:cubicBezTo>
                      <a:pt x="255055" y="12074"/>
                      <a:pt x="254149" y="12074"/>
                      <a:pt x="25324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5" name="Freeform 1584">
                <a:extLst>
                  <a:ext uri="{FF2B5EF4-FFF2-40B4-BE49-F238E27FC236}">
                    <a16:creationId xmlns:a16="http://schemas.microsoft.com/office/drawing/2014/main" id="{A10AA418-B616-234D-9603-DDF117787FB0}"/>
                  </a:ext>
                </a:extLst>
              </p:cNvPr>
              <p:cNvSpPr/>
              <p:nvPr/>
            </p:nvSpPr>
            <p:spPr>
              <a:xfrm>
                <a:off x="5956671" y="4065598"/>
                <a:ext cx="286803" cy="286756"/>
              </a:xfrm>
              <a:custGeom>
                <a:avLst/>
                <a:gdLst>
                  <a:gd name="connsiteX0" fmla="*/ 1157 w 286803"/>
                  <a:gd name="connsiteY0" fmla="*/ 42259 h 286756"/>
                  <a:gd name="connsiteX1" fmla="*/ 16248 w 286803"/>
                  <a:gd name="connsiteY1" fmla="*/ 129493 h 286756"/>
                  <a:gd name="connsiteX2" fmla="*/ 130637 w 286803"/>
                  <a:gd name="connsiteY2" fmla="*/ 261099 h 286756"/>
                  <a:gd name="connsiteX3" fmla="*/ 242310 w 286803"/>
                  <a:gd name="connsiteY3" fmla="*/ 286152 h 286756"/>
                  <a:gd name="connsiteX4" fmla="*/ 258307 w 286803"/>
                  <a:gd name="connsiteY4" fmla="*/ 286756 h 286756"/>
                  <a:gd name="connsiteX5" fmla="*/ 280641 w 286803"/>
                  <a:gd name="connsiteY5" fmla="*/ 279814 h 286756"/>
                  <a:gd name="connsiteX6" fmla="*/ 286678 w 286803"/>
                  <a:gd name="connsiteY6" fmla="*/ 248723 h 286756"/>
                  <a:gd name="connsiteX7" fmla="*/ 265852 w 286803"/>
                  <a:gd name="connsiteY7" fmla="*/ 138850 h 286756"/>
                  <a:gd name="connsiteX8" fmla="*/ 183153 w 286803"/>
                  <a:gd name="connsiteY8" fmla="*/ 38335 h 286756"/>
                  <a:gd name="connsiteX9" fmla="*/ 29528 w 286803"/>
                  <a:gd name="connsiteY9" fmla="*/ 0 h 286756"/>
                  <a:gd name="connsiteX10" fmla="*/ 28019 w 286803"/>
                  <a:gd name="connsiteY10" fmla="*/ 0 h 286756"/>
                  <a:gd name="connsiteX11" fmla="*/ 5986 w 286803"/>
                  <a:gd name="connsiteY11" fmla="*/ 7546 h 286756"/>
                  <a:gd name="connsiteX12" fmla="*/ 251 w 286803"/>
                  <a:gd name="connsiteY12" fmla="*/ 32902 h 286756"/>
                  <a:gd name="connsiteX13" fmla="*/ 1157 w 286803"/>
                  <a:gd name="connsiteY13" fmla="*/ 42259 h 286756"/>
                  <a:gd name="connsiteX14" fmla="*/ 258608 w 286803"/>
                  <a:gd name="connsiteY14" fmla="*/ 274682 h 286756"/>
                  <a:gd name="connsiteX15" fmla="*/ 258608 w 286803"/>
                  <a:gd name="connsiteY15" fmla="*/ 274682 h 286756"/>
                  <a:gd name="connsiteX16" fmla="*/ 258307 w 286803"/>
                  <a:gd name="connsiteY16" fmla="*/ 274682 h 286756"/>
                  <a:gd name="connsiteX17" fmla="*/ 258608 w 286803"/>
                  <a:gd name="connsiteY17" fmla="*/ 274682 h 286756"/>
                  <a:gd name="connsiteX18" fmla="*/ 27717 w 286803"/>
                  <a:gd name="connsiteY18" fmla="*/ 11772 h 286756"/>
                  <a:gd name="connsiteX19" fmla="*/ 28924 w 286803"/>
                  <a:gd name="connsiteY19" fmla="*/ 11772 h 286756"/>
                  <a:gd name="connsiteX20" fmla="*/ 26811 w 286803"/>
                  <a:gd name="connsiteY20" fmla="*/ 11772 h 286756"/>
                  <a:gd name="connsiteX21" fmla="*/ 27717 w 286803"/>
                  <a:gd name="connsiteY21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03" h="286756">
                    <a:moveTo>
                      <a:pt x="1157" y="42259"/>
                    </a:moveTo>
                    <a:cubicBezTo>
                      <a:pt x="3873" y="70934"/>
                      <a:pt x="6589" y="100818"/>
                      <a:pt x="16248" y="129493"/>
                    </a:cubicBezTo>
                    <a:cubicBezTo>
                      <a:pt x="38280" y="195598"/>
                      <a:pt x="75706" y="238762"/>
                      <a:pt x="130637" y="261099"/>
                    </a:cubicBezTo>
                    <a:cubicBezTo>
                      <a:pt x="167761" y="275890"/>
                      <a:pt x="205186" y="284341"/>
                      <a:pt x="242310" y="286152"/>
                    </a:cubicBezTo>
                    <a:cubicBezTo>
                      <a:pt x="248950" y="286454"/>
                      <a:pt x="254081" y="286756"/>
                      <a:pt x="258307" y="286756"/>
                    </a:cubicBezTo>
                    <a:cubicBezTo>
                      <a:pt x="265852" y="286756"/>
                      <a:pt x="274605" y="286152"/>
                      <a:pt x="280641" y="279814"/>
                    </a:cubicBezTo>
                    <a:cubicBezTo>
                      <a:pt x="287281" y="272871"/>
                      <a:pt x="286980" y="263212"/>
                      <a:pt x="286678" y="248723"/>
                    </a:cubicBezTo>
                    <a:cubicBezTo>
                      <a:pt x="286074" y="208577"/>
                      <a:pt x="279434" y="173865"/>
                      <a:pt x="265852" y="138850"/>
                    </a:cubicBezTo>
                    <a:cubicBezTo>
                      <a:pt x="248347" y="93271"/>
                      <a:pt x="221183" y="60370"/>
                      <a:pt x="183153" y="38335"/>
                    </a:cubicBezTo>
                    <a:cubicBezTo>
                      <a:pt x="139692" y="13583"/>
                      <a:pt x="89589" y="905"/>
                      <a:pt x="29528" y="0"/>
                    </a:cubicBezTo>
                    <a:cubicBezTo>
                      <a:pt x="28924" y="0"/>
                      <a:pt x="28622" y="0"/>
                      <a:pt x="28019" y="0"/>
                    </a:cubicBezTo>
                    <a:cubicBezTo>
                      <a:pt x="21680" y="0"/>
                      <a:pt x="12324" y="905"/>
                      <a:pt x="5986" y="7546"/>
                    </a:cubicBezTo>
                    <a:cubicBezTo>
                      <a:pt x="-352" y="14489"/>
                      <a:pt x="-352" y="24450"/>
                      <a:pt x="251" y="32902"/>
                    </a:cubicBezTo>
                    <a:cubicBezTo>
                      <a:pt x="553" y="35920"/>
                      <a:pt x="855" y="39240"/>
                      <a:pt x="1157" y="42259"/>
                    </a:cubicBezTo>
                    <a:close/>
                    <a:moveTo>
                      <a:pt x="258608" y="274682"/>
                    </a:moveTo>
                    <a:cubicBezTo>
                      <a:pt x="258307" y="274682"/>
                      <a:pt x="258307" y="274682"/>
                      <a:pt x="258608" y="274682"/>
                    </a:cubicBezTo>
                    <a:cubicBezTo>
                      <a:pt x="258307" y="274682"/>
                      <a:pt x="258307" y="274682"/>
                      <a:pt x="258307" y="274682"/>
                    </a:cubicBezTo>
                    <a:cubicBezTo>
                      <a:pt x="258307" y="274682"/>
                      <a:pt x="258307" y="274682"/>
                      <a:pt x="258608" y="274682"/>
                    </a:cubicBezTo>
                    <a:close/>
                    <a:moveTo>
                      <a:pt x="27717" y="11772"/>
                    </a:moveTo>
                    <a:cubicBezTo>
                      <a:pt x="28019" y="11772"/>
                      <a:pt x="28622" y="11772"/>
                      <a:pt x="28924" y="11772"/>
                    </a:cubicBezTo>
                    <a:cubicBezTo>
                      <a:pt x="28320" y="11772"/>
                      <a:pt x="27717" y="11772"/>
                      <a:pt x="26811" y="11772"/>
                    </a:cubicBezTo>
                    <a:cubicBezTo>
                      <a:pt x="27415" y="11772"/>
                      <a:pt x="27717" y="11772"/>
                      <a:pt x="27717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6" name="Freeform 1585">
                <a:extLst>
                  <a:ext uri="{FF2B5EF4-FFF2-40B4-BE49-F238E27FC236}">
                    <a16:creationId xmlns:a16="http://schemas.microsoft.com/office/drawing/2014/main" id="{788B14FF-EC71-B148-90DB-BEA3AB3B72B7}"/>
                  </a:ext>
                </a:extLst>
              </p:cNvPr>
              <p:cNvSpPr/>
              <p:nvPr/>
            </p:nvSpPr>
            <p:spPr>
              <a:xfrm>
                <a:off x="6273531" y="2812625"/>
                <a:ext cx="287030" cy="289170"/>
              </a:xfrm>
              <a:custGeom>
                <a:avLst/>
                <a:gdLst>
                  <a:gd name="connsiteX0" fmla="*/ 7545 w 287030"/>
                  <a:gd name="connsiteY0" fmla="*/ 281926 h 289170"/>
                  <a:gd name="connsiteX1" fmla="*/ 28371 w 287030"/>
                  <a:gd name="connsiteY1" fmla="*/ 289171 h 289170"/>
                  <a:gd name="connsiteX2" fmla="*/ 37124 w 287030"/>
                  <a:gd name="connsiteY2" fmla="*/ 288869 h 289170"/>
                  <a:gd name="connsiteX3" fmla="*/ 38934 w 287030"/>
                  <a:gd name="connsiteY3" fmla="*/ 288567 h 289170"/>
                  <a:gd name="connsiteX4" fmla="*/ 76058 w 287030"/>
                  <a:gd name="connsiteY4" fmla="*/ 284341 h 289170"/>
                  <a:gd name="connsiteX5" fmla="*/ 187128 w 287030"/>
                  <a:gd name="connsiteY5" fmla="*/ 246610 h 289170"/>
                  <a:gd name="connsiteX6" fmla="*/ 271335 w 287030"/>
                  <a:gd name="connsiteY6" fmla="*/ 130399 h 289170"/>
                  <a:gd name="connsiteX7" fmla="*/ 287030 w 287030"/>
                  <a:gd name="connsiteY7" fmla="*/ 28676 h 289170"/>
                  <a:gd name="connsiteX8" fmla="*/ 263186 w 287030"/>
                  <a:gd name="connsiteY8" fmla="*/ 0 h 289170"/>
                  <a:gd name="connsiteX9" fmla="*/ 260470 w 287030"/>
                  <a:gd name="connsiteY9" fmla="*/ 0 h 289170"/>
                  <a:gd name="connsiteX10" fmla="*/ 134913 w 287030"/>
                  <a:gd name="connsiteY10" fmla="*/ 24148 h 289170"/>
                  <a:gd name="connsiteX11" fmla="*/ 50706 w 287030"/>
                  <a:gd name="connsiteY11" fmla="*/ 86631 h 289170"/>
                  <a:gd name="connsiteX12" fmla="*/ 603 w 287030"/>
                  <a:gd name="connsiteY12" fmla="*/ 241781 h 289170"/>
                  <a:gd name="connsiteX13" fmla="*/ 603 w 287030"/>
                  <a:gd name="connsiteY13" fmla="*/ 242686 h 289170"/>
                  <a:gd name="connsiteX14" fmla="*/ 0 w 287030"/>
                  <a:gd name="connsiteY14" fmla="*/ 254157 h 289170"/>
                  <a:gd name="connsiteX15" fmla="*/ 7545 w 287030"/>
                  <a:gd name="connsiteY15" fmla="*/ 281926 h 289170"/>
                  <a:gd name="connsiteX16" fmla="*/ 263488 w 287030"/>
                  <a:gd name="connsiteY16" fmla="*/ 11772 h 289170"/>
                  <a:gd name="connsiteX17" fmla="*/ 263488 w 287030"/>
                  <a:gd name="connsiteY17" fmla="*/ 11772 h 289170"/>
                  <a:gd name="connsiteX18" fmla="*/ 261677 w 287030"/>
                  <a:gd name="connsiteY18" fmla="*/ 11772 h 289170"/>
                  <a:gd name="connsiteX19" fmla="*/ 263488 w 287030"/>
                  <a:gd name="connsiteY19" fmla="*/ 11772 h 289170"/>
                  <a:gd name="connsiteX20" fmla="*/ 28975 w 287030"/>
                  <a:gd name="connsiteY20" fmla="*/ 276795 h 289170"/>
                  <a:gd name="connsiteX21" fmla="*/ 28673 w 287030"/>
                  <a:gd name="connsiteY21" fmla="*/ 276795 h 289170"/>
                  <a:gd name="connsiteX22" fmla="*/ 27164 w 287030"/>
                  <a:gd name="connsiteY22" fmla="*/ 276795 h 289170"/>
                  <a:gd name="connsiteX23" fmla="*/ 28975 w 287030"/>
                  <a:gd name="connsiteY23" fmla="*/ 276795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30" h="289170">
                    <a:moveTo>
                      <a:pt x="7545" y="281926"/>
                    </a:moveTo>
                    <a:cubicBezTo>
                      <a:pt x="13884" y="288266"/>
                      <a:pt x="22334" y="289171"/>
                      <a:pt x="28371" y="289171"/>
                    </a:cubicBezTo>
                    <a:cubicBezTo>
                      <a:pt x="30785" y="289171"/>
                      <a:pt x="33804" y="289171"/>
                      <a:pt x="37124" y="288869"/>
                    </a:cubicBezTo>
                    <a:lnTo>
                      <a:pt x="38934" y="288567"/>
                    </a:lnTo>
                    <a:cubicBezTo>
                      <a:pt x="51007" y="287360"/>
                      <a:pt x="63684" y="286152"/>
                      <a:pt x="76058" y="284341"/>
                    </a:cubicBezTo>
                    <a:cubicBezTo>
                      <a:pt x="118012" y="278606"/>
                      <a:pt x="155437" y="265929"/>
                      <a:pt x="187128" y="246610"/>
                    </a:cubicBezTo>
                    <a:cubicBezTo>
                      <a:pt x="227571" y="222161"/>
                      <a:pt x="255037" y="183826"/>
                      <a:pt x="271335" y="130399"/>
                    </a:cubicBezTo>
                    <a:cubicBezTo>
                      <a:pt x="281295" y="97195"/>
                      <a:pt x="286728" y="62784"/>
                      <a:pt x="287030" y="28676"/>
                    </a:cubicBezTo>
                    <a:cubicBezTo>
                      <a:pt x="287030" y="3924"/>
                      <a:pt x="271939" y="0"/>
                      <a:pt x="263186" y="0"/>
                    </a:cubicBezTo>
                    <a:cubicBezTo>
                      <a:pt x="262281" y="0"/>
                      <a:pt x="261376" y="0"/>
                      <a:pt x="260470" y="0"/>
                    </a:cubicBezTo>
                    <a:cubicBezTo>
                      <a:pt x="219725" y="2717"/>
                      <a:pt x="176564" y="6641"/>
                      <a:pt x="134913" y="24148"/>
                    </a:cubicBezTo>
                    <a:cubicBezTo>
                      <a:pt x="98091" y="39542"/>
                      <a:pt x="70625" y="60068"/>
                      <a:pt x="50706" y="86631"/>
                    </a:cubicBezTo>
                    <a:cubicBezTo>
                      <a:pt x="13884" y="136737"/>
                      <a:pt x="4829" y="193183"/>
                      <a:pt x="603" y="241781"/>
                    </a:cubicBezTo>
                    <a:lnTo>
                      <a:pt x="603" y="242686"/>
                    </a:lnTo>
                    <a:cubicBezTo>
                      <a:pt x="302" y="246309"/>
                      <a:pt x="0" y="250233"/>
                      <a:pt x="0" y="254157"/>
                    </a:cubicBezTo>
                    <a:cubicBezTo>
                      <a:pt x="0" y="263816"/>
                      <a:pt x="603" y="274682"/>
                      <a:pt x="7545" y="281926"/>
                    </a:cubicBezTo>
                    <a:close/>
                    <a:moveTo>
                      <a:pt x="263488" y="11772"/>
                    </a:moveTo>
                    <a:cubicBezTo>
                      <a:pt x="263488" y="11772"/>
                      <a:pt x="263488" y="11772"/>
                      <a:pt x="263488" y="11772"/>
                    </a:cubicBezTo>
                    <a:cubicBezTo>
                      <a:pt x="263186" y="11772"/>
                      <a:pt x="262281" y="11772"/>
                      <a:pt x="261677" y="11772"/>
                    </a:cubicBezTo>
                    <a:cubicBezTo>
                      <a:pt x="262281" y="11772"/>
                      <a:pt x="262885" y="11772"/>
                      <a:pt x="263488" y="11772"/>
                    </a:cubicBezTo>
                    <a:close/>
                    <a:moveTo>
                      <a:pt x="28975" y="276795"/>
                    </a:moveTo>
                    <a:cubicBezTo>
                      <a:pt x="28975" y="276795"/>
                      <a:pt x="28673" y="276795"/>
                      <a:pt x="28673" y="276795"/>
                    </a:cubicBezTo>
                    <a:cubicBezTo>
                      <a:pt x="28069" y="276795"/>
                      <a:pt x="27767" y="276795"/>
                      <a:pt x="27164" y="276795"/>
                    </a:cubicBezTo>
                    <a:cubicBezTo>
                      <a:pt x="27767" y="276795"/>
                      <a:pt x="28371" y="276795"/>
                      <a:pt x="28975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7" name="Freeform 1586">
                <a:extLst>
                  <a:ext uri="{FF2B5EF4-FFF2-40B4-BE49-F238E27FC236}">
                    <a16:creationId xmlns:a16="http://schemas.microsoft.com/office/drawing/2014/main" id="{90C0E901-0B2E-8A4D-A717-99FBBF791229}"/>
                  </a:ext>
                </a:extLst>
              </p:cNvPr>
              <p:cNvSpPr/>
              <p:nvPr/>
            </p:nvSpPr>
            <p:spPr>
              <a:xfrm>
                <a:off x="5643030" y="5007668"/>
                <a:ext cx="286426" cy="289171"/>
              </a:xfrm>
              <a:custGeom>
                <a:avLst/>
                <a:gdLst>
                  <a:gd name="connsiteX0" fmla="*/ 286427 w 286426"/>
                  <a:gd name="connsiteY0" fmla="*/ 244799 h 289171"/>
                  <a:gd name="connsiteX1" fmla="*/ 286427 w 286426"/>
                  <a:gd name="connsiteY1" fmla="*/ 244799 h 289171"/>
                  <a:gd name="connsiteX2" fmla="*/ 265601 w 286426"/>
                  <a:gd name="connsiteY2" fmla="*/ 141265 h 289171"/>
                  <a:gd name="connsiteX3" fmla="*/ 151513 w 286426"/>
                  <a:gd name="connsiteY3" fmla="*/ 24148 h 289171"/>
                  <a:gd name="connsiteX4" fmla="*/ 36218 w 286426"/>
                  <a:gd name="connsiteY4" fmla="*/ 906 h 289171"/>
                  <a:gd name="connsiteX5" fmla="*/ 30786 w 286426"/>
                  <a:gd name="connsiteY5" fmla="*/ 302 h 289171"/>
                  <a:gd name="connsiteX6" fmla="*/ 24146 w 286426"/>
                  <a:gd name="connsiteY6" fmla="*/ 0 h 289171"/>
                  <a:gd name="connsiteX7" fmla="*/ 0 w 286426"/>
                  <a:gd name="connsiteY7" fmla="*/ 29279 h 289171"/>
                  <a:gd name="connsiteX8" fmla="*/ 17506 w 286426"/>
                  <a:gd name="connsiteY8" fmla="*/ 137643 h 289171"/>
                  <a:gd name="connsiteX9" fmla="*/ 151815 w 286426"/>
                  <a:gd name="connsiteY9" fmla="*/ 271362 h 289171"/>
                  <a:gd name="connsiteX10" fmla="*/ 240852 w 286426"/>
                  <a:gd name="connsiteY10" fmla="*/ 287964 h 289171"/>
                  <a:gd name="connsiteX11" fmla="*/ 258357 w 286426"/>
                  <a:gd name="connsiteY11" fmla="*/ 289171 h 289171"/>
                  <a:gd name="connsiteX12" fmla="*/ 278881 w 286426"/>
                  <a:gd name="connsiteY12" fmla="*/ 282228 h 289171"/>
                  <a:gd name="connsiteX13" fmla="*/ 286125 w 286426"/>
                  <a:gd name="connsiteY13" fmla="*/ 248723 h 289171"/>
                  <a:gd name="connsiteX14" fmla="*/ 286427 w 286426"/>
                  <a:gd name="connsiteY14" fmla="*/ 244799 h 289171"/>
                  <a:gd name="connsiteX15" fmla="*/ 286427 w 286426"/>
                  <a:gd name="connsiteY15" fmla="*/ 244799 h 289171"/>
                  <a:gd name="connsiteX16" fmla="*/ 23240 w 286426"/>
                  <a:gd name="connsiteY16" fmla="*/ 12074 h 289171"/>
                  <a:gd name="connsiteX17" fmla="*/ 24146 w 286426"/>
                  <a:gd name="connsiteY17" fmla="*/ 12074 h 289171"/>
                  <a:gd name="connsiteX18" fmla="*/ 24447 w 286426"/>
                  <a:gd name="connsiteY18" fmla="*/ 12074 h 289171"/>
                  <a:gd name="connsiteX19" fmla="*/ 23240 w 286426"/>
                  <a:gd name="connsiteY19" fmla="*/ 12074 h 289171"/>
                  <a:gd name="connsiteX20" fmla="*/ 258357 w 286426"/>
                  <a:gd name="connsiteY20" fmla="*/ 276795 h 289171"/>
                  <a:gd name="connsiteX21" fmla="*/ 258357 w 286426"/>
                  <a:gd name="connsiteY21" fmla="*/ 276795 h 289171"/>
                  <a:gd name="connsiteX22" fmla="*/ 258357 w 286426"/>
                  <a:gd name="connsiteY22" fmla="*/ 276795 h 289171"/>
                  <a:gd name="connsiteX23" fmla="*/ 258357 w 286426"/>
                  <a:gd name="connsiteY23" fmla="*/ 276795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26" h="289171">
                    <a:moveTo>
                      <a:pt x="286427" y="244799"/>
                    </a:moveTo>
                    <a:lnTo>
                      <a:pt x="286427" y="244799"/>
                    </a:lnTo>
                    <a:cubicBezTo>
                      <a:pt x="284917" y="207974"/>
                      <a:pt x="277975" y="173261"/>
                      <a:pt x="265601" y="141265"/>
                    </a:cubicBezTo>
                    <a:cubicBezTo>
                      <a:pt x="244775" y="86329"/>
                      <a:pt x="206143" y="47088"/>
                      <a:pt x="151513" y="24148"/>
                    </a:cubicBezTo>
                    <a:cubicBezTo>
                      <a:pt x="113786" y="8452"/>
                      <a:pt x="74247" y="4528"/>
                      <a:pt x="36218" y="906"/>
                    </a:cubicBezTo>
                    <a:lnTo>
                      <a:pt x="30786" y="302"/>
                    </a:lnTo>
                    <a:cubicBezTo>
                      <a:pt x="28371" y="0"/>
                      <a:pt x="26258" y="0"/>
                      <a:pt x="24146" y="0"/>
                    </a:cubicBezTo>
                    <a:cubicBezTo>
                      <a:pt x="0" y="0"/>
                      <a:pt x="0" y="22035"/>
                      <a:pt x="0" y="29279"/>
                    </a:cubicBezTo>
                    <a:cubicBezTo>
                      <a:pt x="0" y="65803"/>
                      <a:pt x="6036" y="102327"/>
                      <a:pt x="17506" y="137643"/>
                    </a:cubicBezTo>
                    <a:cubicBezTo>
                      <a:pt x="40142" y="205257"/>
                      <a:pt x="85415" y="250233"/>
                      <a:pt x="151815" y="271362"/>
                    </a:cubicBezTo>
                    <a:cubicBezTo>
                      <a:pt x="177772" y="279512"/>
                      <a:pt x="206143" y="284643"/>
                      <a:pt x="240852" y="287964"/>
                    </a:cubicBezTo>
                    <a:cubicBezTo>
                      <a:pt x="247794" y="288567"/>
                      <a:pt x="253528" y="289171"/>
                      <a:pt x="258357" y="289171"/>
                    </a:cubicBezTo>
                    <a:cubicBezTo>
                      <a:pt x="264696" y="289171"/>
                      <a:pt x="273146" y="288265"/>
                      <a:pt x="278881" y="282228"/>
                    </a:cubicBezTo>
                    <a:cubicBezTo>
                      <a:pt x="286125" y="274984"/>
                      <a:pt x="286427" y="264721"/>
                      <a:pt x="286125" y="248723"/>
                    </a:cubicBezTo>
                    <a:cubicBezTo>
                      <a:pt x="286427" y="247214"/>
                      <a:pt x="286427" y="245705"/>
                      <a:pt x="286427" y="244799"/>
                    </a:cubicBezTo>
                    <a:lnTo>
                      <a:pt x="286427" y="244799"/>
                    </a:lnTo>
                    <a:close/>
                    <a:moveTo>
                      <a:pt x="23240" y="12074"/>
                    </a:moveTo>
                    <a:cubicBezTo>
                      <a:pt x="23542" y="12074"/>
                      <a:pt x="23844" y="12074"/>
                      <a:pt x="24146" y="12074"/>
                    </a:cubicBezTo>
                    <a:cubicBezTo>
                      <a:pt x="24146" y="12074"/>
                      <a:pt x="24447" y="12074"/>
                      <a:pt x="24447" y="12074"/>
                    </a:cubicBezTo>
                    <a:cubicBezTo>
                      <a:pt x="24146" y="12074"/>
                      <a:pt x="23542" y="12074"/>
                      <a:pt x="23240" y="12074"/>
                    </a:cubicBezTo>
                    <a:close/>
                    <a:moveTo>
                      <a:pt x="258357" y="276795"/>
                    </a:moveTo>
                    <a:cubicBezTo>
                      <a:pt x="258357" y="276795"/>
                      <a:pt x="258357" y="276795"/>
                      <a:pt x="258357" y="276795"/>
                    </a:cubicBezTo>
                    <a:cubicBezTo>
                      <a:pt x="258357" y="276795"/>
                      <a:pt x="258357" y="276795"/>
                      <a:pt x="258357" y="276795"/>
                    </a:cubicBezTo>
                    <a:cubicBezTo>
                      <a:pt x="258357" y="276795"/>
                      <a:pt x="258357" y="276795"/>
                      <a:pt x="258357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8" name="Freeform 1587">
                <a:extLst>
                  <a:ext uri="{FF2B5EF4-FFF2-40B4-BE49-F238E27FC236}">
                    <a16:creationId xmlns:a16="http://schemas.microsoft.com/office/drawing/2014/main" id="{BE3DC389-D49A-F240-AD9C-05A3E26EDE33}"/>
                  </a:ext>
                </a:extLst>
              </p:cNvPr>
              <p:cNvSpPr/>
              <p:nvPr/>
            </p:nvSpPr>
            <p:spPr>
              <a:xfrm>
                <a:off x="5642680" y="5944606"/>
                <a:ext cx="286875" cy="286152"/>
              </a:xfrm>
              <a:custGeom>
                <a:avLst/>
                <a:gdLst>
                  <a:gd name="connsiteX0" fmla="*/ 260519 w 286875"/>
                  <a:gd name="connsiteY0" fmla="*/ 125871 h 286152"/>
                  <a:gd name="connsiteX1" fmla="*/ 212529 w 286875"/>
                  <a:gd name="connsiteY1" fmla="*/ 59162 h 286152"/>
                  <a:gd name="connsiteX2" fmla="*/ 29325 w 286875"/>
                  <a:gd name="connsiteY2" fmla="*/ 0 h 286152"/>
                  <a:gd name="connsiteX3" fmla="*/ 27212 w 286875"/>
                  <a:gd name="connsiteY3" fmla="*/ 0 h 286152"/>
                  <a:gd name="connsiteX4" fmla="*/ 48 w 286875"/>
                  <a:gd name="connsiteY4" fmla="*/ 29581 h 286152"/>
                  <a:gd name="connsiteX5" fmla="*/ 10009 w 286875"/>
                  <a:gd name="connsiteY5" fmla="*/ 108967 h 286152"/>
                  <a:gd name="connsiteX6" fmla="*/ 175104 w 286875"/>
                  <a:gd name="connsiteY6" fmla="*/ 276493 h 286152"/>
                  <a:gd name="connsiteX7" fmla="*/ 175104 w 286875"/>
                  <a:gd name="connsiteY7" fmla="*/ 276493 h 286152"/>
                  <a:gd name="connsiteX8" fmla="*/ 175104 w 286875"/>
                  <a:gd name="connsiteY8" fmla="*/ 276493 h 286152"/>
                  <a:gd name="connsiteX9" fmla="*/ 239995 w 286875"/>
                  <a:gd name="connsiteY9" fmla="*/ 285851 h 286152"/>
                  <a:gd name="connsiteX10" fmla="*/ 252068 w 286875"/>
                  <a:gd name="connsiteY10" fmla="*/ 286152 h 286152"/>
                  <a:gd name="connsiteX11" fmla="*/ 279533 w 286875"/>
                  <a:gd name="connsiteY11" fmla="*/ 277700 h 286152"/>
                  <a:gd name="connsiteX12" fmla="*/ 286475 w 286875"/>
                  <a:gd name="connsiteY12" fmla="*/ 239668 h 286152"/>
                  <a:gd name="connsiteX13" fmla="*/ 260519 w 286875"/>
                  <a:gd name="connsiteY13" fmla="*/ 125871 h 286152"/>
                  <a:gd name="connsiteX14" fmla="*/ 26609 w 286875"/>
                  <a:gd name="connsiteY14" fmla="*/ 11772 h 286152"/>
                  <a:gd name="connsiteX15" fmla="*/ 26609 w 286875"/>
                  <a:gd name="connsiteY15" fmla="*/ 11772 h 286152"/>
                  <a:gd name="connsiteX16" fmla="*/ 28721 w 286875"/>
                  <a:gd name="connsiteY16" fmla="*/ 11772 h 286152"/>
                  <a:gd name="connsiteX17" fmla="*/ 26609 w 286875"/>
                  <a:gd name="connsiteY17" fmla="*/ 11772 h 286152"/>
                  <a:gd name="connsiteX18" fmla="*/ 252068 w 286875"/>
                  <a:gd name="connsiteY18" fmla="*/ 273777 h 286152"/>
                  <a:gd name="connsiteX19" fmla="*/ 251766 w 286875"/>
                  <a:gd name="connsiteY19" fmla="*/ 273777 h 286152"/>
                  <a:gd name="connsiteX20" fmla="*/ 252369 w 286875"/>
                  <a:gd name="connsiteY20" fmla="*/ 273777 h 286152"/>
                  <a:gd name="connsiteX21" fmla="*/ 252068 w 286875"/>
                  <a:gd name="connsiteY21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75" h="286152">
                    <a:moveTo>
                      <a:pt x="260519" y="125871"/>
                    </a:moveTo>
                    <a:cubicBezTo>
                      <a:pt x="248144" y="97497"/>
                      <a:pt x="232449" y="75462"/>
                      <a:pt x="212529" y="59162"/>
                    </a:cubicBezTo>
                    <a:cubicBezTo>
                      <a:pt x="165747" y="19922"/>
                      <a:pt x="105685" y="604"/>
                      <a:pt x="29325" y="0"/>
                    </a:cubicBezTo>
                    <a:cubicBezTo>
                      <a:pt x="28721" y="0"/>
                      <a:pt x="28118" y="0"/>
                      <a:pt x="27212" y="0"/>
                    </a:cubicBezTo>
                    <a:cubicBezTo>
                      <a:pt x="2765" y="0"/>
                      <a:pt x="350" y="14791"/>
                      <a:pt x="48" y="29581"/>
                    </a:cubicBezTo>
                    <a:cubicBezTo>
                      <a:pt x="-555" y="58257"/>
                      <a:pt x="4576" y="85725"/>
                      <a:pt x="10009" y="108967"/>
                    </a:cubicBezTo>
                    <a:cubicBezTo>
                      <a:pt x="30230" y="198616"/>
                      <a:pt x="85765" y="254760"/>
                      <a:pt x="175104" y="276493"/>
                    </a:cubicBezTo>
                    <a:lnTo>
                      <a:pt x="175104" y="276493"/>
                    </a:lnTo>
                    <a:lnTo>
                      <a:pt x="175104" y="276493"/>
                    </a:lnTo>
                    <a:cubicBezTo>
                      <a:pt x="192609" y="280417"/>
                      <a:pt x="215547" y="284643"/>
                      <a:pt x="239995" y="285851"/>
                    </a:cubicBezTo>
                    <a:cubicBezTo>
                      <a:pt x="245126" y="286152"/>
                      <a:pt x="249049" y="286152"/>
                      <a:pt x="252068" y="286152"/>
                    </a:cubicBezTo>
                    <a:cubicBezTo>
                      <a:pt x="261424" y="286152"/>
                      <a:pt x="272289" y="285549"/>
                      <a:pt x="279533" y="277700"/>
                    </a:cubicBezTo>
                    <a:cubicBezTo>
                      <a:pt x="287380" y="269249"/>
                      <a:pt x="287380" y="257175"/>
                      <a:pt x="286475" y="239668"/>
                    </a:cubicBezTo>
                    <a:cubicBezTo>
                      <a:pt x="284362" y="200428"/>
                      <a:pt x="275610" y="162093"/>
                      <a:pt x="260519" y="125871"/>
                    </a:cubicBezTo>
                    <a:close/>
                    <a:moveTo>
                      <a:pt x="26609" y="11772"/>
                    </a:moveTo>
                    <a:cubicBezTo>
                      <a:pt x="26910" y="11772"/>
                      <a:pt x="26910" y="11772"/>
                      <a:pt x="26609" y="11772"/>
                    </a:cubicBezTo>
                    <a:cubicBezTo>
                      <a:pt x="27514" y="11772"/>
                      <a:pt x="28118" y="11772"/>
                      <a:pt x="28721" y="11772"/>
                    </a:cubicBezTo>
                    <a:cubicBezTo>
                      <a:pt x="28118" y="11772"/>
                      <a:pt x="27514" y="11772"/>
                      <a:pt x="26609" y="11772"/>
                    </a:cubicBezTo>
                    <a:close/>
                    <a:moveTo>
                      <a:pt x="252068" y="273777"/>
                    </a:moveTo>
                    <a:cubicBezTo>
                      <a:pt x="252068" y="273777"/>
                      <a:pt x="251766" y="273777"/>
                      <a:pt x="251766" y="273777"/>
                    </a:cubicBezTo>
                    <a:cubicBezTo>
                      <a:pt x="252068" y="273777"/>
                      <a:pt x="252068" y="273777"/>
                      <a:pt x="252369" y="273777"/>
                    </a:cubicBezTo>
                    <a:cubicBezTo>
                      <a:pt x="252369" y="273777"/>
                      <a:pt x="252369" y="273777"/>
                      <a:pt x="252068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89" name="Freeform 1588">
                <a:extLst>
                  <a:ext uri="{FF2B5EF4-FFF2-40B4-BE49-F238E27FC236}">
                    <a16:creationId xmlns:a16="http://schemas.microsoft.com/office/drawing/2014/main" id="{FA2CE9AF-7B3B-FC4B-AEE1-FC6F791BE957}"/>
                  </a:ext>
                </a:extLst>
              </p:cNvPr>
              <p:cNvSpPr/>
              <p:nvPr/>
            </p:nvSpPr>
            <p:spPr>
              <a:xfrm>
                <a:off x="5642954" y="6261245"/>
                <a:ext cx="286864" cy="286756"/>
              </a:xfrm>
              <a:custGeom>
                <a:avLst/>
                <a:gdLst>
                  <a:gd name="connsiteX0" fmla="*/ 252096 w 286864"/>
                  <a:gd name="connsiteY0" fmla="*/ 0 h 286756"/>
                  <a:gd name="connsiteX1" fmla="*/ 246663 w 286864"/>
                  <a:gd name="connsiteY1" fmla="*/ 0 h 286756"/>
                  <a:gd name="connsiteX2" fmla="*/ 170001 w 286864"/>
                  <a:gd name="connsiteY2" fmla="*/ 11470 h 286756"/>
                  <a:gd name="connsiteX3" fmla="*/ 40822 w 286864"/>
                  <a:gd name="connsiteY3" fmla="*/ 101119 h 286756"/>
                  <a:gd name="connsiteX4" fmla="*/ 77 w 286864"/>
                  <a:gd name="connsiteY4" fmla="*/ 254459 h 286756"/>
                  <a:gd name="connsiteX5" fmla="*/ 6415 w 286864"/>
                  <a:gd name="connsiteY5" fmla="*/ 279814 h 286756"/>
                  <a:gd name="connsiteX6" fmla="*/ 29051 w 286864"/>
                  <a:gd name="connsiteY6" fmla="*/ 286756 h 286756"/>
                  <a:gd name="connsiteX7" fmla="*/ 31768 w 286864"/>
                  <a:gd name="connsiteY7" fmla="*/ 286756 h 286756"/>
                  <a:gd name="connsiteX8" fmla="*/ 151288 w 286864"/>
                  <a:gd name="connsiteY8" fmla="*/ 263815 h 286756"/>
                  <a:gd name="connsiteX9" fmla="*/ 234590 w 286864"/>
                  <a:gd name="connsiteY9" fmla="*/ 203748 h 286756"/>
                  <a:gd name="connsiteX10" fmla="*/ 286805 w 286864"/>
                  <a:gd name="connsiteY10" fmla="*/ 49805 h 286756"/>
                  <a:gd name="connsiteX11" fmla="*/ 286805 w 286864"/>
                  <a:gd name="connsiteY11" fmla="*/ 49201 h 286756"/>
                  <a:gd name="connsiteX12" fmla="*/ 286805 w 286864"/>
                  <a:gd name="connsiteY12" fmla="*/ 48597 h 286756"/>
                  <a:gd name="connsiteX13" fmla="*/ 286805 w 286864"/>
                  <a:gd name="connsiteY13" fmla="*/ 38637 h 286756"/>
                  <a:gd name="connsiteX14" fmla="*/ 279260 w 286864"/>
                  <a:gd name="connsiteY14" fmla="*/ 7546 h 286756"/>
                  <a:gd name="connsiteX15" fmla="*/ 252096 w 286864"/>
                  <a:gd name="connsiteY15" fmla="*/ 0 h 286756"/>
                  <a:gd name="connsiteX16" fmla="*/ 29051 w 286864"/>
                  <a:gd name="connsiteY16" fmla="*/ 274682 h 286756"/>
                  <a:gd name="connsiteX17" fmla="*/ 29051 w 286864"/>
                  <a:gd name="connsiteY17" fmla="*/ 274682 h 286756"/>
                  <a:gd name="connsiteX18" fmla="*/ 31466 w 286864"/>
                  <a:gd name="connsiteY18" fmla="*/ 274682 h 286756"/>
                  <a:gd name="connsiteX19" fmla="*/ 29051 w 286864"/>
                  <a:gd name="connsiteY19" fmla="*/ 274682 h 286756"/>
                  <a:gd name="connsiteX20" fmla="*/ 251492 w 286864"/>
                  <a:gd name="connsiteY20" fmla="*/ 12074 h 286756"/>
                  <a:gd name="connsiteX21" fmla="*/ 252096 w 286864"/>
                  <a:gd name="connsiteY21" fmla="*/ 12074 h 286756"/>
                  <a:gd name="connsiteX22" fmla="*/ 253907 w 286864"/>
                  <a:gd name="connsiteY22" fmla="*/ 12074 h 286756"/>
                  <a:gd name="connsiteX23" fmla="*/ 251492 w 286864"/>
                  <a:gd name="connsiteY23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64" h="286756">
                    <a:moveTo>
                      <a:pt x="252096" y="0"/>
                    </a:moveTo>
                    <a:cubicBezTo>
                      <a:pt x="250285" y="0"/>
                      <a:pt x="248474" y="0"/>
                      <a:pt x="246663" y="0"/>
                    </a:cubicBezTo>
                    <a:cubicBezTo>
                      <a:pt x="221612" y="906"/>
                      <a:pt x="195656" y="4829"/>
                      <a:pt x="170001" y="11470"/>
                    </a:cubicBezTo>
                    <a:cubicBezTo>
                      <a:pt x="110542" y="27166"/>
                      <a:pt x="68288" y="56446"/>
                      <a:pt x="40822" y="101119"/>
                    </a:cubicBezTo>
                    <a:cubicBezTo>
                      <a:pt x="15168" y="142472"/>
                      <a:pt x="2190" y="191372"/>
                      <a:pt x="77" y="254459"/>
                    </a:cubicBezTo>
                    <a:cubicBezTo>
                      <a:pt x="-225" y="263514"/>
                      <a:pt x="77" y="273173"/>
                      <a:pt x="6415" y="279814"/>
                    </a:cubicBezTo>
                    <a:cubicBezTo>
                      <a:pt x="12451" y="286153"/>
                      <a:pt x="21204" y="286756"/>
                      <a:pt x="29051" y="286756"/>
                    </a:cubicBezTo>
                    <a:cubicBezTo>
                      <a:pt x="29957" y="286756"/>
                      <a:pt x="30862" y="286756"/>
                      <a:pt x="31768" y="286756"/>
                    </a:cubicBezTo>
                    <a:cubicBezTo>
                      <a:pt x="74324" y="286756"/>
                      <a:pt x="114466" y="278908"/>
                      <a:pt x="151288" y="263815"/>
                    </a:cubicBezTo>
                    <a:cubicBezTo>
                      <a:pt x="188412" y="248723"/>
                      <a:pt x="214670" y="229405"/>
                      <a:pt x="234590" y="203748"/>
                    </a:cubicBezTo>
                    <a:cubicBezTo>
                      <a:pt x="271412" y="155150"/>
                      <a:pt x="281674" y="98704"/>
                      <a:pt x="286805" y="49805"/>
                    </a:cubicBezTo>
                    <a:lnTo>
                      <a:pt x="286805" y="49201"/>
                    </a:lnTo>
                    <a:lnTo>
                      <a:pt x="286805" y="48597"/>
                    </a:lnTo>
                    <a:lnTo>
                      <a:pt x="286805" y="38637"/>
                    </a:lnTo>
                    <a:cubicBezTo>
                      <a:pt x="287107" y="26261"/>
                      <a:pt x="286503" y="15092"/>
                      <a:pt x="279260" y="7546"/>
                    </a:cubicBezTo>
                    <a:cubicBezTo>
                      <a:pt x="271714" y="604"/>
                      <a:pt x="261452" y="0"/>
                      <a:pt x="252096" y="0"/>
                    </a:cubicBezTo>
                    <a:close/>
                    <a:moveTo>
                      <a:pt x="29051" y="274682"/>
                    </a:moveTo>
                    <a:cubicBezTo>
                      <a:pt x="28750" y="274682"/>
                      <a:pt x="28750" y="274682"/>
                      <a:pt x="29051" y="274682"/>
                    </a:cubicBezTo>
                    <a:cubicBezTo>
                      <a:pt x="29655" y="274682"/>
                      <a:pt x="30560" y="274682"/>
                      <a:pt x="31466" y="274682"/>
                    </a:cubicBezTo>
                    <a:cubicBezTo>
                      <a:pt x="30560" y="274682"/>
                      <a:pt x="29655" y="274682"/>
                      <a:pt x="29051" y="274682"/>
                    </a:cubicBezTo>
                    <a:close/>
                    <a:moveTo>
                      <a:pt x="251492" y="12074"/>
                    </a:moveTo>
                    <a:cubicBezTo>
                      <a:pt x="251794" y="12074"/>
                      <a:pt x="251794" y="12074"/>
                      <a:pt x="252096" y="12074"/>
                    </a:cubicBezTo>
                    <a:cubicBezTo>
                      <a:pt x="252700" y="12074"/>
                      <a:pt x="253303" y="12074"/>
                      <a:pt x="253907" y="12074"/>
                    </a:cubicBezTo>
                    <a:cubicBezTo>
                      <a:pt x="253001" y="12074"/>
                      <a:pt x="252398" y="12074"/>
                      <a:pt x="25149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0" name="Freeform 1589">
                <a:extLst>
                  <a:ext uri="{FF2B5EF4-FFF2-40B4-BE49-F238E27FC236}">
                    <a16:creationId xmlns:a16="http://schemas.microsoft.com/office/drawing/2014/main" id="{A2816D85-E2CD-A142-8351-A791F4353F1F}"/>
                  </a:ext>
                </a:extLst>
              </p:cNvPr>
              <p:cNvSpPr/>
              <p:nvPr/>
            </p:nvSpPr>
            <p:spPr>
              <a:xfrm>
                <a:off x="5648661" y="1878101"/>
                <a:ext cx="289209" cy="287057"/>
              </a:xfrm>
              <a:custGeom>
                <a:avLst/>
                <a:gdLst>
                  <a:gd name="connsiteX0" fmla="*/ 262385 w 289209"/>
                  <a:gd name="connsiteY0" fmla="*/ 0 h 287057"/>
                  <a:gd name="connsiteX1" fmla="*/ 262385 w 289209"/>
                  <a:gd name="connsiteY1" fmla="*/ 0 h 287057"/>
                  <a:gd name="connsiteX2" fmla="*/ 262385 w 289209"/>
                  <a:gd name="connsiteY2" fmla="*/ 0 h 287057"/>
                  <a:gd name="connsiteX3" fmla="*/ 258160 w 289209"/>
                  <a:gd name="connsiteY3" fmla="*/ 0 h 287057"/>
                  <a:gd name="connsiteX4" fmla="*/ 251218 w 289209"/>
                  <a:gd name="connsiteY4" fmla="*/ 302 h 287057"/>
                  <a:gd name="connsiteX5" fmla="*/ 245483 w 289209"/>
                  <a:gd name="connsiteY5" fmla="*/ 604 h 287057"/>
                  <a:gd name="connsiteX6" fmla="*/ 245181 w 289209"/>
                  <a:gd name="connsiteY6" fmla="*/ 604 h 287057"/>
                  <a:gd name="connsiteX7" fmla="*/ 244879 w 289209"/>
                  <a:gd name="connsiteY7" fmla="*/ 604 h 287057"/>
                  <a:gd name="connsiteX8" fmla="*/ 159767 w 289209"/>
                  <a:gd name="connsiteY8" fmla="*/ 15394 h 287057"/>
                  <a:gd name="connsiteX9" fmla="*/ 28173 w 289209"/>
                  <a:gd name="connsiteY9" fmla="*/ 126474 h 287057"/>
                  <a:gd name="connsiteX10" fmla="*/ 104 w 289209"/>
                  <a:gd name="connsiteY10" fmla="*/ 260495 h 287057"/>
                  <a:gd name="connsiteX11" fmla="*/ 5235 w 289209"/>
                  <a:gd name="connsiteY11" fmla="*/ 279814 h 287057"/>
                  <a:gd name="connsiteX12" fmla="*/ 28173 w 289209"/>
                  <a:gd name="connsiteY12" fmla="*/ 287058 h 287057"/>
                  <a:gd name="connsiteX13" fmla="*/ 30286 w 289209"/>
                  <a:gd name="connsiteY13" fmla="*/ 287058 h 287057"/>
                  <a:gd name="connsiteX14" fmla="*/ 143167 w 289209"/>
                  <a:gd name="connsiteY14" fmla="*/ 267438 h 287057"/>
                  <a:gd name="connsiteX15" fmla="*/ 263894 w 289209"/>
                  <a:gd name="connsiteY15" fmla="*/ 153641 h 287057"/>
                  <a:gd name="connsiteX16" fmla="*/ 288945 w 289209"/>
                  <a:gd name="connsiteY16" fmla="*/ 30487 h 287057"/>
                  <a:gd name="connsiteX17" fmla="*/ 284116 w 289209"/>
                  <a:gd name="connsiteY17" fmla="*/ 8753 h 287057"/>
                  <a:gd name="connsiteX18" fmla="*/ 262385 w 289209"/>
                  <a:gd name="connsiteY18" fmla="*/ 0 h 287057"/>
                  <a:gd name="connsiteX19" fmla="*/ 27871 w 289209"/>
                  <a:gd name="connsiteY19" fmla="*/ 274682 h 287057"/>
                  <a:gd name="connsiteX20" fmla="*/ 27871 w 289209"/>
                  <a:gd name="connsiteY20" fmla="*/ 274682 h 287057"/>
                  <a:gd name="connsiteX21" fmla="*/ 29984 w 289209"/>
                  <a:gd name="connsiteY21" fmla="*/ 274682 h 287057"/>
                  <a:gd name="connsiteX22" fmla="*/ 27871 w 289209"/>
                  <a:gd name="connsiteY22" fmla="*/ 274682 h 287057"/>
                  <a:gd name="connsiteX23" fmla="*/ 257858 w 289209"/>
                  <a:gd name="connsiteY23" fmla="*/ 12074 h 287057"/>
                  <a:gd name="connsiteX24" fmla="*/ 258160 w 289209"/>
                  <a:gd name="connsiteY24" fmla="*/ 12074 h 287057"/>
                  <a:gd name="connsiteX25" fmla="*/ 261480 w 289209"/>
                  <a:gd name="connsiteY25" fmla="*/ 12074 h 287057"/>
                  <a:gd name="connsiteX26" fmla="*/ 257858 w 289209"/>
                  <a:gd name="connsiteY26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209" h="287057">
                    <a:moveTo>
                      <a:pt x="262385" y="0"/>
                    </a:moveTo>
                    <a:lnTo>
                      <a:pt x="262385" y="0"/>
                    </a:lnTo>
                    <a:lnTo>
                      <a:pt x="262385" y="0"/>
                    </a:lnTo>
                    <a:cubicBezTo>
                      <a:pt x="260876" y="0"/>
                      <a:pt x="259669" y="0"/>
                      <a:pt x="258160" y="0"/>
                    </a:cubicBezTo>
                    <a:cubicBezTo>
                      <a:pt x="255745" y="0"/>
                      <a:pt x="253331" y="0"/>
                      <a:pt x="251218" y="302"/>
                    </a:cubicBezTo>
                    <a:cubicBezTo>
                      <a:pt x="249105" y="302"/>
                      <a:pt x="247294" y="604"/>
                      <a:pt x="245483" y="604"/>
                    </a:cubicBezTo>
                    <a:lnTo>
                      <a:pt x="245181" y="604"/>
                    </a:lnTo>
                    <a:lnTo>
                      <a:pt x="244879" y="604"/>
                    </a:lnTo>
                    <a:cubicBezTo>
                      <a:pt x="217112" y="1811"/>
                      <a:pt x="189345" y="6641"/>
                      <a:pt x="159767" y="15394"/>
                    </a:cubicBezTo>
                    <a:cubicBezTo>
                      <a:pt x="95781" y="34713"/>
                      <a:pt x="52621" y="70934"/>
                      <a:pt x="28173" y="126474"/>
                    </a:cubicBezTo>
                    <a:cubicBezTo>
                      <a:pt x="10064" y="167526"/>
                      <a:pt x="3726" y="209785"/>
                      <a:pt x="104" y="260495"/>
                    </a:cubicBezTo>
                    <a:cubicBezTo>
                      <a:pt x="-198" y="265929"/>
                      <a:pt x="-198" y="273777"/>
                      <a:pt x="5235" y="279814"/>
                    </a:cubicBezTo>
                    <a:cubicBezTo>
                      <a:pt x="11271" y="286152"/>
                      <a:pt x="20024" y="287058"/>
                      <a:pt x="28173" y="287058"/>
                    </a:cubicBezTo>
                    <a:cubicBezTo>
                      <a:pt x="28777" y="287058"/>
                      <a:pt x="29683" y="287058"/>
                      <a:pt x="30286" y="287058"/>
                    </a:cubicBezTo>
                    <a:cubicBezTo>
                      <a:pt x="68013" y="287058"/>
                      <a:pt x="105741" y="280417"/>
                      <a:pt x="143167" y="267438"/>
                    </a:cubicBezTo>
                    <a:cubicBezTo>
                      <a:pt x="200512" y="247516"/>
                      <a:pt x="240956" y="209181"/>
                      <a:pt x="263894" y="153641"/>
                    </a:cubicBezTo>
                    <a:cubicBezTo>
                      <a:pt x="280193" y="113495"/>
                      <a:pt x="285625" y="70632"/>
                      <a:pt x="288945" y="30487"/>
                    </a:cubicBezTo>
                    <a:cubicBezTo>
                      <a:pt x="289549" y="23846"/>
                      <a:pt x="289549" y="15394"/>
                      <a:pt x="284116" y="8753"/>
                    </a:cubicBezTo>
                    <a:cubicBezTo>
                      <a:pt x="278080" y="2113"/>
                      <a:pt x="269629" y="604"/>
                      <a:pt x="262385" y="0"/>
                    </a:cubicBezTo>
                    <a:close/>
                    <a:moveTo>
                      <a:pt x="27871" y="274682"/>
                    </a:moveTo>
                    <a:cubicBezTo>
                      <a:pt x="27871" y="274682"/>
                      <a:pt x="27570" y="274682"/>
                      <a:pt x="27871" y="274682"/>
                    </a:cubicBezTo>
                    <a:cubicBezTo>
                      <a:pt x="28475" y="274682"/>
                      <a:pt x="29079" y="274682"/>
                      <a:pt x="29984" y="274682"/>
                    </a:cubicBezTo>
                    <a:cubicBezTo>
                      <a:pt x="29079" y="274682"/>
                      <a:pt x="28475" y="274682"/>
                      <a:pt x="27871" y="274682"/>
                    </a:cubicBezTo>
                    <a:close/>
                    <a:moveTo>
                      <a:pt x="257858" y="12074"/>
                    </a:moveTo>
                    <a:cubicBezTo>
                      <a:pt x="257858" y="12074"/>
                      <a:pt x="258160" y="12074"/>
                      <a:pt x="258160" y="12074"/>
                    </a:cubicBezTo>
                    <a:cubicBezTo>
                      <a:pt x="259367" y="12074"/>
                      <a:pt x="260272" y="12074"/>
                      <a:pt x="261480" y="12074"/>
                    </a:cubicBezTo>
                    <a:cubicBezTo>
                      <a:pt x="260272" y="12074"/>
                      <a:pt x="259065" y="12074"/>
                      <a:pt x="25785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1" name="Freeform 1590">
                <a:extLst>
                  <a:ext uri="{FF2B5EF4-FFF2-40B4-BE49-F238E27FC236}">
                    <a16:creationId xmlns:a16="http://schemas.microsoft.com/office/drawing/2014/main" id="{23F4E181-166A-2F41-BF82-8181540C5BB4}"/>
                  </a:ext>
                </a:extLst>
              </p:cNvPr>
              <p:cNvSpPr/>
              <p:nvPr/>
            </p:nvSpPr>
            <p:spPr>
              <a:xfrm>
                <a:off x="5649629" y="5316459"/>
                <a:ext cx="288412" cy="286756"/>
              </a:xfrm>
              <a:custGeom>
                <a:avLst/>
                <a:gdLst>
                  <a:gd name="connsiteX0" fmla="*/ 261417 w 288412"/>
                  <a:gd name="connsiteY0" fmla="*/ 0 h 286756"/>
                  <a:gd name="connsiteX1" fmla="*/ 255381 w 288412"/>
                  <a:gd name="connsiteY1" fmla="*/ 302 h 286756"/>
                  <a:gd name="connsiteX2" fmla="*/ 123486 w 288412"/>
                  <a:gd name="connsiteY2" fmla="*/ 29279 h 286756"/>
                  <a:gd name="connsiteX3" fmla="*/ 44711 w 288412"/>
                  <a:gd name="connsiteY3" fmla="*/ 95082 h 286756"/>
                  <a:gd name="connsiteX4" fmla="*/ 1551 w 288412"/>
                  <a:gd name="connsiteY4" fmla="*/ 238158 h 286756"/>
                  <a:gd name="connsiteX5" fmla="*/ 1249 w 288412"/>
                  <a:gd name="connsiteY5" fmla="*/ 243592 h 286756"/>
                  <a:gd name="connsiteX6" fmla="*/ 947 w 288412"/>
                  <a:gd name="connsiteY6" fmla="*/ 249025 h 286756"/>
                  <a:gd name="connsiteX7" fmla="*/ 5173 w 288412"/>
                  <a:gd name="connsiteY7" fmla="*/ 278606 h 286756"/>
                  <a:gd name="connsiteX8" fmla="*/ 34751 w 288412"/>
                  <a:gd name="connsiteY8" fmla="*/ 286756 h 286756"/>
                  <a:gd name="connsiteX9" fmla="*/ 40485 w 288412"/>
                  <a:gd name="connsiteY9" fmla="*/ 286756 h 286756"/>
                  <a:gd name="connsiteX10" fmla="*/ 118657 w 288412"/>
                  <a:gd name="connsiteY10" fmla="*/ 275889 h 286756"/>
                  <a:gd name="connsiteX11" fmla="*/ 272283 w 288412"/>
                  <a:gd name="connsiteY11" fmla="*/ 128889 h 286756"/>
                  <a:gd name="connsiteX12" fmla="*/ 286770 w 288412"/>
                  <a:gd name="connsiteY12" fmla="*/ 42259 h 286756"/>
                  <a:gd name="connsiteX13" fmla="*/ 287977 w 288412"/>
                  <a:gd name="connsiteY13" fmla="*/ 30788 h 286756"/>
                  <a:gd name="connsiteX14" fmla="*/ 282846 w 288412"/>
                  <a:gd name="connsiteY14" fmla="*/ 7546 h 286756"/>
                  <a:gd name="connsiteX15" fmla="*/ 261417 w 288412"/>
                  <a:gd name="connsiteY15" fmla="*/ 0 h 286756"/>
                  <a:gd name="connsiteX16" fmla="*/ 39882 w 288412"/>
                  <a:gd name="connsiteY16" fmla="*/ 274682 h 286756"/>
                  <a:gd name="connsiteX17" fmla="*/ 34449 w 288412"/>
                  <a:gd name="connsiteY17" fmla="*/ 274682 h 286756"/>
                  <a:gd name="connsiteX18" fmla="*/ 42598 w 288412"/>
                  <a:gd name="connsiteY18" fmla="*/ 274682 h 286756"/>
                  <a:gd name="connsiteX19" fmla="*/ 39882 w 288412"/>
                  <a:gd name="connsiteY19" fmla="*/ 274682 h 286756"/>
                  <a:gd name="connsiteX20" fmla="*/ 259908 w 288412"/>
                  <a:gd name="connsiteY20" fmla="*/ 12376 h 286756"/>
                  <a:gd name="connsiteX21" fmla="*/ 261417 w 288412"/>
                  <a:gd name="connsiteY21" fmla="*/ 12376 h 286756"/>
                  <a:gd name="connsiteX22" fmla="*/ 261719 w 288412"/>
                  <a:gd name="connsiteY22" fmla="*/ 12376 h 286756"/>
                  <a:gd name="connsiteX23" fmla="*/ 259908 w 288412"/>
                  <a:gd name="connsiteY23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412" h="286756">
                    <a:moveTo>
                      <a:pt x="261417" y="0"/>
                    </a:moveTo>
                    <a:cubicBezTo>
                      <a:pt x="259606" y="0"/>
                      <a:pt x="257795" y="0"/>
                      <a:pt x="255381" y="302"/>
                    </a:cubicBezTo>
                    <a:cubicBezTo>
                      <a:pt x="215239" y="2716"/>
                      <a:pt x="168155" y="8150"/>
                      <a:pt x="123486" y="29279"/>
                    </a:cubicBezTo>
                    <a:cubicBezTo>
                      <a:pt x="88475" y="45881"/>
                      <a:pt x="62820" y="67312"/>
                      <a:pt x="44711" y="95082"/>
                    </a:cubicBezTo>
                    <a:cubicBezTo>
                      <a:pt x="18754" y="134323"/>
                      <a:pt x="4569" y="181411"/>
                      <a:pt x="1551" y="238158"/>
                    </a:cubicBezTo>
                    <a:cubicBezTo>
                      <a:pt x="1551" y="239970"/>
                      <a:pt x="1249" y="241781"/>
                      <a:pt x="1249" y="243592"/>
                    </a:cubicBezTo>
                    <a:cubicBezTo>
                      <a:pt x="1249" y="245403"/>
                      <a:pt x="947" y="247214"/>
                      <a:pt x="947" y="249025"/>
                    </a:cubicBezTo>
                    <a:cubicBezTo>
                      <a:pt x="-260" y="261401"/>
                      <a:pt x="-1467" y="271362"/>
                      <a:pt x="5173" y="278606"/>
                    </a:cubicBezTo>
                    <a:cubicBezTo>
                      <a:pt x="11812" y="286152"/>
                      <a:pt x="21773" y="286454"/>
                      <a:pt x="34751" y="286756"/>
                    </a:cubicBezTo>
                    <a:cubicBezTo>
                      <a:pt x="36864" y="286756"/>
                      <a:pt x="38674" y="286756"/>
                      <a:pt x="40485" y="286756"/>
                    </a:cubicBezTo>
                    <a:cubicBezTo>
                      <a:pt x="65838" y="286756"/>
                      <a:pt x="91191" y="283134"/>
                      <a:pt x="118657" y="275889"/>
                    </a:cubicBezTo>
                    <a:cubicBezTo>
                      <a:pt x="197431" y="255364"/>
                      <a:pt x="249043" y="205861"/>
                      <a:pt x="272283" y="128889"/>
                    </a:cubicBezTo>
                    <a:cubicBezTo>
                      <a:pt x="280734" y="100214"/>
                      <a:pt x="283752" y="70632"/>
                      <a:pt x="286770" y="42259"/>
                    </a:cubicBezTo>
                    <a:cubicBezTo>
                      <a:pt x="287072" y="38335"/>
                      <a:pt x="287675" y="34713"/>
                      <a:pt x="287977" y="30788"/>
                    </a:cubicBezTo>
                    <a:cubicBezTo>
                      <a:pt x="288883" y="23544"/>
                      <a:pt x="288883" y="14187"/>
                      <a:pt x="282846" y="7546"/>
                    </a:cubicBezTo>
                    <a:cubicBezTo>
                      <a:pt x="275904" y="905"/>
                      <a:pt x="267152" y="0"/>
                      <a:pt x="261417" y="0"/>
                    </a:cubicBezTo>
                    <a:close/>
                    <a:moveTo>
                      <a:pt x="39882" y="274682"/>
                    </a:moveTo>
                    <a:cubicBezTo>
                      <a:pt x="38071" y="274682"/>
                      <a:pt x="36260" y="274682"/>
                      <a:pt x="34449" y="274682"/>
                    </a:cubicBezTo>
                    <a:cubicBezTo>
                      <a:pt x="37165" y="274682"/>
                      <a:pt x="39882" y="274682"/>
                      <a:pt x="42598" y="274682"/>
                    </a:cubicBezTo>
                    <a:cubicBezTo>
                      <a:pt x="41693" y="274682"/>
                      <a:pt x="40787" y="274682"/>
                      <a:pt x="39882" y="274682"/>
                    </a:cubicBezTo>
                    <a:close/>
                    <a:moveTo>
                      <a:pt x="259908" y="12376"/>
                    </a:moveTo>
                    <a:cubicBezTo>
                      <a:pt x="260512" y="12376"/>
                      <a:pt x="260813" y="12376"/>
                      <a:pt x="261417" y="12376"/>
                    </a:cubicBezTo>
                    <a:cubicBezTo>
                      <a:pt x="261417" y="12376"/>
                      <a:pt x="261719" y="12376"/>
                      <a:pt x="261719" y="12376"/>
                    </a:cubicBezTo>
                    <a:cubicBezTo>
                      <a:pt x="261115" y="12074"/>
                      <a:pt x="260512" y="12074"/>
                      <a:pt x="259908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2" name="Freeform 1591">
                <a:extLst>
                  <a:ext uri="{FF2B5EF4-FFF2-40B4-BE49-F238E27FC236}">
                    <a16:creationId xmlns:a16="http://schemas.microsoft.com/office/drawing/2014/main" id="{BBA700D3-921A-C442-A930-7279AB2C1FC1}"/>
                  </a:ext>
                </a:extLst>
              </p:cNvPr>
              <p:cNvSpPr/>
              <p:nvPr/>
            </p:nvSpPr>
            <p:spPr>
              <a:xfrm>
                <a:off x="5648267" y="5635211"/>
                <a:ext cx="288994" cy="285850"/>
              </a:xfrm>
              <a:custGeom>
                <a:avLst/>
                <a:gdLst>
                  <a:gd name="connsiteX0" fmla="*/ 260364 w 288994"/>
                  <a:gd name="connsiteY0" fmla="*/ 0 h 285850"/>
                  <a:gd name="connsiteX1" fmla="*/ 258252 w 288994"/>
                  <a:gd name="connsiteY1" fmla="*/ 0 h 285850"/>
                  <a:gd name="connsiteX2" fmla="*/ 130280 w 288994"/>
                  <a:gd name="connsiteY2" fmla="*/ 25959 h 285850"/>
                  <a:gd name="connsiteX3" fmla="*/ 19211 w 288994"/>
                  <a:gd name="connsiteY3" fmla="*/ 148811 h 285850"/>
                  <a:gd name="connsiteX4" fmla="*/ 2007 w 288994"/>
                  <a:gd name="connsiteY4" fmla="*/ 239970 h 285850"/>
                  <a:gd name="connsiteX5" fmla="*/ 1404 w 288994"/>
                  <a:gd name="connsiteY5" fmla="*/ 244799 h 285850"/>
                  <a:gd name="connsiteX6" fmla="*/ 5327 w 288994"/>
                  <a:gd name="connsiteY6" fmla="*/ 276795 h 285850"/>
                  <a:gd name="connsiteX7" fmla="*/ 40640 w 288994"/>
                  <a:gd name="connsiteY7" fmla="*/ 285850 h 285850"/>
                  <a:gd name="connsiteX8" fmla="*/ 50298 w 288994"/>
                  <a:gd name="connsiteY8" fmla="*/ 285850 h 285850"/>
                  <a:gd name="connsiteX9" fmla="*/ 50600 w 288994"/>
                  <a:gd name="connsiteY9" fmla="*/ 285850 h 285850"/>
                  <a:gd name="connsiteX10" fmla="*/ 50902 w 288994"/>
                  <a:gd name="connsiteY10" fmla="*/ 285850 h 285850"/>
                  <a:gd name="connsiteX11" fmla="*/ 145069 w 288994"/>
                  <a:gd name="connsiteY11" fmla="*/ 266532 h 285850"/>
                  <a:gd name="connsiteX12" fmla="*/ 265495 w 288994"/>
                  <a:gd name="connsiteY12" fmla="*/ 149717 h 285850"/>
                  <a:gd name="connsiteX13" fmla="*/ 288735 w 288994"/>
                  <a:gd name="connsiteY13" fmla="*/ 28977 h 285850"/>
                  <a:gd name="connsiteX14" fmla="*/ 283605 w 288994"/>
                  <a:gd name="connsiteY14" fmla="*/ 7244 h 285850"/>
                  <a:gd name="connsiteX15" fmla="*/ 260364 w 288994"/>
                  <a:gd name="connsiteY15" fmla="*/ 0 h 285850"/>
                  <a:gd name="connsiteX16" fmla="*/ 40640 w 288994"/>
                  <a:gd name="connsiteY16" fmla="*/ 274078 h 285850"/>
                  <a:gd name="connsiteX17" fmla="*/ 40036 w 288994"/>
                  <a:gd name="connsiteY17" fmla="*/ 274078 h 285850"/>
                  <a:gd name="connsiteX18" fmla="*/ 41545 w 288994"/>
                  <a:gd name="connsiteY18" fmla="*/ 274078 h 285850"/>
                  <a:gd name="connsiteX19" fmla="*/ 40640 w 288994"/>
                  <a:gd name="connsiteY19" fmla="*/ 274078 h 285850"/>
                  <a:gd name="connsiteX20" fmla="*/ 258553 w 288994"/>
                  <a:gd name="connsiteY20" fmla="*/ 12074 h 285850"/>
                  <a:gd name="connsiteX21" fmla="*/ 260666 w 288994"/>
                  <a:gd name="connsiteY21" fmla="*/ 12074 h 285850"/>
                  <a:gd name="connsiteX22" fmla="*/ 260968 w 288994"/>
                  <a:gd name="connsiteY22" fmla="*/ 12074 h 285850"/>
                  <a:gd name="connsiteX23" fmla="*/ 258553 w 288994"/>
                  <a:gd name="connsiteY23" fmla="*/ 12074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994" h="285850">
                    <a:moveTo>
                      <a:pt x="260364" y="0"/>
                    </a:moveTo>
                    <a:cubicBezTo>
                      <a:pt x="259761" y="0"/>
                      <a:pt x="258855" y="0"/>
                      <a:pt x="258252" y="0"/>
                    </a:cubicBezTo>
                    <a:cubicBezTo>
                      <a:pt x="209659" y="905"/>
                      <a:pt x="167706" y="9659"/>
                      <a:pt x="130280" y="25959"/>
                    </a:cubicBezTo>
                    <a:cubicBezTo>
                      <a:pt x="75349" y="50107"/>
                      <a:pt x="37924" y="91460"/>
                      <a:pt x="19211" y="148811"/>
                    </a:cubicBezTo>
                    <a:cubicBezTo>
                      <a:pt x="8949" y="180505"/>
                      <a:pt x="4724" y="212501"/>
                      <a:pt x="2007" y="239970"/>
                    </a:cubicBezTo>
                    <a:cubicBezTo>
                      <a:pt x="1705" y="241781"/>
                      <a:pt x="1705" y="243290"/>
                      <a:pt x="1404" y="244799"/>
                    </a:cubicBezTo>
                    <a:cubicBezTo>
                      <a:pt x="-408" y="258081"/>
                      <a:pt x="-1615" y="268645"/>
                      <a:pt x="5327" y="276795"/>
                    </a:cubicBezTo>
                    <a:cubicBezTo>
                      <a:pt x="11967" y="284341"/>
                      <a:pt x="22833" y="285850"/>
                      <a:pt x="40640" y="285850"/>
                    </a:cubicBezTo>
                    <a:cubicBezTo>
                      <a:pt x="43356" y="285850"/>
                      <a:pt x="46676" y="285850"/>
                      <a:pt x="50298" y="285850"/>
                    </a:cubicBezTo>
                    <a:lnTo>
                      <a:pt x="50600" y="285850"/>
                    </a:lnTo>
                    <a:lnTo>
                      <a:pt x="50902" y="285850"/>
                    </a:lnTo>
                    <a:cubicBezTo>
                      <a:pt x="73236" y="284643"/>
                      <a:pt x="107644" y="280417"/>
                      <a:pt x="145069" y="266532"/>
                    </a:cubicBezTo>
                    <a:cubicBezTo>
                      <a:pt x="203019" y="244799"/>
                      <a:pt x="243462" y="205559"/>
                      <a:pt x="265495" y="149717"/>
                    </a:cubicBezTo>
                    <a:cubicBezTo>
                      <a:pt x="280888" y="111080"/>
                      <a:pt x="285114" y="72142"/>
                      <a:pt x="288735" y="28977"/>
                    </a:cubicBezTo>
                    <a:cubicBezTo>
                      <a:pt x="289339" y="22337"/>
                      <a:pt x="289339" y="13583"/>
                      <a:pt x="283605" y="7244"/>
                    </a:cubicBezTo>
                    <a:cubicBezTo>
                      <a:pt x="277266" y="905"/>
                      <a:pt x="268514" y="0"/>
                      <a:pt x="260364" y="0"/>
                    </a:cubicBezTo>
                    <a:close/>
                    <a:moveTo>
                      <a:pt x="40640" y="274078"/>
                    </a:moveTo>
                    <a:cubicBezTo>
                      <a:pt x="40338" y="274078"/>
                      <a:pt x="40036" y="274078"/>
                      <a:pt x="40036" y="274078"/>
                    </a:cubicBezTo>
                    <a:cubicBezTo>
                      <a:pt x="40640" y="274078"/>
                      <a:pt x="40942" y="274078"/>
                      <a:pt x="41545" y="274078"/>
                    </a:cubicBezTo>
                    <a:cubicBezTo>
                      <a:pt x="41244" y="274078"/>
                      <a:pt x="40942" y="274078"/>
                      <a:pt x="40640" y="274078"/>
                    </a:cubicBezTo>
                    <a:close/>
                    <a:moveTo>
                      <a:pt x="258553" y="12074"/>
                    </a:moveTo>
                    <a:cubicBezTo>
                      <a:pt x="259157" y="12074"/>
                      <a:pt x="259761" y="12074"/>
                      <a:pt x="260666" y="12074"/>
                    </a:cubicBezTo>
                    <a:cubicBezTo>
                      <a:pt x="260666" y="12074"/>
                      <a:pt x="260968" y="12074"/>
                      <a:pt x="260968" y="12074"/>
                    </a:cubicBezTo>
                    <a:cubicBezTo>
                      <a:pt x="260063" y="12074"/>
                      <a:pt x="259157" y="12074"/>
                      <a:pt x="25855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3" name="Freeform 1592">
                <a:extLst>
                  <a:ext uri="{FF2B5EF4-FFF2-40B4-BE49-F238E27FC236}">
                    <a16:creationId xmlns:a16="http://schemas.microsoft.com/office/drawing/2014/main" id="{73F89749-AE65-704C-8BED-F1E58CE1A0DD}"/>
                  </a:ext>
                </a:extLst>
              </p:cNvPr>
              <p:cNvSpPr/>
              <p:nvPr/>
            </p:nvSpPr>
            <p:spPr>
              <a:xfrm>
                <a:off x="5643332" y="624524"/>
                <a:ext cx="286426" cy="289171"/>
              </a:xfrm>
              <a:custGeom>
                <a:avLst/>
                <a:gdLst>
                  <a:gd name="connsiteX0" fmla="*/ 260470 w 286426"/>
                  <a:gd name="connsiteY0" fmla="*/ 0 h 289171"/>
                  <a:gd name="connsiteX1" fmla="*/ 258055 w 286426"/>
                  <a:gd name="connsiteY1" fmla="*/ 0 h 289171"/>
                  <a:gd name="connsiteX2" fmla="*/ 258055 w 286426"/>
                  <a:gd name="connsiteY2" fmla="*/ 0 h 289171"/>
                  <a:gd name="connsiteX3" fmla="*/ 258055 w 286426"/>
                  <a:gd name="connsiteY3" fmla="*/ 0 h 289171"/>
                  <a:gd name="connsiteX4" fmla="*/ 126161 w 286426"/>
                  <a:gd name="connsiteY4" fmla="*/ 28374 h 289171"/>
                  <a:gd name="connsiteX5" fmla="*/ 47989 w 286426"/>
                  <a:gd name="connsiteY5" fmla="*/ 91158 h 289171"/>
                  <a:gd name="connsiteX6" fmla="*/ 0 w 286426"/>
                  <a:gd name="connsiteY6" fmla="*/ 261099 h 289171"/>
                  <a:gd name="connsiteX7" fmla="*/ 6640 w 286426"/>
                  <a:gd name="connsiteY7" fmla="*/ 282832 h 289171"/>
                  <a:gd name="connsiteX8" fmla="*/ 24448 w 286426"/>
                  <a:gd name="connsiteY8" fmla="*/ 289171 h 289171"/>
                  <a:gd name="connsiteX9" fmla="*/ 32295 w 286426"/>
                  <a:gd name="connsiteY9" fmla="*/ 288567 h 289171"/>
                  <a:gd name="connsiteX10" fmla="*/ 49498 w 286426"/>
                  <a:gd name="connsiteY10" fmla="*/ 286756 h 289171"/>
                  <a:gd name="connsiteX11" fmla="*/ 121332 w 286426"/>
                  <a:gd name="connsiteY11" fmla="*/ 275286 h 289171"/>
                  <a:gd name="connsiteX12" fmla="*/ 271034 w 286426"/>
                  <a:gd name="connsiteY12" fmla="*/ 133115 h 289171"/>
                  <a:gd name="connsiteX13" fmla="*/ 286427 w 286426"/>
                  <a:gd name="connsiteY13" fmla="*/ 45881 h 289171"/>
                  <a:gd name="connsiteX14" fmla="*/ 286427 w 286426"/>
                  <a:gd name="connsiteY14" fmla="*/ 45579 h 289171"/>
                  <a:gd name="connsiteX15" fmla="*/ 286427 w 286426"/>
                  <a:gd name="connsiteY15" fmla="*/ 45579 h 289171"/>
                  <a:gd name="connsiteX16" fmla="*/ 286427 w 286426"/>
                  <a:gd name="connsiteY16" fmla="*/ 38938 h 289171"/>
                  <a:gd name="connsiteX17" fmla="*/ 286427 w 286426"/>
                  <a:gd name="connsiteY17" fmla="*/ 24752 h 289171"/>
                  <a:gd name="connsiteX18" fmla="*/ 260470 w 286426"/>
                  <a:gd name="connsiteY18" fmla="*/ 0 h 289171"/>
                  <a:gd name="connsiteX19" fmla="*/ 24146 w 286426"/>
                  <a:gd name="connsiteY19" fmla="*/ 277399 h 289171"/>
                  <a:gd name="connsiteX20" fmla="*/ 23542 w 286426"/>
                  <a:gd name="connsiteY20" fmla="*/ 277399 h 289171"/>
                  <a:gd name="connsiteX21" fmla="*/ 24448 w 286426"/>
                  <a:gd name="connsiteY21" fmla="*/ 277399 h 289171"/>
                  <a:gd name="connsiteX22" fmla="*/ 24146 w 286426"/>
                  <a:gd name="connsiteY22" fmla="*/ 277399 h 289171"/>
                  <a:gd name="connsiteX23" fmla="*/ 258961 w 286426"/>
                  <a:gd name="connsiteY23" fmla="*/ 12074 h 289171"/>
                  <a:gd name="connsiteX24" fmla="*/ 260470 w 286426"/>
                  <a:gd name="connsiteY24" fmla="*/ 12074 h 289171"/>
                  <a:gd name="connsiteX25" fmla="*/ 261376 w 286426"/>
                  <a:gd name="connsiteY25" fmla="*/ 12074 h 289171"/>
                  <a:gd name="connsiteX26" fmla="*/ 258961 w 286426"/>
                  <a:gd name="connsiteY26" fmla="*/ 12074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426" h="289171">
                    <a:moveTo>
                      <a:pt x="260470" y="0"/>
                    </a:moveTo>
                    <a:cubicBezTo>
                      <a:pt x="259565" y="0"/>
                      <a:pt x="258961" y="0"/>
                      <a:pt x="258055" y="0"/>
                    </a:cubicBezTo>
                    <a:lnTo>
                      <a:pt x="258055" y="0"/>
                    </a:lnTo>
                    <a:lnTo>
                      <a:pt x="258055" y="0"/>
                    </a:lnTo>
                    <a:cubicBezTo>
                      <a:pt x="216706" y="3622"/>
                      <a:pt x="169623" y="7848"/>
                      <a:pt x="126161" y="28374"/>
                    </a:cubicBezTo>
                    <a:cubicBezTo>
                      <a:pt x="92055" y="44070"/>
                      <a:pt x="66400" y="64897"/>
                      <a:pt x="47989" y="91158"/>
                    </a:cubicBezTo>
                    <a:cubicBezTo>
                      <a:pt x="16298" y="137341"/>
                      <a:pt x="906" y="191372"/>
                      <a:pt x="0" y="261099"/>
                    </a:cubicBezTo>
                    <a:cubicBezTo>
                      <a:pt x="0" y="267740"/>
                      <a:pt x="604" y="276493"/>
                      <a:pt x="6640" y="282832"/>
                    </a:cubicBezTo>
                    <a:cubicBezTo>
                      <a:pt x="12978" y="289171"/>
                      <a:pt x="21731" y="289171"/>
                      <a:pt x="24448" y="289171"/>
                    </a:cubicBezTo>
                    <a:cubicBezTo>
                      <a:pt x="26862" y="289171"/>
                      <a:pt x="29277" y="288869"/>
                      <a:pt x="32295" y="288567"/>
                    </a:cubicBezTo>
                    <a:cubicBezTo>
                      <a:pt x="38030" y="287964"/>
                      <a:pt x="43764" y="287360"/>
                      <a:pt x="49498" y="286756"/>
                    </a:cubicBezTo>
                    <a:cubicBezTo>
                      <a:pt x="73040" y="284341"/>
                      <a:pt x="97186" y="281927"/>
                      <a:pt x="121332" y="275286"/>
                    </a:cubicBezTo>
                    <a:cubicBezTo>
                      <a:pt x="197390" y="254157"/>
                      <a:pt x="247794" y="206464"/>
                      <a:pt x="271034" y="133115"/>
                    </a:cubicBezTo>
                    <a:cubicBezTo>
                      <a:pt x="280088" y="105345"/>
                      <a:pt x="285219" y="76066"/>
                      <a:pt x="286427" y="45881"/>
                    </a:cubicBezTo>
                    <a:lnTo>
                      <a:pt x="286427" y="45579"/>
                    </a:lnTo>
                    <a:lnTo>
                      <a:pt x="286427" y="45579"/>
                    </a:lnTo>
                    <a:cubicBezTo>
                      <a:pt x="286427" y="43164"/>
                      <a:pt x="286427" y="41051"/>
                      <a:pt x="286427" y="38938"/>
                    </a:cubicBezTo>
                    <a:cubicBezTo>
                      <a:pt x="286427" y="34411"/>
                      <a:pt x="286427" y="29581"/>
                      <a:pt x="286427" y="24752"/>
                    </a:cubicBezTo>
                    <a:cubicBezTo>
                      <a:pt x="285219" y="9659"/>
                      <a:pt x="275259" y="0"/>
                      <a:pt x="260470" y="0"/>
                    </a:cubicBezTo>
                    <a:close/>
                    <a:moveTo>
                      <a:pt x="24146" y="277399"/>
                    </a:moveTo>
                    <a:cubicBezTo>
                      <a:pt x="23844" y="277399"/>
                      <a:pt x="23844" y="277399"/>
                      <a:pt x="23542" y="277399"/>
                    </a:cubicBezTo>
                    <a:cubicBezTo>
                      <a:pt x="23844" y="277399"/>
                      <a:pt x="24146" y="277399"/>
                      <a:pt x="24448" y="277399"/>
                    </a:cubicBezTo>
                    <a:cubicBezTo>
                      <a:pt x="24448" y="277399"/>
                      <a:pt x="24146" y="277399"/>
                      <a:pt x="24146" y="277399"/>
                    </a:cubicBezTo>
                    <a:close/>
                    <a:moveTo>
                      <a:pt x="258961" y="12074"/>
                    </a:moveTo>
                    <a:cubicBezTo>
                      <a:pt x="259565" y="12074"/>
                      <a:pt x="260168" y="12074"/>
                      <a:pt x="260470" y="12074"/>
                    </a:cubicBezTo>
                    <a:cubicBezTo>
                      <a:pt x="260772" y="12074"/>
                      <a:pt x="261074" y="12074"/>
                      <a:pt x="261376" y="12074"/>
                    </a:cubicBezTo>
                    <a:cubicBezTo>
                      <a:pt x="260470" y="12074"/>
                      <a:pt x="259867" y="12074"/>
                      <a:pt x="25896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4" name="Freeform 1593">
                <a:extLst>
                  <a:ext uri="{FF2B5EF4-FFF2-40B4-BE49-F238E27FC236}">
                    <a16:creationId xmlns:a16="http://schemas.microsoft.com/office/drawing/2014/main" id="{1C7C8A80-3573-0842-8902-FC7D3737DE10}"/>
                  </a:ext>
                </a:extLst>
              </p:cNvPr>
              <p:cNvSpPr/>
              <p:nvPr/>
            </p:nvSpPr>
            <p:spPr>
              <a:xfrm>
                <a:off x="5327573" y="6570338"/>
                <a:ext cx="286432" cy="286756"/>
              </a:xfrm>
              <a:custGeom>
                <a:avLst/>
                <a:gdLst>
                  <a:gd name="connsiteX0" fmla="*/ 262036 w 286432"/>
                  <a:gd name="connsiteY0" fmla="*/ 131908 h 286756"/>
                  <a:gd name="connsiteX1" fmla="*/ 168774 w 286432"/>
                  <a:gd name="connsiteY1" fmla="*/ 31393 h 286756"/>
                  <a:gd name="connsiteX2" fmla="*/ 45933 w 286432"/>
                  <a:gd name="connsiteY2" fmla="*/ 0 h 286756"/>
                  <a:gd name="connsiteX3" fmla="*/ 45329 w 286432"/>
                  <a:gd name="connsiteY3" fmla="*/ 0 h 286756"/>
                  <a:gd name="connsiteX4" fmla="*/ 44726 w 286432"/>
                  <a:gd name="connsiteY4" fmla="*/ 0 h 286756"/>
                  <a:gd name="connsiteX5" fmla="*/ 38388 w 286432"/>
                  <a:gd name="connsiteY5" fmla="*/ 0 h 286756"/>
                  <a:gd name="connsiteX6" fmla="*/ 8206 w 286432"/>
                  <a:gd name="connsiteY6" fmla="*/ 7546 h 286756"/>
                  <a:gd name="connsiteX7" fmla="*/ 56 w 286432"/>
                  <a:gd name="connsiteY7" fmla="*/ 37731 h 286756"/>
                  <a:gd name="connsiteX8" fmla="*/ 13035 w 286432"/>
                  <a:gd name="connsiteY8" fmla="*/ 124361 h 286756"/>
                  <a:gd name="connsiteX9" fmla="*/ 96337 w 286432"/>
                  <a:gd name="connsiteY9" fmla="*/ 243894 h 286756"/>
                  <a:gd name="connsiteX10" fmla="*/ 253585 w 286432"/>
                  <a:gd name="connsiteY10" fmla="*/ 286756 h 286756"/>
                  <a:gd name="connsiteX11" fmla="*/ 256301 w 286432"/>
                  <a:gd name="connsiteY11" fmla="*/ 286756 h 286756"/>
                  <a:gd name="connsiteX12" fmla="*/ 280447 w 286432"/>
                  <a:gd name="connsiteY12" fmla="*/ 279512 h 286756"/>
                  <a:gd name="connsiteX13" fmla="*/ 286181 w 286432"/>
                  <a:gd name="connsiteY13" fmla="*/ 253251 h 286756"/>
                  <a:gd name="connsiteX14" fmla="*/ 262036 w 286432"/>
                  <a:gd name="connsiteY14" fmla="*/ 131908 h 286756"/>
                  <a:gd name="connsiteX15" fmla="*/ 256603 w 286432"/>
                  <a:gd name="connsiteY15" fmla="*/ 274381 h 286756"/>
                  <a:gd name="connsiteX16" fmla="*/ 254189 w 286432"/>
                  <a:gd name="connsiteY16" fmla="*/ 274381 h 286756"/>
                  <a:gd name="connsiteX17" fmla="*/ 257207 w 286432"/>
                  <a:gd name="connsiteY17" fmla="*/ 274381 h 286756"/>
                  <a:gd name="connsiteX18" fmla="*/ 256603 w 286432"/>
                  <a:gd name="connsiteY18" fmla="*/ 274381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432" h="286756">
                    <a:moveTo>
                      <a:pt x="262036" y="131908"/>
                    </a:moveTo>
                    <a:cubicBezTo>
                      <a:pt x="243021" y="86933"/>
                      <a:pt x="211632" y="53126"/>
                      <a:pt x="168774" y="31393"/>
                    </a:cubicBezTo>
                    <a:cubicBezTo>
                      <a:pt x="134668" y="13885"/>
                      <a:pt x="95431" y="3924"/>
                      <a:pt x="45933" y="0"/>
                    </a:cubicBezTo>
                    <a:lnTo>
                      <a:pt x="45329" y="0"/>
                    </a:lnTo>
                    <a:lnTo>
                      <a:pt x="44726" y="0"/>
                    </a:lnTo>
                    <a:lnTo>
                      <a:pt x="38388" y="0"/>
                    </a:lnTo>
                    <a:cubicBezTo>
                      <a:pt x="25711" y="0"/>
                      <a:pt x="15147" y="604"/>
                      <a:pt x="8206" y="7546"/>
                    </a:cubicBezTo>
                    <a:cubicBezTo>
                      <a:pt x="1264" y="14489"/>
                      <a:pt x="358" y="24450"/>
                      <a:pt x="56" y="37731"/>
                    </a:cubicBezTo>
                    <a:cubicBezTo>
                      <a:pt x="-547" y="65501"/>
                      <a:pt x="3679" y="93573"/>
                      <a:pt x="13035" y="124361"/>
                    </a:cubicBezTo>
                    <a:cubicBezTo>
                      <a:pt x="29937" y="181109"/>
                      <a:pt x="56195" y="219142"/>
                      <a:pt x="96337" y="243894"/>
                    </a:cubicBezTo>
                    <a:cubicBezTo>
                      <a:pt x="141308" y="271664"/>
                      <a:pt x="192919" y="285850"/>
                      <a:pt x="253585" y="286756"/>
                    </a:cubicBezTo>
                    <a:cubicBezTo>
                      <a:pt x="254490" y="286756"/>
                      <a:pt x="255395" y="286756"/>
                      <a:pt x="256301" y="286756"/>
                    </a:cubicBezTo>
                    <a:cubicBezTo>
                      <a:pt x="264752" y="286756"/>
                      <a:pt x="274109" y="286153"/>
                      <a:pt x="280447" y="279512"/>
                    </a:cubicBezTo>
                    <a:cubicBezTo>
                      <a:pt x="286785" y="272569"/>
                      <a:pt x="286785" y="263212"/>
                      <a:pt x="286181" y="253251"/>
                    </a:cubicBezTo>
                    <a:cubicBezTo>
                      <a:pt x="283767" y="213407"/>
                      <a:pt x="278636" y="171752"/>
                      <a:pt x="262036" y="131908"/>
                    </a:cubicBezTo>
                    <a:close/>
                    <a:moveTo>
                      <a:pt x="256603" y="274381"/>
                    </a:moveTo>
                    <a:cubicBezTo>
                      <a:pt x="255698" y="274381"/>
                      <a:pt x="255094" y="274381"/>
                      <a:pt x="254189" y="274381"/>
                    </a:cubicBezTo>
                    <a:cubicBezTo>
                      <a:pt x="255094" y="274381"/>
                      <a:pt x="256301" y="274381"/>
                      <a:pt x="257207" y="274381"/>
                    </a:cubicBezTo>
                    <a:cubicBezTo>
                      <a:pt x="256905" y="274381"/>
                      <a:pt x="256603" y="274381"/>
                      <a:pt x="256603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5" name="Freeform 1594">
                <a:extLst>
                  <a:ext uri="{FF2B5EF4-FFF2-40B4-BE49-F238E27FC236}">
                    <a16:creationId xmlns:a16="http://schemas.microsoft.com/office/drawing/2014/main" id="{DB1B34A2-B519-C640-BF4A-F902E924C612}"/>
                  </a:ext>
                </a:extLst>
              </p:cNvPr>
              <p:cNvSpPr/>
              <p:nvPr/>
            </p:nvSpPr>
            <p:spPr>
              <a:xfrm>
                <a:off x="5327618" y="4692236"/>
                <a:ext cx="286730" cy="286756"/>
              </a:xfrm>
              <a:custGeom>
                <a:avLst/>
                <a:gdLst>
                  <a:gd name="connsiteX0" fmla="*/ 80295 w 286730"/>
                  <a:gd name="connsiteY0" fmla="*/ 231518 h 286756"/>
                  <a:gd name="connsiteX1" fmla="*/ 255350 w 286730"/>
                  <a:gd name="connsiteY1" fmla="*/ 286756 h 286756"/>
                  <a:gd name="connsiteX2" fmla="*/ 260180 w 286730"/>
                  <a:gd name="connsiteY2" fmla="*/ 286756 h 286756"/>
                  <a:gd name="connsiteX3" fmla="*/ 280703 w 286730"/>
                  <a:gd name="connsiteY3" fmla="*/ 279512 h 286756"/>
                  <a:gd name="connsiteX4" fmla="*/ 286438 w 286730"/>
                  <a:gd name="connsiteY4" fmla="*/ 253251 h 286756"/>
                  <a:gd name="connsiteX5" fmla="*/ 260783 w 286730"/>
                  <a:gd name="connsiteY5" fmla="*/ 130097 h 286756"/>
                  <a:gd name="connsiteX6" fmla="*/ 211587 w 286730"/>
                  <a:gd name="connsiteY6" fmla="*/ 59464 h 286756"/>
                  <a:gd name="connsiteX7" fmla="*/ 47699 w 286730"/>
                  <a:gd name="connsiteY7" fmla="*/ 0 h 286756"/>
                  <a:gd name="connsiteX8" fmla="*/ 47095 w 286730"/>
                  <a:gd name="connsiteY8" fmla="*/ 0 h 286756"/>
                  <a:gd name="connsiteX9" fmla="*/ 46492 w 286730"/>
                  <a:gd name="connsiteY9" fmla="*/ 0 h 286756"/>
                  <a:gd name="connsiteX10" fmla="*/ 39550 w 286730"/>
                  <a:gd name="connsiteY10" fmla="*/ 0 h 286756"/>
                  <a:gd name="connsiteX11" fmla="*/ 7859 w 286730"/>
                  <a:gd name="connsiteY11" fmla="*/ 7546 h 286756"/>
                  <a:gd name="connsiteX12" fmla="*/ 11 w 286730"/>
                  <a:gd name="connsiteY12" fmla="*/ 38637 h 286756"/>
                  <a:gd name="connsiteX13" fmla="*/ 17517 w 286730"/>
                  <a:gd name="connsiteY13" fmla="*/ 138247 h 286756"/>
                  <a:gd name="connsiteX14" fmla="*/ 80295 w 286730"/>
                  <a:gd name="connsiteY14" fmla="*/ 231518 h 286756"/>
                  <a:gd name="connsiteX15" fmla="*/ 260783 w 286730"/>
                  <a:gd name="connsiteY15" fmla="*/ 274682 h 286756"/>
                  <a:gd name="connsiteX16" fmla="*/ 260180 w 286730"/>
                  <a:gd name="connsiteY16" fmla="*/ 274682 h 286756"/>
                  <a:gd name="connsiteX17" fmla="*/ 259274 w 286730"/>
                  <a:gd name="connsiteY17" fmla="*/ 274682 h 286756"/>
                  <a:gd name="connsiteX18" fmla="*/ 260783 w 286730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730" h="286756">
                    <a:moveTo>
                      <a:pt x="80295" y="231518"/>
                    </a:moveTo>
                    <a:cubicBezTo>
                      <a:pt x="135830" y="275286"/>
                      <a:pt x="199816" y="283738"/>
                      <a:pt x="255350" y="286756"/>
                    </a:cubicBezTo>
                    <a:cubicBezTo>
                      <a:pt x="257162" y="286756"/>
                      <a:pt x="258671" y="286756"/>
                      <a:pt x="260180" y="286756"/>
                    </a:cubicBezTo>
                    <a:cubicBezTo>
                      <a:pt x="266820" y="286756"/>
                      <a:pt x="274969" y="285850"/>
                      <a:pt x="280703" y="279512"/>
                    </a:cubicBezTo>
                    <a:cubicBezTo>
                      <a:pt x="287343" y="272569"/>
                      <a:pt x="287041" y="262307"/>
                      <a:pt x="286438" y="253251"/>
                    </a:cubicBezTo>
                    <a:cubicBezTo>
                      <a:pt x="284023" y="215822"/>
                      <a:pt x="278892" y="171752"/>
                      <a:pt x="260783" y="130097"/>
                    </a:cubicBezTo>
                    <a:cubicBezTo>
                      <a:pt x="248107" y="100818"/>
                      <a:pt x="232110" y="77575"/>
                      <a:pt x="211587" y="59464"/>
                    </a:cubicBezTo>
                    <a:cubicBezTo>
                      <a:pt x="162994" y="15696"/>
                      <a:pt x="104139" y="5131"/>
                      <a:pt x="47699" y="0"/>
                    </a:cubicBezTo>
                    <a:lnTo>
                      <a:pt x="47095" y="0"/>
                    </a:lnTo>
                    <a:lnTo>
                      <a:pt x="46492" y="0"/>
                    </a:lnTo>
                    <a:lnTo>
                      <a:pt x="39550" y="0"/>
                    </a:lnTo>
                    <a:cubicBezTo>
                      <a:pt x="25062" y="0"/>
                      <a:pt x="15102" y="604"/>
                      <a:pt x="7859" y="7546"/>
                    </a:cubicBezTo>
                    <a:cubicBezTo>
                      <a:pt x="313" y="15092"/>
                      <a:pt x="11" y="26563"/>
                      <a:pt x="11" y="38637"/>
                    </a:cubicBezTo>
                    <a:cubicBezTo>
                      <a:pt x="-290" y="69425"/>
                      <a:pt x="5444" y="102025"/>
                      <a:pt x="17517" y="138247"/>
                    </a:cubicBezTo>
                    <a:cubicBezTo>
                      <a:pt x="31099" y="178694"/>
                      <a:pt x="51622" y="208879"/>
                      <a:pt x="80295" y="231518"/>
                    </a:cubicBezTo>
                    <a:close/>
                    <a:moveTo>
                      <a:pt x="260783" y="274682"/>
                    </a:moveTo>
                    <a:cubicBezTo>
                      <a:pt x="260481" y="274682"/>
                      <a:pt x="260180" y="274682"/>
                      <a:pt x="260180" y="274682"/>
                    </a:cubicBezTo>
                    <a:cubicBezTo>
                      <a:pt x="259878" y="274682"/>
                      <a:pt x="259576" y="274682"/>
                      <a:pt x="259274" y="274682"/>
                    </a:cubicBezTo>
                    <a:cubicBezTo>
                      <a:pt x="259878" y="274682"/>
                      <a:pt x="260481" y="274682"/>
                      <a:pt x="26078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6" name="Freeform 1595">
                <a:extLst>
                  <a:ext uri="{FF2B5EF4-FFF2-40B4-BE49-F238E27FC236}">
                    <a16:creationId xmlns:a16="http://schemas.microsoft.com/office/drawing/2014/main" id="{C6216856-A2A4-264B-B4D1-4A1B05A48E82}"/>
                  </a:ext>
                </a:extLst>
              </p:cNvPr>
              <p:cNvSpPr/>
              <p:nvPr/>
            </p:nvSpPr>
            <p:spPr>
              <a:xfrm>
                <a:off x="5643281" y="4692236"/>
                <a:ext cx="286233" cy="286454"/>
              </a:xfrm>
              <a:custGeom>
                <a:avLst/>
                <a:gdLst>
                  <a:gd name="connsiteX0" fmla="*/ 278630 w 286233"/>
                  <a:gd name="connsiteY0" fmla="*/ 9357 h 286454"/>
                  <a:gd name="connsiteX1" fmla="*/ 243318 w 286233"/>
                  <a:gd name="connsiteY1" fmla="*/ 0 h 286454"/>
                  <a:gd name="connsiteX2" fmla="*/ 231547 w 286233"/>
                  <a:gd name="connsiteY2" fmla="*/ 302 h 286454"/>
                  <a:gd name="connsiteX3" fmla="*/ 231245 w 286233"/>
                  <a:gd name="connsiteY3" fmla="*/ 302 h 286454"/>
                  <a:gd name="connsiteX4" fmla="*/ 230943 w 286233"/>
                  <a:gd name="connsiteY4" fmla="*/ 302 h 286454"/>
                  <a:gd name="connsiteX5" fmla="*/ 120779 w 286233"/>
                  <a:gd name="connsiteY5" fmla="*/ 28676 h 286454"/>
                  <a:gd name="connsiteX6" fmla="*/ 49851 w 286233"/>
                  <a:gd name="connsiteY6" fmla="*/ 86027 h 286454"/>
                  <a:gd name="connsiteX7" fmla="*/ 51 w 286233"/>
                  <a:gd name="connsiteY7" fmla="*/ 257779 h 286454"/>
                  <a:gd name="connsiteX8" fmla="*/ 6389 w 286233"/>
                  <a:gd name="connsiteY8" fmla="*/ 279814 h 286454"/>
                  <a:gd name="connsiteX9" fmla="*/ 28120 w 286233"/>
                  <a:gd name="connsiteY9" fmla="*/ 286454 h 286454"/>
                  <a:gd name="connsiteX10" fmla="*/ 30535 w 286233"/>
                  <a:gd name="connsiteY10" fmla="*/ 286454 h 286454"/>
                  <a:gd name="connsiteX11" fmla="*/ 106895 w 286233"/>
                  <a:gd name="connsiteY11" fmla="*/ 276795 h 286454"/>
                  <a:gd name="connsiteX12" fmla="*/ 275612 w 286233"/>
                  <a:gd name="connsiteY12" fmla="*/ 113495 h 286454"/>
                  <a:gd name="connsiteX13" fmla="*/ 285874 w 286233"/>
                  <a:gd name="connsiteY13" fmla="*/ 48899 h 286454"/>
                  <a:gd name="connsiteX14" fmla="*/ 278630 w 286233"/>
                  <a:gd name="connsiteY14" fmla="*/ 9357 h 286454"/>
                  <a:gd name="connsiteX15" fmla="*/ 27819 w 286233"/>
                  <a:gd name="connsiteY15" fmla="*/ 274380 h 286454"/>
                  <a:gd name="connsiteX16" fmla="*/ 27819 w 286233"/>
                  <a:gd name="connsiteY16" fmla="*/ 274380 h 286454"/>
                  <a:gd name="connsiteX17" fmla="*/ 30233 w 286233"/>
                  <a:gd name="connsiteY17" fmla="*/ 274380 h 286454"/>
                  <a:gd name="connsiteX18" fmla="*/ 27819 w 286233"/>
                  <a:gd name="connsiteY18" fmla="*/ 274380 h 286454"/>
                  <a:gd name="connsiteX19" fmla="*/ 243015 w 286233"/>
                  <a:gd name="connsiteY19" fmla="*/ 12376 h 286454"/>
                  <a:gd name="connsiteX20" fmla="*/ 243015 w 286233"/>
                  <a:gd name="connsiteY20" fmla="*/ 12376 h 286454"/>
                  <a:gd name="connsiteX21" fmla="*/ 243619 w 286233"/>
                  <a:gd name="connsiteY21" fmla="*/ 12376 h 286454"/>
                  <a:gd name="connsiteX22" fmla="*/ 243015 w 286233"/>
                  <a:gd name="connsiteY22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233" h="286454">
                    <a:moveTo>
                      <a:pt x="278630" y="9357"/>
                    </a:moveTo>
                    <a:cubicBezTo>
                      <a:pt x="270481" y="906"/>
                      <a:pt x="257805" y="0"/>
                      <a:pt x="243318" y="0"/>
                    </a:cubicBezTo>
                    <a:cubicBezTo>
                      <a:pt x="240299" y="0"/>
                      <a:pt x="236677" y="0"/>
                      <a:pt x="231547" y="302"/>
                    </a:cubicBezTo>
                    <a:lnTo>
                      <a:pt x="231245" y="302"/>
                    </a:lnTo>
                    <a:lnTo>
                      <a:pt x="230943" y="302"/>
                    </a:lnTo>
                    <a:cubicBezTo>
                      <a:pt x="193517" y="2415"/>
                      <a:pt x="154281" y="12376"/>
                      <a:pt x="120779" y="28676"/>
                    </a:cubicBezTo>
                    <a:cubicBezTo>
                      <a:pt x="90295" y="43164"/>
                      <a:pt x="67055" y="61879"/>
                      <a:pt x="49851" y="86027"/>
                    </a:cubicBezTo>
                    <a:cubicBezTo>
                      <a:pt x="7899" y="144586"/>
                      <a:pt x="1258" y="212200"/>
                      <a:pt x="51" y="257779"/>
                    </a:cubicBezTo>
                    <a:cubicBezTo>
                      <a:pt x="-251" y="265929"/>
                      <a:pt x="655" y="274079"/>
                      <a:pt x="6389" y="279814"/>
                    </a:cubicBezTo>
                    <a:cubicBezTo>
                      <a:pt x="12124" y="285850"/>
                      <a:pt x="20273" y="286454"/>
                      <a:pt x="28120" y="286454"/>
                    </a:cubicBezTo>
                    <a:cubicBezTo>
                      <a:pt x="29026" y="286454"/>
                      <a:pt x="29629" y="286454"/>
                      <a:pt x="30535" y="286454"/>
                    </a:cubicBezTo>
                    <a:cubicBezTo>
                      <a:pt x="54378" y="286153"/>
                      <a:pt x="79430" y="283134"/>
                      <a:pt x="106895" y="276795"/>
                    </a:cubicBezTo>
                    <a:cubicBezTo>
                      <a:pt x="197139" y="256571"/>
                      <a:pt x="253881" y="201635"/>
                      <a:pt x="275612" y="113495"/>
                    </a:cubicBezTo>
                    <a:cubicBezTo>
                      <a:pt x="281347" y="90555"/>
                      <a:pt x="284667" y="69425"/>
                      <a:pt x="285874" y="48899"/>
                    </a:cubicBezTo>
                    <a:cubicBezTo>
                      <a:pt x="286477" y="32600"/>
                      <a:pt x="287383" y="18714"/>
                      <a:pt x="278630" y="9357"/>
                    </a:cubicBezTo>
                    <a:close/>
                    <a:moveTo>
                      <a:pt x="27819" y="274380"/>
                    </a:moveTo>
                    <a:cubicBezTo>
                      <a:pt x="27819" y="274380"/>
                      <a:pt x="27819" y="274380"/>
                      <a:pt x="27819" y="274380"/>
                    </a:cubicBezTo>
                    <a:cubicBezTo>
                      <a:pt x="28422" y="274380"/>
                      <a:pt x="29328" y="274380"/>
                      <a:pt x="30233" y="274380"/>
                    </a:cubicBezTo>
                    <a:cubicBezTo>
                      <a:pt x="29328" y="274380"/>
                      <a:pt x="28724" y="274380"/>
                      <a:pt x="27819" y="274380"/>
                    </a:cubicBezTo>
                    <a:close/>
                    <a:moveTo>
                      <a:pt x="243015" y="12376"/>
                    </a:moveTo>
                    <a:cubicBezTo>
                      <a:pt x="243015" y="12376"/>
                      <a:pt x="243015" y="12376"/>
                      <a:pt x="243015" y="12376"/>
                    </a:cubicBezTo>
                    <a:cubicBezTo>
                      <a:pt x="243318" y="12376"/>
                      <a:pt x="243619" y="12376"/>
                      <a:pt x="243619" y="12376"/>
                    </a:cubicBezTo>
                    <a:cubicBezTo>
                      <a:pt x="243318" y="12376"/>
                      <a:pt x="243015" y="12376"/>
                      <a:pt x="24301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7" name="Freeform 1596">
                <a:extLst>
                  <a:ext uri="{FF2B5EF4-FFF2-40B4-BE49-F238E27FC236}">
                    <a16:creationId xmlns:a16="http://schemas.microsoft.com/office/drawing/2014/main" id="{03C27989-3669-D14C-9403-D67B53641654}"/>
                  </a:ext>
                </a:extLst>
              </p:cNvPr>
              <p:cNvSpPr/>
              <p:nvPr/>
            </p:nvSpPr>
            <p:spPr>
              <a:xfrm>
                <a:off x="5328005" y="6261245"/>
                <a:ext cx="287076" cy="286756"/>
              </a:xfrm>
              <a:custGeom>
                <a:avLst/>
                <a:gdLst>
                  <a:gd name="connsiteX0" fmla="*/ 262509 w 287076"/>
                  <a:gd name="connsiteY0" fmla="*/ 134020 h 286756"/>
                  <a:gd name="connsiteX1" fmla="*/ 174679 w 287076"/>
                  <a:gd name="connsiteY1" fmla="*/ 34713 h 286756"/>
                  <a:gd name="connsiteX2" fmla="*/ 47915 w 287076"/>
                  <a:gd name="connsiteY2" fmla="*/ 906 h 286756"/>
                  <a:gd name="connsiteX3" fmla="*/ 31919 w 287076"/>
                  <a:gd name="connsiteY3" fmla="*/ 0 h 286756"/>
                  <a:gd name="connsiteX4" fmla="*/ 8075 w 287076"/>
                  <a:gd name="connsiteY4" fmla="*/ 7848 h 286756"/>
                  <a:gd name="connsiteX5" fmla="*/ 228 w 287076"/>
                  <a:gd name="connsiteY5" fmla="*/ 51616 h 286756"/>
                  <a:gd name="connsiteX6" fmla="*/ 21053 w 287076"/>
                  <a:gd name="connsiteY6" fmla="*/ 148812 h 286756"/>
                  <a:gd name="connsiteX7" fmla="*/ 121559 w 287076"/>
                  <a:gd name="connsiteY7" fmla="*/ 258081 h 286756"/>
                  <a:gd name="connsiteX8" fmla="*/ 251945 w 287076"/>
                  <a:gd name="connsiteY8" fmla="*/ 286756 h 286756"/>
                  <a:gd name="connsiteX9" fmla="*/ 254963 w 287076"/>
                  <a:gd name="connsiteY9" fmla="*/ 286756 h 286756"/>
                  <a:gd name="connsiteX10" fmla="*/ 280920 w 287076"/>
                  <a:gd name="connsiteY10" fmla="*/ 278908 h 286756"/>
                  <a:gd name="connsiteX11" fmla="*/ 286654 w 287076"/>
                  <a:gd name="connsiteY11" fmla="*/ 250534 h 286756"/>
                  <a:gd name="connsiteX12" fmla="*/ 262509 w 287076"/>
                  <a:gd name="connsiteY12" fmla="*/ 134020 h 286756"/>
                  <a:gd name="connsiteX13" fmla="*/ 31315 w 287076"/>
                  <a:gd name="connsiteY13" fmla="*/ 12074 h 286756"/>
                  <a:gd name="connsiteX14" fmla="*/ 31315 w 287076"/>
                  <a:gd name="connsiteY14" fmla="*/ 12074 h 286756"/>
                  <a:gd name="connsiteX15" fmla="*/ 31919 w 287076"/>
                  <a:gd name="connsiteY15" fmla="*/ 12074 h 286756"/>
                  <a:gd name="connsiteX16" fmla="*/ 31315 w 287076"/>
                  <a:gd name="connsiteY16" fmla="*/ 12074 h 286756"/>
                  <a:gd name="connsiteX17" fmla="*/ 254661 w 287076"/>
                  <a:gd name="connsiteY17" fmla="*/ 274682 h 286756"/>
                  <a:gd name="connsiteX18" fmla="*/ 251945 w 287076"/>
                  <a:gd name="connsiteY18" fmla="*/ 274682 h 286756"/>
                  <a:gd name="connsiteX19" fmla="*/ 255265 w 287076"/>
                  <a:gd name="connsiteY19" fmla="*/ 274682 h 286756"/>
                  <a:gd name="connsiteX20" fmla="*/ 254661 w 287076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76" h="286756">
                    <a:moveTo>
                      <a:pt x="262509" y="134020"/>
                    </a:moveTo>
                    <a:cubicBezTo>
                      <a:pt x="245003" y="90252"/>
                      <a:pt x="215425" y="56748"/>
                      <a:pt x="174679" y="34713"/>
                    </a:cubicBezTo>
                    <a:cubicBezTo>
                      <a:pt x="139065" y="15696"/>
                      <a:pt x="97715" y="4528"/>
                      <a:pt x="47915" y="906"/>
                    </a:cubicBezTo>
                    <a:cubicBezTo>
                      <a:pt x="42483" y="604"/>
                      <a:pt x="36748" y="0"/>
                      <a:pt x="31919" y="0"/>
                    </a:cubicBezTo>
                    <a:cubicBezTo>
                      <a:pt x="23770" y="0"/>
                      <a:pt x="14715" y="906"/>
                      <a:pt x="8075" y="7848"/>
                    </a:cubicBezTo>
                    <a:cubicBezTo>
                      <a:pt x="-376" y="16602"/>
                      <a:pt x="-376" y="29581"/>
                      <a:pt x="228" y="51616"/>
                    </a:cubicBezTo>
                    <a:cubicBezTo>
                      <a:pt x="1435" y="84215"/>
                      <a:pt x="8679" y="118022"/>
                      <a:pt x="21053" y="148812"/>
                    </a:cubicBezTo>
                    <a:cubicBezTo>
                      <a:pt x="41879" y="200427"/>
                      <a:pt x="75683" y="237253"/>
                      <a:pt x="121559" y="258081"/>
                    </a:cubicBezTo>
                    <a:cubicBezTo>
                      <a:pt x="161701" y="276493"/>
                      <a:pt x="205767" y="285850"/>
                      <a:pt x="251945" y="286756"/>
                    </a:cubicBezTo>
                    <a:cubicBezTo>
                      <a:pt x="252850" y="286756"/>
                      <a:pt x="254058" y="286756"/>
                      <a:pt x="254963" y="286756"/>
                    </a:cubicBezTo>
                    <a:cubicBezTo>
                      <a:pt x="264621" y="286756"/>
                      <a:pt x="274280" y="286153"/>
                      <a:pt x="280920" y="278908"/>
                    </a:cubicBezTo>
                    <a:cubicBezTo>
                      <a:pt x="287560" y="271664"/>
                      <a:pt x="287560" y="261400"/>
                      <a:pt x="286654" y="250534"/>
                    </a:cubicBezTo>
                    <a:cubicBezTo>
                      <a:pt x="283636" y="215520"/>
                      <a:pt x="278807" y="174166"/>
                      <a:pt x="262509" y="134020"/>
                    </a:cubicBezTo>
                    <a:close/>
                    <a:moveTo>
                      <a:pt x="31315" y="12074"/>
                    </a:moveTo>
                    <a:cubicBezTo>
                      <a:pt x="31617" y="12074"/>
                      <a:pt x="31617" y="12074"/>
                      <a:pt x="31315" y="12074"/>
                    </a:cubicBezTo>
                    <a:cubicBezTo>
                      <a:pt x="31617" y="12074"/>
                      <a:pt x="31919" y="12074"/>
                      <a:pt x="31919" y="12074"/>
                    </a:cubicBezTo>
                    <a:cubicBezTo>
                      <a:pt x="31919" y="12074"/>
                      <a:pt x="31617" y="12074"/>
                      <a:pt x="31315" y="12074"/>
                    </a:cubicBezTo>
                    <a:close/>
                    <a:moveTo>
                      <a:pt x="254661" y="274682"/>
                    </a:moveTo>
                    <a:cubicBezTo>
                      <a:pt x="253756" y="274682"/>
                      <a:pt x="252850" y="274682"/>
                      <a:pt x="251945" y="274682"/>
                    </a:cubicBezTo>
                    <a:cubicBezTo>
                      <a:pt x="253152" y="274682"/>
                      <a:pt x="254058" y="274682"/>
                      <a:pt x="255265" y="274682"/>
                    </a:cubicBezTo>
                    <a:cubicBezTo>
                      <a:pt x="254963" y="274682"/>
                      <a:pt x="254661" y="274682"/>
                      <a:pt x="25466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8" name="Freeform 1597">
                <a:extLst>
                  <a:ext uri="{FF2B5EF4-FFF2-40B4-BE49-F238E27FC236}">
                    <a16:creationId xmlns:a16="http://schemas.microsoft.com/office/drawing/2014/main" id="{B053DF30-5A9C-934F-B507-555DEE3C91F4}"/>
                  </a:ext>
                </a:extLst>
              </p:cNvPr>
              <p:cNvSpPr/>
              <p:nvPr/>
            </p:nvSpPr>
            <p:spPr>
              <a:xfrm>
                <a:off x="5333364" y="5634607"/>
                <a:ext cx="286728" cy="286756"/>
              </a:xfrm>
              <a:custGeom>
                <a:avLst/>
                <a:gdLst>
                  <a:gd name="connsiteX0" fmla="*/ 224252 w 286728"/>
                  <a:gd name="connsiteY0" fmla="*/ 72444 h 286756"/>
                  <a:gd name="connsiteX1" fmla="*/ 29578 w 286728"/>
                  <a:gd name="connsiteY1" fmla="*/ 0 h 286756"/>
                  <a:gd name="connsiteX2" fmla="*/ 26560 w 286728"/>
                  <a:gd name="connsiteY2" fmla="*/ 0 h 286756"/>
                  <a:gd name="connsiteX3" fmla="*/ 0 w 286728"/>
                  <a:gd name="connsiteY3" fmla="*/ 29581 h 286756"/>
                  <a:gd name="connsiteX4" fmla="*/ 12676 w 286728"/>
                  <a:gd name="connsiteY4" fmla="*/ 120438 h 286756"/>
                  <a:gd name="connsiteX5" fmla="*/ 91753 w 286728"/>
                  <a:gd name="connsiteY5" fmla="*/ 240574 h 286756"/>
                  <a:gd name="connsiteX6" fmla="*/ 235419 w 286728"/>
                  <a:gd name="connsiteY6" fmla="*/ 286756 h 286756"/>
                  <a:gd name="connsiteX7" fmla="*/ 236022 w 286728"/>
                  <a:gd name="connsiteY7" fmla="*/ 286756 h 286756"/>
                  <a:gd name="connsiteX8" fmla="*/ 236626 w 286728"/>
                  <a:gd name="connsiteY8" fmla="*/ 286756 h 286756"/>
                  <a:gd name="connsiteX9" fmla="*/ 251113 w 286728"/>
                  <a:gd name="connsiteY9" fmla="*/ 286756 h 286756"/>
                  <a:gd name="connsiteX10" fmla="*/ 251113 w 286728"/>
                  <a:gd name="connsiteY10" fmla="*/ 286756 h 286756"/>
                  <a:gd name="connsiteX11" fmla="*/ 251113 w 286728"/>
                  <a:gd name="connsiteY11" fmla="*/ 286756 h 286756"/>
                  <a:gd name="connsiteX12" fmla="*/ 279485 w 286728"/>
                  <a:gd name="connsiteY12" fmla="*/ 279210 h 286756"/>
                  <a:gd name="connsiteX13" fmla="*/ 286728 w 286728"/>
                  <a:gd name="connsiteY13" fmla="*/ 251138 h 286756"/>
                  <a:gd name="connsiteX14" fmla="*/ 280994 w 286728"/>
                  <a:gd name="connsiteY14" fmla="*/ 197107 h 286756"/>
                  <a:gd name="connsiteX15" fmla="*/ 224252 w 286728"/>
                  <a:gd name="connsiteY15" fmla="*/ 72444 h 286756"/>
                  <a:gd name="connsiteX16" fmla="*/ 24146 w 286728"/>
                  <a:gd name="connsiteY16" fmla="*/ 12074 h 286756"/>
                  <a:gd name="connsiteX17" fmla="*/ 26258 w 286728"/>
                  <a:gd name="connsiteY17" fmla="*/ 12074 h 286756"/>
                  <a:gd name="connsiteX18" fmla="*/ 26258 w 286728"/>
                  <a:gd name="connsiteY18" fmla="*/ 12074 h 286756"/>
                  <a:gd name="connsiteX19" fmla="*/ 24146 w 286728"/>
                  <a:gd name="connsiteY19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28" h="286756">
                    <a:moveTo>
                      <a:pt x="224252" y="72444"/>
                    </a:moveTo>
                    <a:cubicBezTo>
                      <a:pt x="167811" y="12980"/>
                      <a:pt x="94167" y="2415"/>
                      <a:pt x="29578" y="0"/>
                    </a:cubicBezTo>
                    <a:cubicBezTo>
                      <a:pt x="28371" y="0"/>
                      <a:pt x="27465" y="0"/>
                      <a:pt x="26560" y="0"/>
                    </a:cubicBezTo>
                    <a:cubicBezTo>
                      <a:pt x="0" y="0"/>
                      <a:pt x="0" y="20828"/>
                      <a:pt x="0" y="29581"/>
                    </a:cubicBezTo>
                    <a:cubicBezTo>
                      <a:pt x="0" y="58860"/>
                      <a:pt x="4226" y="89347"/>
                      <a:pt x="12676" y="120438"/>
                    </a:cubicBezTo>
                    <a:cubicBezTo>
                      <a:pt x="28069" y="175978"/>
                      <a:pt x="53422" y="214313"/>
                      <a:pt x="91753" y="240574"/>
                    </a:cubicBezTo>
                    <a:cubicBezTo>
                      <a:pt x="139440" y="273777"/>
                      <a:pt x="193768" y="282832"/>
                      <a:pt x="235419" y="286756"/>
                    </a:cubicBezTo>
                    <a:lnTo>
                      <a:pt x="236022" y="286756"/>
                    </a:lnTo>
                    <a:lnTo>
                      <a:pt x="236626" y="286756"/>
                    </a:lnTo>
                    <a:lnTo>
                      <a:pt x="251113" y="286756"/>
                    </a:lnTo>
                    <a:lnTo>
                      <a:pt x="251113" y="286756"/>
                    </a:lnTo>
                    <a:lnTo>
                      <a:pt x="251113" y="286756"/>
                    </a:lnTo>
                    <a:cubicBezTo>
                      <a:pt x="262884" y="286454"/>
                      <a:pt x="272543" y="285851"/>
                      <a:pt x="279485" y="279210"/>
                    </a:cubicBezTo>
                    <a:cubicBezTo>
                      <a:pt x="286125" y="272569"/>
                      <a:pt x="286728" y="262910"/>
                      <a:pt x="286728" y="251138"/>
                    </a:cubicBezTo>
                    <a:cubicBezTo>
                      <a:pt x="286728" y="231820"/>
                      <a:pt x="284012" y="213105"/>
                      <a:pt x="280994" y="197107"/>
                    </a:cubicBezTo>
                    <a:cubicBezTo>
                      <a:pt x="270732" y="141567"/>
                      <a:pt x="253226" y="103232"/>
                      <a:pt x="224252" y="72444"/>
                    </a:cubicBezTo>
                    <a:close/>
                    <a:moveTo>
                      <a:pt x="24146" y="12074"/>
                    </a:moveTo>
                    <a:cubicBezTo>
                      <a:pt x="24749" y="12074"/>
                      <a:pt x="25655" y="12074"/>
                      <a:pt x="26258" y="12074"/>
                    </a:cubicBezTo>
                    <a:cubicBezTo>
                      <a:pt x="26258" y="12074"/>
                      <a:pt x="26258" y="12074"/>
                      <a:pt x="26258" y="12074"/>
                    </a:cubicBezTo>
                    <a:cubicBezTo>
                      <a:pt x="25353" y="12074"/>
                      <a:pt x="24749" y="12074"/>
                      <a:pt x="2414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599" name="Freeform 1598">
                <a:extLst>
                  <a:ext uri="{FF2B5EF4-FFF2-40B4-BE49-F238E27FC236}">
                    <a16:creationId xmlns:a16="http://schemas.microsoft.com/office/drawing/2014/main" id="{72A99869-7F65-1249-A3F2-2264E0CE3E99}"/>
                  </a:ext>
                </a:extLst>
              </p:cNvPr>
              <p:cNvSpPr/>
              <p:nvPr/>
            </p:nvSpPr>
            <p:spPr>
              <a:xfrm>
                <a:off x="5642651" y="6570338"/>
                <a:ext cx="286252" cy="286756"/>
              </a:xfrm>
              <a:custGeom>
                <a:avLst/>
                <a:gdLst>
                  <a:gd name="connsiteX0" fmla="*/ 255115 w 286252"/>
                  <a:gd name="connsiteY0" fmla="*/ 302 h 286756"/>
                  <a:gd name="connsiteX1" fmla="*/ 248777 w 286252"/>
                  <a:gd name="connsiteY1" fmla="*/ 0 h 286756"/>
                  <a:gd name="connsiteX2" fmla="*/ 245759 w 286252"/>
                  <a:gd name="connsiteY2" fmla="*/ 0 h 286756"/>
                  <a:gd name="connsiteX3" fmla="*/ 245155 w 286252"/>
                  <a:gd name="connsiteY3" fmla="*/ 0 h 286756"/>
                  <a:gd name="connsiteX4" fmla="*/ 244853 w 286252"/>
                  <a:gd name="connsiteY4" fmla="*/ 0 h 286756"/>
                  <a:gd name="connsiteX5" fmla="*/ 244551 w 286252"/>
                  <a:gd name="connsiteY5" fmla="*/ 0 h 286756"/>
                  <a:gd name="connsiteX6" fmla="*/ 143140 w 286252"/>
                  <a:gd name="connsiteY6" fmla="*/ 20224 h 286756"/>
                  <a:gd name="connsiteX7" fmla="*/ 46256 w 286252"/>
                  <a:gd name="connsiteY7" fmla="*/ 92667 h 286756"/>
                  <a:gd name="connsiteX8" fmla="*/ 78 w 286252"/>
                  <a:gd name="connsiteY8" fmla="*/ 256270 h 286756"/>
                  <a:gd name="connsiteX9" fmla="*/ 6114 w 286252"/>
                  <a:gd name="connsiteY9" fmla="*/ 280116 h 286756"/>
                  <a:gd name="connsiteX10" fmla="*/ 26940 w 286252"/>
                  <a:gd name="connsiteY10" fmla="*/ 286756 h 286756"/>
                  <a:gd name="connsiteX11" fmla="*/ 31165 w 286252"/>
                  <a:gd name="connsiteY11" fmla="*/ 286756 h 286756"/>
                  <a:gd name="connsiteX12" fmla="*/ 180566 w 286252"/>
                  <a:gd name="connsiteY12" fmla="*/ 249025 h 286756"/>
                  <a:gd name="connsiteX13" fmla="*/ 239722 w 286252"/>
                  <a:gd name="connsiteY13" fmla="*/ 195900 h 286756"/>
                  <a:gd name="connsiteX14" fmla="*/ 286203 w 286252"/>
                  <a:gd name="connsiteY14" fmla="*/ 32298 h 286756"/>
                  <a:gd name="connsiteX15" fmla="*/ 278657 w 286252"/>
                  <a:gd name="connsiteY15" fmla="*/ 7245 h 286756"/>
                  <a:gd name="connsiteX16" fmla="*/ 255115 w 286252"/>
                  <a:gd name="connsiteY16" fmla="*/ 302 h 286756"/>
                  <a:gd name="connsiteX17" fmla="*/ 27241 w 286252"/>
                  <a:gd name="connsiteY17" fmla="*/ 274682 h 286756"/>
                  <a:gd name="connsiteX18" fmla="*/ 26336 w 286252"/>
                  <a:gd name="connsiteY18" fmla="*/ 274682 h 286756"/>
                  <a:gd name="connsiteX19" fmla="*/ 27845 w 286252"/>
                  <a:gd name="connsiteY19" fmla="*/ 274682 h 286756"/>
                  <a:gd name="connsiteX20" fmla="*/ 27241 w 286252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52" h="286756">
                    <a:moveTo>
                      <a:pt x="255115" y="302"/>
                    </a:moveTo>
                    <a:cubicBezTo>
                      <a:pt x="253304" y="0"/>
                      <a:pt x="251191" y="0"/>
                      <a:pt x="248777" y="0"/>
                    </a:cubicBezTo>
                    <a:cubicBezTo>
                      <a:pt x="247570" y="0"/>
                      <a:pt x="246664" y="0"/>
                      <a:pt x="245759" y="0"/>
                    </a:cubicBezTo>
                    <a:lnTo>
                      <a:pt x="245155" y="0"/>
                    </a:lnTo>
                    <a:lnTo>
                      <a:pt x="244853" y="0"/>
                    </a:lnTo>
                    <a:lnTo>
                      <a:pt x="244551" y="0"/>
                    </a:lnTo>
                    <a:cubicBezTo>
                      <a:pt x="206522" y="2113"/>
                      <a:pt x="173322" y="8452"/>
                      <a:pt x="143140" y="20224"/>
                    </a:cubicBezTo>
                    <a:cubicBezTo>
                      <a:pt x="99376" y="36825"/>
                      <a:pt x="67685" y="60370"/>
                      <a:pt x="46256" y="92667"/>
                    </a:cubicBezTo>
                    <a:cubicBezTo>
                      <a:pt x="16980" y="136738"/>
                      <a:pt x="2492" y="188655"/>
                      <a:pt x="78" y="256270"/>
                    </a:cubicBezTo>
                    <a:cubicBezTo>
                      <a:pt x="-224" y="264721"/>
                      <a:pt x="78" y="273777"/>
                      <a:pt x="6114" y="280116"/>
                    </a:cubicBezTo>
                    <a:cubicBezTo>
                      <a:pt x="11849" y="286153"/>
                      <a:pt x="19998" y="286756"/>
                      <a:pt x="26940" y="286756"/>
                    </a:cubicBezTo>
                    <a:cubicBezTo>
                      <a:pt x="28147" y="286756"/>
                      <a:pt x="29656" y="286756"/>
                      <a:pt x="31165" y="286756"/>
                    </a:cubicBezTo>
                    <a:cubicBezTo>
                      <a:pt x="73722" y="285247"/>
                      <a:pt x="129257" y="279512"/>
                      <a:pt x="180566" y="249025"/>
                    </a:cubicBezTo>
                    <a:cubicBezTo>
                      <a:pt x="207126" y="233631"/>
                      <a:pt x="225839" y="216727"/>
                      <a:pt x="239722" y="195900"/>
                    </a:cubicBezTo>
                    <a:cubicBezTo>
                      <a:pt x="270508" y="149114"/>
                      <a:pt x="285599" y="95686"/>
                      <a:pt x="286203" y="32298"/>
                    </a:cubicBezTo>
                    <a:cubicBezTo>
                      <a:pt x="286504" y="23242"/>
                      <a:pt x="285599" y="13885"/>
                      <a:pt x="278657" y="7245"/>
                    </a:cubicBezTo>
                    <a:cubicBezTo>
                      <a:pt x="272621" y="1509"/>
                      <a:pt x="263868" y="604"/>
                      <a:pt x="255115" y="302"/>
                    </a:cubicBezTo>
                    <a:close/>
                    <a:moveTo>
                      <a:pt x="27241" y="274682"/>
                    </a:moveTo>
                    <a:cubicBezTo>
                      <a:pt x="26940" y="274682"/>
                      <a:pt x="26638" y="274682"/>
                      <a:pt x="26336" y="274682"/>
                    </a:cubicBezTo>
                    <a:cubicBezTo>
                      <a:pt x="26940" y="274682"/>
                      <a:pt x="27241" y="274682"/>
                      <a:pt x="27845" y="274682"/>
                    </a:cubicBezTo>
                    <a:cubicBezTo>
                      <a:pt x="27543" y="274682"/>
                      <a:pt x="27543" y="274682"/>
                      <a:pt x="2724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0" name="Freeform 1599">
                <a:extLst>
                  <a:ext uri="{FF2B5EF4-FFF2-40B4-BE49-F238E27FC236}">
                    <a16:creationId xmlns:a16="http://schemas.microsoft.com/office/drawing/2014/main" id="{1095B3EC-12EB-6342-83C0-8CE0587CEE6F}"/>
                  </a:ext>
                </a:extLst>
              </p:cNvPr>
              <p:cNvSpPr/>
              <p:nvPr/>
            </p:nvSpPr>
            <p:spPr>
              <a:xfrm>
                <a:off x="9098495" y="2505645"/>
                <a:ext cx="289333" cy="286152"/>
              </a:xfrm>
              <a:custGeom>
                <a:avLst/>
                <a:gdLst>
                  <a:gd name="connsiteX0" fmla="*/ 104192 w 289333"/>
                  <a:gd name="connsiteY0" fmla="*/ 246610 h 286152"/>
                  <a:gd name="connsiteX1" fmla="*/ 259931 w 289333"/>
                  <a:gd name="connsiteY1" fmla="*/ 286153 h 286152"/>
                  <a:gd name="connsiteX2" fmla="*/ 262949 w 289333"/>
                  <a:gd name="connsiteY2" fmla="*/ 286153 h 286152"/>
                  <a:gd name="connsiteX3" fmla="*/ 283472 w 289333"/>
                  <a:gd name="connsiteY3" fmla="*/ 278908 h 286152"/>
                  <a:gd name="connsiteX4" fmla="*/ 288905 w 289333"/>
                  <a:gd name="connsiteY4" fmla="*/ 252949 h 286152"/>
                  <a:gd name="connsiteX5" fmla="*/ 273814 w 289333"/>
                  <a:gd name="connsiteY5" fmla="*/ 159074 h 286152"/>
                  <a:gd name="connsiteX6" fmla="*/ 169988 w 289333"/>
                  <a:gd name="connsiteY6" fmla="*/ 29279 h 286152"/>
                  <a:gd name="connsiteX7" fmla="*/ 46846 w 289333"/>
                  <a:gd name="connsiteY7" fmla="*/ 0 h 286152"/>
                  <a:gd name="connsiteX8" fmla="*/ 46846 w 289333"/>
                  <a:gd name="connsiteY8" fmla="*/ 0 h 286152"/>
                  <a:gd name="connsiteX9" fmla="*/ 46846 w 289333"/>
                  <a:gd name="connsiteY9" fmla="*/ 0 h 286152"/>
                  <a:gd name="connsiteX10" fmla="*/ 39603 w 289333"/>
                  <a:gd name="connsiteY10" fmla="*/ 0 h 286152"/>
                  <a:gd name="connsiteX11" fmla="*/ 31755 w 289333"/>
                  <a:gd name="connsiteY11" fmla="*/ 0 h 286152"/>
                  <a:gd name="connsiteX12" fmla="*/ 23606 w 289333"/>
                  <a:gd name="connsiteY12" fmla="*/ 0 h 286152"/>
                  <a:gd name="connsiteX13" fmla="*/ 23304 w 289333"/>
                  <a:gd name="connsiteY13" fmla="*/ 0 h 286152"/>
                  <a:gd name="connsiteX14" fmla="*/ 23003 w 289333"/>
                  <a:gd name="connsiteY14" fmla="*/ 0 h 286152"/>
                  <a:gd name="connsiteX15" fmla="*/ 64 w 289333"/>
                  <a:gd name="connsiteY15" fmla="*/ 26261 h 286152"/>
                  <a:gd name="connsiteX16" fmla="*/ 24512 w 289333"/>
                  <a:gd name="connsiteY16" fmla="*/ 151830 h 286152"/>
                  <a:gd name="connsiteX17" fmla="*/ 104192 w 289333"/>
                  <a:gd name="connsiteY17" fmla="*/ 246610 h 286152"/>
                  <a:gd name="connsiteX18" fmla="*/ 262647 w 289333"/>
                  <a:gd name="connsiteY18" fmla="*/ 274079 h 286152"/>
                  <a:gd name="connsiteX19" fmla="*/ 262647 w 289333"/>
                  <a:gd name="connsiteY19" fmla="*/ 274079 h 286152"/>
                  <a:gd name="connsiteX20" fmla="*/ 259931 w 289333"/>
                  <a:gd name="connsiteY20" fmla="*/ 274079 h 286152"/>
                  <a:gd name="connsiteX21" fmla="*/ 262647 w 289333"/>
                  <a:gd name="connsiteY21" fmla="*/ 274079 h 286152"/>
                  <a:gd name="connsiteX22" fmla="*/ 31453 w 289333"/>
                  <a:gd name="connsiteY22" fmla="*/ 12376 h 286152"/>
                  <a:gd name="connsiteX23" fmla="*/ 33264 w 289333"/>
                  <a:gd name="connsiteY23" fmla="*/ 12376 h 286152"/>
                  <a:gd name="connsiteX24" fmla="*/ 30849 w 289333"/>
                  <a:gd name="connsiteY24" fmla="*/ 12376 h 286152"/>
                  <a:gd name="connsiteX25" fmla="*/ 31453 w 289333"/>
                  <a:gd name="connsiteY25" fmla="*/ 12376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9333" h="286152">
                    <a:moveTo>
                      <a:pt x="104192" y="246610"/>
                    </a:moveTo>
                    <a:cubicBezTo>
                      <a:pt x="146144" y="271060"/>
                      <a:pt x="195643" y="283738"/>
                      <a:pt x="259931" y="286153"/>
                    </a:cubicBezTo>
                    <a:cubicBezTo>
                      <a:pt x="260836" y="286153"/>
                      <a:pt x="262043" y="286153"/>
                      <a:pt x="262949" y="286153"/>
                    </a:cubicBezTo>
                    <a:cubicBezTo>
                      <a:pt x="268985" y="286153"/>
                      <a:pt x="277436" y="285247"/>
                      <a:pt x="283472" y="278908"/>
                    </a:cubicBezTo>
                    <a:cubicBezTo>
                      <a:pt x="289811" y="271966"/>
                      <a:pt x="289811" y="262307"/>
                      <a:pt x="288905" y="252949"/>
                    </a:cubicBezTo>
                    <a:cubicBezTo>
                      <a:pt x="285887" y="222161"/>
                      <a:pt x="282869" y="190165"/>
                      <a:pt x="273814" y="159074"/>
                    </a:cubicBezTo>
                    <a:cubicBezTo>
                      <a:pt x="255705" y="98101"/>
                      <a:pt x="220996" y="54635"/>
                      <a:pt x="169988" y="29279"/>
                    </a:cubicBezTo>
                    <a:cubicBezTo>
                      <a:pt x="132261" y="10867"/>
                      <a:pt x="90912" y="906"/>
                      <a:pt x="46846" y="0"/>
                    </a:cubicBezTo>
                    <a:lnTo>
                      <a:pt x="46846" y="0"/>
                    </a:lnTo>
                    <a:lnTo>
                      <a:pt x="46846" y="0"/>
                    </a:lnTo>
                    <a:cubicBezTo>
                      <a:pt x="44431" y="0"/>
                      <a:pt x="42017" y="0"/>
                      <a:pt x="39603" y="0"/>
                    </a:cubicBezTo>
                    <a:cubicBezTo>
                      <a:pt x="36886" y="0"/>
                      <a:pt x="34471" y="0"/>
                      <a:pt x="31755" y="0"/>
                    </a:cubicBezTo>
                    <a:cubicBezTo>
                      <a:pt x="28737" y="0"/>
                      <a:pt x="26021" y="0"/>
                      <a:pt x="23606" y="0"/>
                    </a:cubicBezTo>
                    <a:lnTo>
                      <a:pt x="23304" y="0"/>
                    </a:lnTo>
                    <a:lnTo>
                      <a:pt x="23003" y="0"/>
                    </a:lnTo>
                    <a:cubicBezTo>
                      <a:pt x="7912" y="1207"/>
                      <a:pt x="-842" y="11470"/>
                      <a:pt x="64" y="26261"/>
                    </a:cubicBezTo>
                    <a:cubicBezTo>
                      <a:pt x="2479" y="64897"/>
                      <a:pt x="6704" y="109571"/>
                      <a:pt x="24512" y="151830"/>
                    </a:cubicBezTo>
                    <a:cubicBezTo>
                      <a:pt x="42621" y="194994"/>
                      <a:pt x="68577" y="225783"/>
                      <a:pt x="104192" y="246610"/>
                    </a:cubicBezTo>
                    <a:close/>
                    <a:moveTo>
                      <a:pt x="262647" y="274079"/>
                    </a:moveTo>
                    <a:cubicBezTo>
                      <a:pt x="262647" y="274079"/>
                      <a:pt x="262647" y="274079"/>
                      <a:pt x="262647" y="274079"/>
                    </a:cubicBezTo>
                    <a:cubicBezTo>
                      <a:pt x="261741" y="274079"/>
                      <a:pt x="260836" y="274079"/>
                      <a:pt x="259931" y="274079"/>
                    </a:cubicBezTo>
                    <a:cubicBezTo>
                      <a:pt x="261138" y="274079"/>
                      <a:pt x="262043" y="274079"/>
                      <a:pt x="262647" y="274079"/>
                    </a:cubicBezTo>
                    <a:close/>
                    <a:moveTo>
                      <a:pt x="31453" y="12376"/>
                    </a:moveTo>
                    <a:cubicBezTo>
                      <a:pt x="32057" y="12376"/>
                      <a:pt x="32661" y="12376"/>
                      <a:pt x="33264" y="12376"/>
                    </a:cubicBezTo>
                    <a:cubicBezTo>
                      <a:pt x="32359" y="12376"/>
                      <a:pt x="31755" y="12376"/>
                      <a:pt x="30849" y="12376"/>
                    </a:cubicBezTo>
                    <a:cubicBezTo>
                      <a:pt x="30849" y="12376"/>
                      <a:pt x="31152" y="12376"/>
                      <a:pt x="31453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1" name="Freeform 1600">
                <a:extLst>
                  <a:ext uri="{FF2B5EF4-FFF2-40B4-BE49-F238E27FC236}">
                    <a16:creationId xmlns:a16="http://schemas.microsoft.com/office/drawing/2014/main" id="{2FFAD920-ECCE-AA43-9B5F-BBBB8D09322D}"/>
                  </a:ext>
                </a:extLst>
              </p:cNvPr>
              <p:cNvSpPr/>
              <p:nvPr/>
            </p:nvSpPr>
            <p:spPr>
              <a:xfrm>
                <a:off x="9098310" y="2812625"/>
                <a:ext cx="289472" cy="288567"/>
              </a:xfrm>
              <a:custGeom>
                <a:avLst/>
                <a:gdLst>
                  <a:gd name="connsiteX0" fmla="*/ 249 w 289472"/>
                  <a:gd name="connsiteY0" fmla="*/ 27770 h 288567"/>
                  <a:gd name="connsiteX1" fmla="*/ 1456 w 289472"/>
                  <a:gd name="connsiteY1" fmla="*/ 42259 h 288567"/>
                  <a:gd name="connsiteX2" fmla="*/ 15038 w 289472"/>
                  <a:gd name="connsiteY2" fmla="*/ 126475 h 288567"/>
                  <a:gd name="connsiteX3" fmla="*/ 99547 w 289472"/>
                  <a:gd name="connsiteY3" fmla="*/ 245705 h 288567"/>
                  <a:gd name="connsiteX4" fmla="*/ 261625 w 289472"/>
                  <a:gd name="connsiteY4" fmla="*/ 288567 h 288567"/>
                  <a:gd name="connsiteX5" fmla="*/ 265246 w 289472"/>
                  <a:gd name="connsiteY5" fmla="*/ 288567 h 288567"/>
                  <a:gd name="connsiteX6" fmla="*/ 283657 w 289472"/>
                  <a:gd name="connsiteY6" fmla="*/ 281625 h 288567"/>
                  <a:gd name="connsiteX7" fmla="*/ 289090 w 289472"/>
                  <a:gd name="connsiteY7" fmla="*/ 258383 h 288567"/>
                  <a:gd name="connsiteX8" fmla="*/ 261926 w 289472"/>
                  <a:gd name="connsiteY8" fmla="*/ 128286 h 288567"/>
                  <a:gd name="connsiteX9" fmla="*/ 164438 w 289472"/>
                  <a:gd name="connsiteY9" fmla="*/ 28676 h 288567"/>
                  <a:gd name="connsiteX10" fmla="*/ 50351 w 289472"/>
                  <a:gd name="connsiteY10" fmla="*/ 2113 h 288567"/>
                  <a:gd name="connsiteX11" fmla="*/ 44616 w 289472"/>
                  <a:gd name="connsiteY11" fmla="*/ 1811 h 288567"/>
                  <a:gd name="connsiteX12" fmla="*/ 39183 w 289472"/>
                  <a:gd name="connsiteY12" fmla="*/ 1509 h 288567"/>
                  <a:gd name="connsiteX13" fmla="*/ 35562 w 289472"/>
                  <a:gd name="connsiteY13" fmla="*/ 906 h 288567"/>
                  <a:gd name="connsiteX14" fmla="*/ 27413 w 289472"/>
                  <a:gd name="connsiteY14" fmla="*/ 0 h 288567"/>
                  <a:gd name="connsiteX15" fmla="*/ 24998 w 289472"/>
                  <a:gd name="connsiteY15" fmla="*/ 0 h 288567"/>
                  <a:gd name="connsiteX16" fmla="*/ 5682 w 289472"/>
                  <a:gd name="connsiteY16" fmla="*/ 7244 h 288567"/>
                  <a:gd name="connsiteX17" fmla="*/ 249 w 289472"/>
                  <a:gd name="connsiteY17" fmla="*/ 27770 h 288567"/>
                  <a:gd name="connsiteX18" fmla="*/ 266152 w 289472"/>
                  <a:gd name="connsiteY18" fmla="*/ 276493 h 288567"/>
                  <a:gd name="connsiteX19" fmla="*/ 265548 w 289472"/>
                  <a:gd name="connsiteY19" fmla="*/ 276493 h 288567"/>
                  <a:gd name="connsiteX20" fmla="*/ 265246 w 289472"/>
                  <a:gd name="connsiteY20" fmla="*/ 276493 h 288567"/>
                  <a:gd name="connsiteX21" fmla="*/ 266152 w 289472"/>
                  <a:gd name="connsiteY21" fmla="*/ 276493 h 288567"/>
                  <a:gd name="connsiteX22" fmla="*/ 24998 w 289472"/>
                  <a:gd name="connsiteY22" fmla="*/ 12074 h 288567"/>
                  <a:gd name="connsiteX23" fmla="*/ 27111 w 289472"/>
                  <a:gd name="connsiteY23" fmla="*/ 12074 h 288567"/>
                  <a:gd name="connsiteX24" fmla="*/ 24092 w 289472"/>
                  <a:gd name="connsiteY24" fmla="*/ 12074 h 288567"/>
                  <a:gd name="connsiteX25" fmla="*/ 24998 w 289472"/>
                  <a:gd name="connsiteY25" fmla="*/ 12074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9472" h="288567">
                    <a:moveTo>
                      <a:pt x="249" y="27770"/>
                    </a:moveTo>
                    <a:cubicBezTo>
                      <a:pt x="853" y="32600"/>
                      <a:pt x="1155" y="37429"/>
                      <a:pt x="1456" y="42259"/>
                    </a:cubicBezTo>
                    <a:cubicBezTo>
                      <a:pt x="3871" y="70029"/>
                      <a:pt x="6285" y="98403"/>
                      <a:pt x="15038" y="126475"/>
                    </a:cubicBezTo>
                    <a:cubicBezTo>
                      <a:pt x="32846" y="182618"/>
                      <a:pt x="59707" y="220651"/>
                      <a:pt x="99547" y="245705"/>
                    </a:cubicBezTo>
                    <a:cubicBezTo>
                      <a:pt x="150253" y="277701"/>
                      <a:pt x="207297" y="285247"/>
                      <a:pt x="261625" y="288567"/>
                    </a:cubicBezTo>
                    <a:cubicBezTo>
                      <a:pt x="262832" y="288567"/>
                      <a:pt x="264039" y="288567"/>
                      <a:pt x="265246" y="288567"/>
                    </a:cubicBezTo>
                    <a:cubicBezTo>
                      <a:pt x="268265" y="288567"/>
                      <a:pt x="277319" y="288567"/>
                      <a:pt x="283657" y="281625"/>
                    </a:cubicBezTo>
                    <a:cubicBezTo>
                      <a:pt x="289693" y="274984"/>
                      <a:pt x="289996" y="265627"/>
                      <a:pt x="289090" y="258383"/>
                    </a:cubicBezTo>
                    <a:cubicBezTo>
                      <a:pt x="286072" y="218237"/>
                      <a:pt x="281243" y="171752"/>
                      <a:pt x="261926" y="128286"/>
                    </a:cubicBezTo>
                    <a:cubicBezTo>
                      <a:pt x="241101" y="81801"/>
                      <a:pt x="208202" y="48296"/>
                      <a:pt x="164438" y="28676"/>
                    </a:cubicBezTo>
                    <a:cubicBezTo>
                      <a:pt x="127919" y="12074"/>
                      <a:pt x="89286" y="3018"/>
                      <a:pt x="50351" y="2113"/>
                    </a:cubicBezTo>
                    <a:cubicBezTo>
                      <a:pt x="48238" y="1811"/>
                      <a:pt x="46428" y="1811"/>
                      <a:pt x="44616" y="1811"/>
                    </a:cubicBezTo>
                    <a:cubicBezTo>
                      <a:pt x="42806" y="1811"/>
                      <a:pt x="40995" y="1811"/>
                      <a:pt x="39183" y="1509"/>
                    </a:cubicBezTo>
                    <a:cubicBezTo>
                      <a:pt x="38279" y="1509"/>
                      <a:pt x="37071" y="1207"/>
                      <a:pt x="35562" y="906"/>
                    </a:cubicBezTo>
                    <a:cubicBezTo>
                      <a:pt x="33147" y="604"/>
                      <a:pt x="30431" y="0"/>
                      <a:pt x="27413" y="0"/>
                    </a:cubicBezTo>
                    <a:cubicBezTo>
                      <a:pt x="26507" y="0"/>
                      <a:pt x="25602" y="0"/>
                      <a:pt x="24998" y="0"/>
                    </a:cubicBezTo>
                    <a:cubicBezTo>
                      <a:pt x="16246" y="0"/>
                      <a:pt x="9907" y="2415"/>
                      <a:pt x="5682" y="7244"/>
                    </a:cubicBezTo>
                    <a:cubicBezTo>
                      <a:pt x="853" y="12376"/>
                      <a:pt x="-657" y="19016"/>
                      <a:pt x="249" y="27770"/>
                    </a:cubicBezTo>
                    <a:close/>
                    <a:moveTo>
                      <a:pt x="266152" y="276493"/>
                    </a:moveTo>
                    <a:cubicBezTo>
                      <a:pt x="265850" y="276493"/>
                      <a:pt x="265548" y="276493"/>
                      <a:pt x="265548" y="276493"/>
                    </a:cubicBezTo>
                    <a:cubicBezTo>
                      <a:pt x="265548" y="276493"/>
                      <a:pt x="265246" y="276493"/>
                      <a:pt x="265246" y="276493"/>
                    </a:cubicBezTo>
                    <a:cubicBezTo>
                      <a:pt x="265548" y="276493"/>
                      <a:pt x="265850" y="276493"/>
                      <a:pt x="266152" y="276493"/>
                    </a:cubicBezTo>
                    <a:close/>
                    <a:moveTo>
                      <a:pt x="24998" y="12074"/>
                    </a:moveTo>
                    <a:cubicBezTo>
                      <a:pt x="25602" y="12074"/>
                      <a:pt x="26507" y="12074"/>
                      <a:pt x="27111" y="12074"/>
                    </a:cubicBezTo>
                    <a:cubicBezTo>
                      <a:pt x="25904" y="12074"/>
                      <a:pt x="24998" y="12074"/>
                      <a:pt x="24092" y="12074"/>
                    </a:cubicBezTo>
                    <a:cubicBezTo>
                      <a:pt x="24395" y="12074"/>
                      <a:pt x="24395" y="12074"/>
                      <a:pt x="2499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2" name="Freeform 1601">
                <a:extLst>
                  <a:ext uri="{FF2B5EF4-FFF2-40B4-BE49-F238E27FC236}">
                    <a16:creationId xmlns:a16="http://schemas.microsoft.com/office/drawing/2014/main" id="{2942E0A2-16DE-B74F-BCB5-58EF0F4FD27C}"/>
                  </a:ext>
                </a:extLst>
              </p:cNvPr>
              <p:cNvSpPr/>
              <p:nvPr/>
            </p:nvSpPr>
            <p:spPr>
              <a:xfrm>
                <a:off x="9097677" y="3129566"/>
                <a:ext cx="289849" cy="286756"/>
              </a:xfrm>
              <a:custGeom>
                <a:avLst/>
                <a:gdLst>
                  <a:gd name="connsiteX0" fmla="*/ 38912 w 289849"/>
                  <a:gd name="connsiteY0" fmla="*/ 286756 h 286756"/>
                  <a:gd name="connsiteX1" fmla="*/ 46758 w 289849"/>
                  <a:gd name="connsiteY1" fmla="*/ 286756 h 286756"/>
                  <a:gd name="connsiteX2" fmla="*/ 48570 w 289849"/>
                  <a:gd name="connsiteY2" fmla="*/ 286756 h 286756"/>
                  <a:gd name="connsiteX3" fmla="*/ 127948 w 289849"/>
                  <a:gd name="connsiteY3" fmla="*/ 273173 h 286756"/>
                  <a:gd name="connsiteX4" fmla="*/ 271916 w 289849"/>
                  <a:gd name="connsiteY4" fmla="*/ 134624 h 286756"/>
                  <a:gd name="connsiteX5" fmla="*/ 289422 w 289849"/>
                  <a:gd name="connsiteY5" fmla="*/ 34410 h 286756"/>
                  <a:gd name="connsiteX6" fmla="*/ 289422 w 289849"/>
                  <a:gd name="connsiteY6" fmla="*/ 34109 h 286756"/>
                  <a:gd name="connsiteX7" fmla="*/ 283989 w 289849"/>
                  <a:gd name="connsiteY7" fmla="*/ 7546 h 286756"/>
                  <a:gd name="connsiteX8" fmla="*/ 262559 w 289849"/>
                  <a:gd name="connsiteY8" fmla="*/ 0 h 286756"/>
                  <a:gd name="connsiteX9" fmla="*/ 256523 w 289849"/>
                  <a:gd name="connsiteY9" fmla="*/ 302 h 286756"/>
                  <a:gd name="connsiteX10" fmla="*/ 180464 w 289849"/>
                  <a:gd name="connsiteY10" fmla="*/ 10263 h 286756"/>
                  <a:gd name="connsiteX11" fmla="*/ 11748 w 289849"/>
                  <a:gd name="connsiteY11" fmla="*/ 176883 h 286756"/>
                  <a:gd name="connsiteX12" fmla="*/ 3598 w 289849"/>
                  <a:gd name="connsiteY12" fmla="*/ 230914 h 286756"/>
                  <a:gd name="connsiteX13" fmla="*/ 2391 w 289849"/>
                  <a:gd name="connsiteY13" fmla="*/ 240875 h 286756"/>
                  <a:gd name="connsiteX14" fmla="*/ 1184 w 289849"/>
                  <a:gd name="connsiteY14" fmla="*/ 249930 h 286756"/>
                  <a:gd name="connsiteX15" fmla="*/ 5107 w 289849"/>
                  <a:gd name="connsiteY15" fmla="*/ 278304 h 286756"/>
                  <a:gd name="connsiteX16" fmla="*/ 38912 w 289849"/>
                  <a:gd name="connsiteY16" fmla="*/ 286756 h 286756"/>
                  <a:gd name="connsiteX17" fmla="*/ 262559 w 289849"/>
                  <a:gd name="connsiteY17" fmla="*/ 11772 h 286756"/>
                  <a:gd name="connsiteX18" fmla="*/ 263163 w 289849"/>
                  <a:gd name="connsiteY18" fmla="*/ 11772 h 286756"/>
                  <a:gd name="connsiteX19" fmla="*/ 261352 w 289849"/>
                  <a:gd name="connsiteY19" fmla="*/ 11772 h 286756"/>
                  <a:gd name="connsiteX20" fmla="*/ 262559 w 289849"/>
                  <a:gd name="connsiteY20" fmla="*/ 11772 h 286756"/>
                  <a:gd name="connsiteX21" fmla="*/ 53097 w 289849"/>
                  <a:gd name="connsiteY21" fmla="*/ 274682 h 286756"/>
                  <a:gd name="connsiteX22" fmla="*/ 48871 w 289849"/>
                  <a:gd name="connsiteY22" fmla="*/ 274682 h 286756"/>
                  <a:gd name="connsiteX23" fmla="*/ 47060 w 289849"/>
                  <a:gd name="connsiteY23" fmla="*/ 274682 h 286756"/>
                  <a:gd name="connsiteX24" fmla="*/ 53097 w 289849"/>
                  <a:gd name="connsiteY24" fmla="*/ 274682 h 286756"/>
                  <a:gd name="connsiteX25" fmla="*/ 39213 w 289849"/>
                  <a:gd name="connsiteY25" fmla="*/ 274682 h 286756"/>
                  <a:gd name="connsiteX26" fmla="*/ 39213 w 289849"/>
                  <a:gd name="connsiteY26" fmla="*/ 274682 h 286756"/>
                  <a:gd name="connsiteX27" fmla="*/ 37402 w 289849"/>
                  <a:gd name="connsiteY27" fmla="*/ 274682 h 286756"/>
                  <a:gd name="connsiteX28" fmla="*/ 39213 w 289849"/>
                  <a:gd name="connsiteY2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9849" h="286756">
                    <a:moveTo>
                      <a:pt x="38912" y="286756"/>
                    </a:moveTo>
                    <a:cubicBezTo>
                      <a:pt x="41325" y="286756"/>
                      <a:pt x="44042" y="286756"/>
                      <a:pt x="46758" y="286756"/>
                    </a:cubicBezTo>
                    <a:cubicBezTo>
                      <a:pt x="47362" y="286756"/>
                      <a:pt x="47966" y="286756"/>
                      <a:pt x="48570" y="286756"/>
                    </a:cubicBezTo>
                    <a:cubicBezTo>
                      <a:pt x="76639" y="286756"/>
                      <a:pt x="103501" y="280417"/>
                      <a:pt x="127948" y="273173"/>
                    </a:cubicBezTo>
                    <a:cubicBezTo>
                      <a:pt x="200686" y="252345"/>
                      <a:pt x="248977" y="205559"/>
                      <a:pt x="271916" y="134624"/>
                    </a:cubicBezTo>
                    <a:cubicBezTo>
                      <a:pt x="282480" y="101421"/>
                      <a:pt x="286101" y="67312"/>
                      <a:pt x="289422" y="34410"/>
                    </a:cubicBezTo>
                    <a:lnTo>
                      <a:pt x="289422" y="34109"/>
                    </a:lnTo>
                    <a:cubicBezTo>
                      <a:pt x="290326" y="24450"/>
                      <a:pt x="290326" y="14790"/>
                      <a:pt x="283989" y="7546"/>
                    </a:cubicBezTo>
                    <a:cubicBezTo>
                      <a:pt x="277650" y="604"/>
                      <a:pt x="268596" y="0"/>
                      <a:pt x="262559" y="0"/>
                    </a:cubicBezTo>
                    <a:cubicBezTo>
                      <a:pt x="260749" y="0"/>
                      <a:pt x="258937" y="0"/>
                      <a:pt x="256523" y="302"/>
                    </a:cubicBezTo>
                    <a:cubicBezTo>
                      <a:pt x="230567" y="2113"/>
                      <a:pt x="205213" y="4528"/>
                      <a:pt x="180464" y="10263"/>
                    </a:cubicBezTo>
                    <a:cubicBezTo>
                      <a:pt x="89013" y="31694"/>
                      <a:pt x="32271" y="87536"/>
                      <a:pt x="11748" y="176883"/>
                    </a:cubicBezTo>
                    <a:cubicBezTo>
                      <a:pt x="7522" y="194994"/>
                      <a:pt x="5409" y="213407"/>
                      <a:pt x="3598" y="230914"/>
                    </a:cubicBezTo>
                    <a:cubicBezTo>
                      <a:pt x="3297" y="234234"/>
                      <a:pt x="2995" y="237555"/>
                      <a:pt x="2391" y="240875"/>
                    </a:cubicBezTo>
                    <a:cubicBezTo>
                      <a:pt x="2089" y="244195"/>
                      <a:pt x="1485" y="247214"/>
                      <a:pt x="1184" y="249930"/>
                    </a:cubicBezTo>
                    <a:cubicBezTo>
                      <a:pt x="-325" y="261099"/>
                      <a:pt x="-1533" y="270456"/>
                      <a:pt x="5107" y="278304"/>
                    </a:cubicBezTo>
                    <a:cubicBezTo>
                      <a:pt x="12049" y="285549"/>
                      <a:pt x="22311" y="286756"/>
                      <a:pt x="38912" y="286756"/>
                    </a:cubicBezTo>
                    <a:close/>
                    <a:moveTo>
                      <a:pt x="262559" y="11772"/>
                    </a:moveTo>
                    <a:cubicBezTo>
                      <a:pt x="262861" y="11772"/>
                      <a:pt x="262861" y="11772"/>
                      <a:pt x="263163" y="11772"/>
                    </a:cubicBezTo>
                    <a:cubicBezTo>
                      <a:pt x="262559" y="11772"/>
                      <a:pt x="261956" y="11772"/>
                      <a:pt x="261352" y="11772"/>
                    </a:cubicBezTo>
                    <a:cubicBezTo>
                      <a:pt x="261654" y="12074"/>
                      <a:pt x="261956" y="11772"/>
                      <a:pt x="262559" y="11772"/>
                    </a:cubicBezTo>
                    <a:close/>
                    <a:moveTo>
                      <a:pt x="53097" y="274682"/>
                    </a:moveTo>
                    <a:cubicBezTo>
                      <a:pt x="51588" y="274682"/>
                      <a:pt x="50079" y="274682"/>
                      <a:pt x="48871" y="274682"/>
                    </a:cubicBezTo>
                    <a:cubicBezTo>
                      <a:pt x="48267" y="274682"/>
                      <a:pt x="47664" y="274682"/>
                      <a:pt x="47060" y="274682"/>
                    </a:cubicBezTo>
                    <a:cubicBezTo>
                      <a:pt x="48871" y="274682"/>
                      <a:pt x="50984" y="274682"/>
                      <a:pt x="53097" y="274682"/>
                    </a:cubicBezTo>
                    <a:close/>
                    <a:moveTo>
                      <a:pt x="39213" y="274682"/>
                    </a:moveTo>
                    <a:cubicBezTo>
                      <a:pt x="38912" y="274682"/>
                      <a:pt x="38912" y="274682"/>
                      <a:pt x="39213" y="274682"/>
                    </a:cubicBezTo>
                    <a:cubicBezTo>
                      <a:pt x="38307" y="274682"/>
                      <a:pt x="38006" y="274682"/>
                      <a:pt x="37402" y="274682"/>
                    </a:cubicBezTo>
                    <a:cubicBezTo>
                      <a:pt x="38006" y="274682"/>
                      <a:pt x="38609" y="274682"/>
                      <a:pt x="3921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3" name="Freeform 1602">
                <a:extLst>
                  <a:ext uri="{FF2B5EF4-FFF2-40B4-BE49-F238E27FC236}">
                    <a16:creationId xmlns:a16="http://schemas.microsoft.com/office/drawing/2014/main" id="{5599E51A-EE1A-7843-B117-AA62C0DE7F31}"/>
                  </a:ext>
                </a:extLst>
              </p:cNvPr>
              <p:cNvSpPr/>
              <p:nvPr/>
            </p:nvSpPr>
            <p:spPr>
              <a:xfrm>
                <a:off x="9105425" y="3757109"/>
                <a:ext cx="286878" cy="286756"/>
              </a:xfrm>
              <a:custGeom>
                <a:avLst/>
                <a:gdLst>
                  <a:gd name="connsiteX0" fmla="*/ 172414 w 286878"/>
                  <a:gd name="connsiteY0" fmla="*/ 32298 h 286756"/>
                  <a:gd name="connsiteX1" fmla="*/ 35691 w 286878"/>
                  <a:gd name="connsiteY1" fmla="*/ 0 h 286756"/>
                  <a:gd name="connsiteX2" fmla="*/ 32370 w 286878"/>
                  <a:gd name="connsiteY2" fmla="*/ 0 h 286756"/>
                  <a:gd name="connsiteX3" fmla="*/ 6716 w 286878"/>
                  <a:gd name="connsiteY3" fmla="*/ 7244 h 286756"/>
                  <a:gd name="connsiteX4" fmla="*/ 76 w 286878"/>
                  <a:gd name="connsiteY4" fmla="*/ 35618 h 286756"/>
                  <a:gd name="connsiteX5" fmla="*/ 29352 w 286878"/>
                  <a:gd name="connsiteY5" fmla="*/ 165715 h 286756"/>
                  <a:gd name="connsiteX6" fmla="*/ 84887 w 286878"/>
                  <a:gd name="connsiteY6" fmla="*/ 235140 h 286756"/>
                  <a:gd name="connsiteX7" fmla="*/ 242135 w 286878"/>
                  <a:gd name="connsiteY7" fmla="*/ 286454 h 286756"/>
                  <a:gd name="connsiteX8" fmla="*/ 242738 w 286878"/>
                  <a:gd name="connsiteY8" fmla="*/ 286454 h 286756"/>
                  <a:gd name="connsiteX9" fmla="*/ 243342 w 286878"/>
                  <a:gd name="connsiteY9" fmla="*/ 286454 h 286756"/>
                  <a:gd name="connsiteX10" fmla="*/ 246059 w 286878"/>
                  <a:gd name="connsiteY10" fmla="*/ 286454 h 286756"/>
                  <a:gd name="connsiteX11" fmla="*/ 250284 w 286878"/>
                  <a:gd name="connsiteY11" fmla="*/ 286756 h 286756"/>
                  <a:gd name="connsiteX12" fmla="*/ 253302 w 286878"/>
                  <a:gd name="connsiteY12" fmla="*/ 286756 h 286756"/>
                  <a:gd name="connsiteX13" fmla="*/ 279862 w 286878"/>
                  <a:gd name="connsiteY13" fmla="*/ 279210 h 286756"/>
                  <a:gd name="connsiteX14" fmla="*/ 286804 w 286878"/>
                  <a:gd name="connsiteY14" fmla="*/ 249931 h 286756"/>
                  <a:gd name="connsiteX15" fmla="*/ 274128 w 286878"/>
                  <a:gd name="connsiteY15" fmla="*/ 166621 h 286756"/>
                  <a:gd name="connsiteX16" fmla="*/ 172414 w 286878"/>
                  <a:gd name="connsiteY16" fmla="*/ 32298 h 286756"/>
                  <a:gd name="connsiteX17" fmla="*/ 32370 w 286878"/>
                  <a:gd name="connsiteY17" fmla="*/ 11772 h 286756"/>
                  <a:gd name="connsiteX18" fmla="*/ 32672 w 286878"/>
                  <a:gd name="connsiteY18" fmla="*/ 11772 h 286756"/>
                  <a:gd name="connsiteX19" fmla="*/ 35691 w 286878"/>
                  <a:gd name="connsiteY19" fmla="*/ 11772 h 286756"/>
                  <a:gd name="connsiteX20" fmla="*/ 32370 w 286878"/>
                  <a:gd name="connsiteY20" fmla="*/ 11772 h 286756"/>
                  <a:gd name="connsiteX21" fmla="*/ 253302 w 286878"/>
                  <a:gd name="connsiteY21" fmla="*/ 274380 h 286756"/>
                  <a:gd name="connsiteX22" fmla="*/ 250284 w 286878"/>
                  <a:gd name="connsiteY22" fmla="*/ 274380 h 286756"/>
                  <a:gd name="connsiteX23" fmla="*/ 253604 w 286878"/>
                  <a:gd name="connsiteY23" fmla="*/ 274380 h 286756"/>
                  <a:gd name="connsiteX24" fmla="*/ 253302 w 286878"/>
                  <a:gd name="connsiteY24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78" h="286756">
                    <a:moveTo>
                      <a:pt x="172414" y="32298"/>
                    </a:moveTo>
                    <a:cubicBezTo>
                      <a:pt x="132574" y="11772"/>
                      <a:pt x="86698" y="906"/>
                      <a:pt x="35691" y="0"/>
                    </a:cubicBezTo>
                    <a:cubicBezTo>
                      <a:pt x="34483" y="0"/>
                      <a:pt x="33577" y="0"/>
                      <a:pt x="32370" y="0"/>
                    </a:cubicBezTo>
                    <a:cubicBezTo>
                      <a:pt x="23014" y="0"/>
                      <a:pt x="13356" y="604"/>
                      <a:pt x="6716" y="7244"/>
                    </a:cubicBezTo>
                    <a:cubicBezTo>
                      <a:pt x="76" y="14187"/>
                      <a:pt x="-226" y="23846"/>
                      <a:pt x="76" y="35618"/>
                    </a:cubicBezTo>
                    <a:cubicBezTo>
                      <a:pt x="679" y="81801"/>
                      <a:pt x="10640" y="125569"/>
                      <a:pt x="29352" y="165715"/>
                    </a:cubicBezTo>
                    <a:cubicBezTo>
                      <a:pt x="42028" y="193183"/>
                      <a:pt x="60741" y="216727"/>
                      <a:pt x="84887" y="235140"/>
                    </a:cubicBezTo>
                    <a:cubicBezTo>
                      <a:pt x="134687" y="272871"/>
                      <a:pt x="192335" y="282228"/>
                      <a:pt x="242135" y="286454"/>
                    </a:cubicBezTo>
                    <a:lnTo>
                      <a:pt x="242738" y="286454"/>
                    </a:lnTo>
                    <a:lnTo>
                      <a:pt x="243342" y="286454"/>
                    </a:lnTo>
                    <a:cubicBezTo>
                      <a:pt x="244247" y="286454"/>
                      <a:pt x="245153" y="286454"/>
                      <a:pt x="246059" y="286454"/>
                    </a:cubicBezTo>
                    <a:cubicBezTo>
                      <a:pt x="247266" y="286454"/>
                      <a:pt x="248775" y="286756"/>
                      <a:pt x="250284" y="286756"/>
                    </a:cubicBezTo>
                    <a:cubicBezTo>
                      <a:pt x="251491" y="286756"/>
                      <a:pt x="252396" y="286756"/>
                      <a:pt x="253302" y="286756"/>
                    </a:cubicBezTo>
                    <a:cubicBezTo>
                      <a:pt x="262960" y="286756"/>
                      <a:pt x="272920" y="286153"/>
                      <a:pt x="279862" y="279210"/>
                    </a:cubicBezTo>
                    <a:cubicBezTo>
                      <a:pt x="286804" y="271966"/>
                      <a:pt x="287106" y="261703"/>
                      <a:pt x="286804" y="249931"/>
                    </a:cubicBezTo>
                    <a:cubicBezTo>
                      <a:pt x="286201" y="223066"/>
                      <a:pt x="281975" y="195900"/>
                      <a:pt x="274128" y="166621"/>
                    </a:cubicBezTo>
                    <a:cubicBezTo>
                      <a:pt x="256622" y="102327"/>
                      <a:pt x="223422" y="58559"/>
                      <a:pt x="172414" y="32298"/>
                    </a:cubicBezTo>
                    <a:close/>
                    <a:moveTo>
                      <a:pt x="32370" y="11772"/>
                    </a:moveTo>
                    <a:cubicBezTo>
                      <a:pt x="32370" y="11772"/>
                      <a:pt x="32672" y="11772"/>
                      <a:pt x="32672" y="11772"/>
                    </a:cubicBezTo>
                    <a:cubicBezTo>
                      <a:pt x="33577" y="11772"/>
                      <a:pt x="34483" y="11772"/>
                      <a:pt x="35691" y="11772"/>
                    </a:cubicBezTo>
                    <a:cubicBezTo>
                      <a:pt x="34483" y="11772"/>
                      <a:pt x="33276" y="11772"/>
                      <a:pt x="32370" y="11772"/>
                    </a:cubicBezTo>
                    <a:close/>
                    <a:moveTo>
                      <a:pt x="253302" y="274380"/>
                    </a:moveTo>
                    <a:cubicBezTo>
                      <a:pt x="252396" y="274380"/>
                      <a:pt x="251189" y="274380"/>
                      <a:pt x="250284" y="274380"/>
                    </a:cubicBezTo>
                    <a:cubicBezTo>
                      <a:pt x="251491" y="274380"/>
                      <a:pt x="252698" y="274380"/>
                      <a:pt x="253604" y="274380"/>
                    </a:cubicBezTo>
                    <a:cubicBezTo>
                      <a:pt x="253604" y="274380"/>
                      <a:pt x="253302" y="274380"/>
                      <a:pt x="25330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4" name="Freeform 1603">
                <a:extLst>
                  <a:ext uri="{FF2B5EF4-FFF2-40B4-BE49-F238E27FC236}">
                    <a16:creationId xmlns:a16="http://schemas.microsoft.com/office/drawing/2014/main" id="{3E1E511B-9D05-684A-BB85-4408DAE268B4}"/>
                  </a:ext>
                </a:extLst>
              </p:cNvPr>
              <p:cNvSpPr/>
              <p:nvPr/>
            </p:nvSpPr>
            <p:spPr>
              <a:xfrm>
                <a:off x="9097280" y="2186893"/>
                <a:ext cx="289473" cy="286756"/>
              </a:xfrm>
              <a:custGeom>
                <a:avLst/>
                <a:gdLst>
                  <a:gd name="connsiteX0" fmla="*/ 23613 w 289473"/>
                  <a:gd name="connsiteY0" fmla="*/ 286756 h 286756"/>
                  <a:gd name="connsiteX1" fmla="*/ 29650 w 289473"/>
                  <a:gd name="connsiteY1" fmla="*/ 286756 h 286756"/>
                  <a:gd name="connsiteX2" fmla="*/ 35385 w 289473"/>
                  <a:gd name="connsiteY2" fmla="*/ 286756 h 286756"/>
                  <a:gd name="connsiteX3" fmla="*/ 40213 w 289473"/>
                  <a:gd name="connsiteY3" fmla="*/ 286756 h 286756"/>
                  <a:gd name="connsiteX4" fmla="*/ 40515 w 289473"/>
                  <a:gd name="connsiteY4" fmla="*/ 286756 h 286756"/>
                  <a:gd name="connsiteX5" fmla="*/ 40817 w 289473"/>
                  <a:gd name="connsiteY5" fmla="*/ 286756 h 286756"/>
                  <a:gd name="connsiteX6" fmla="*/ 157319 w 289473"/>
                  <a:gd name="connsiteY6" fmla="*/ 262005 h 286756"/>
                  <a:gd name="connsiteX7" fmla="*/ 256316 w 289473"/>
                  <a:gd name="connsiteY7" fmla="*/ 170846 h 286756"/>
                  <a:gd name="connsiteX8" fmla="*/ 289214 w 289473"/>
                  <a:gd name="connsiteY8" fmla="*/ 30487 h 286756"/>
                  <a:gd name="connsiteX9" fmla="*/ 284083 w 289473"/>
                  <a:gd name="connsiteY9" fmla="*/ 9055 h 286756"/>
                  <a:gd name="connsiteX10" fmla="*/ 259938 w 289473"/>
                  <a:gd name="connsiteY10" fmla="*/ 302 h 286756"/>
                  <a:gd name="connsiteX11" fmla="*/ 259938 w 289473"/>
                  <a:gd name="connsiteY11" fmla="*/ 302 h 286756"/>
                  <a:gd name="connsiteX12" fmla="*/ 259938 w 289473"/>
                  <a:gd name="connsiteY12" fmla="*/ 302 h 286756"/>
                  <a:gd name="connsiteX13" fmla="*/ 250582 w 289473"/>
                  <a:gd name="connsiteY13" fmla="*/ 0 h 286756"/>
                  <a:gd name="connsiteX14" fmla="*/ 166676 w 289473"/>
                  <a:gd name="connsiteY14" fmla="*/ 12678 h 286756"/>
                  <a:gd name="connsiteX15" fmla="*/ 32668 w 289473"/>
                  <a:gd name="connsiteY15" fmla="*/ 117721 h 286756"/>
                  <a:gd name="connsiteX16" fmla="*/ 72 w 289473"/>
                  <a:gd name="connsiteY16" fmla="*/ 260194 h 286756"/>
                  <a:gd name="connsiteX17" fmla="*/ 5806 w 289473"/>
                  <a:gd name="connsiteY17" fmla="*/ 278908 h 286756"/>
                  <a:gd name="connsiteX18" fmla="*/ 23613 w 289473"/>
                  <a:gd name="connsiteY18" fmla="*/ 286756 h 286756"/>
                  <a:gd name="connsiteX19" fmla="*/ 250883 w 289473"/>
                  <a:gd name="connsiteY19" fmla="*/ 12376 h 286756"/>
                  <a:gd name="connsiteX20" fmla="*/ 259938 w 289473"/>
                  <a:gd name="connsiteY20" fmla="*/ 12678 h 286756"/>
                  <a:gd name="connsiteX21" fmla="*/ 249676 w 289473"/>
                  <a:gd name="connsiteY21" fmla="*/ 12678 h 286756"/>
                  <a:gd name="connsiteX22" fmla="*/ 250883 w 289473"/>
                  <a:gd name="connsiteY22" fmla="*/ 12376 h 286756"/>
                  <a:gd name="connsiteX23" fmla="*/ 31159 w 289473"/>
                  <a:gd name="connsiteY23" fmla="*/ 274682 h 286756"/>
                  <a:gd name="connsiteX24" fmla="*/ 29952 w 289473"/>
                  <a:gd name="connsiteY24" fmla="*/ 274682 h 286756"/>
                  <a:gd name="connsiteX25" fmla="*/ 29650 w 289473"/>
                  <a:gd name="connsiteY25" fmla="*/ 274682 h 286756"/>
                  <a:gd name="connsiteX26" fmla="*/ 31159 w 289473"/>
                  <a:gd name="connsiteY26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473" h="286756">
                    <a:moveTo>
                      <a:pt x="23613" y="286756"/>
                    </a:moveTo>
                    <a:cubicBezTo>
                      <a:pt x="25424" y="286756"/>
                      <a:pt x="27537" y="286756"/>
                      <a:pt x="29650" y="286756"/>
                    </a:cubicBezTo>
                    <a:cubicBezTo>
                      <a:pt x="31461" y="286756"/>
                      <a:pt x="33573" y="286756"/>
                      <a:pt x="35385" y="286756"/>
                    </a:cubicBezTo>
                    <a:cubicBezTo>
                      <a:pt x="37195" y="286756"/>
                      <a:pt x="38704" y="286756"/>
                      <a:pt x="40213" y="286756"/>
                    </a:cubicBezTo>
                    <a:lnTo>
                      <a:pt x="40515" y="286756"/>
                    </a:lnTo>
                    <a:lnTo>
                      <a:pt x="40817" y="286756"/>
                    </a:lnTo>
                    <a:cubicBezTo>
                      <a:pt x="86694" y="284039"/>
                      <a:pt x="123516" y="275890"/>
                      <a:pt x="157319" y="262005"/>
                    </a:cubicBezTo>
                    <a:cubicBezTo>
                      <a:pt x="201989" y="243290"/>
                      <a:pt x="235189" y="212803"/>
                      <a:pt x="256316" y="170846"/>
                    </a:cubicBezTo>
                    <a:cubicBezTo>
                      <a:pt x="279255" y="125569"/>
                      <a:pt x="285592" y="76670"/>
                      <a:pt x="289214" y="30487"/>
                    </a:cubicBezTo>
                    <a:cubicBezTo>
                      <a:pt x="289818" y="23544"/>
                      <a:pt x="289818" y="15394"/>
                      <a:pt x="284083" y="9055"/>
                    </a:cubicBezTo>
                    <a:cubicBezTo>
                      <a:pt x="278047" y="2113"/>
                      <a:pt x="268992" y="906"/>
                      <a:pt x="259938" y="302"/>
                    </a:cubicBezTo>
                    <a:lnTo>
                      <a:pt x="259938" y="302"/>
                    </a:lnTo>
                    <a:lnTo>
                      <a:pt x="259938" y="302"/>
                    </a:lnTo>
                    <a:cubicBezTo>
                      <a:pt x="256920" y="302"/>
                      <a:pt x="253600" y="0"/>
                      <a:pt x="250582" y="0"/>
                    </a:cubicBezTo>
                    <a:cubicBezTo>
                      <a:pt x="224625" y="0"/>
                      <a:pt x="197159" y="4226"/>
                      <a:pt x="166676" y="12678"/>
                    </a:cubicBezTo>
                    <a:cubicBezTo>
                      <a:pt x="102690" y="30487"/>
                      <a:pt x="58624" y="64897"/>
                      <a:pt x="32668" y="117721"/>
                    </a:cubicBezTo>
                    <a:cubicBezTo>
                      <a:pt x="9730" y="164206"/>
                      <a:pt x="3995" y="213709"/>
                      <a:pt x="72" y="260194"/>
                    </a:cubicBezTo>
                    <a:cubicBezTo>
                      <a:pt x="-532" y="269853"/>
                      <a:pt x="2788" y="275588"/>
                      <a:pt x="5806" y="278908"/>
                    </a:cubicBezTo>
                    <a:cubicBezTo>
                      <a:pt x="8824" y="282530"/>
                      <a:pt x="14257" y="286454"/>
                      <a:pt x="23613" y="286756"/>
                    </a:cubicBezTo>
                    <a:close/>
                    <a:moveTo>
                      <a:pt x="250883" y="12376"/>
                    </a:moveTo>
                    <a:cubicBezTo>
                      <a:pt x="253901" y="12376"/>
                      <a:pt x="256920" y="12376"/>
                      <a:pt x="259938" y="12678"/>
                    </a:cubicBezTo>
                    <a:cubicBezTo>
                      <a:pt x="256618" y="12678"/>
                      <a:pt x="252996" y="12376"/>
                      <a:pt x="249676" y="12678"/>
                    </a:cubicBezTo>
                    <a:cubicBezTo>
                      <a:pt x="249978" y="12376"/>
                      <a:pt x="250582" y="12376"/>
                      <a:pt x="250883" y="12376"/>
                    </a:cubicBezTo>
                    <a:close/>
                    <a:moveTo>
                      <a:pt x="31159" y="274682"/>
                    </a:moveTo>
                    <a:cubicBezTo>
                      <a:pt x="30857" y="274682"/>
                      <a:pt x="30254" y="274682"/>
                      <a:pt x="29952" y="274682"/>
                    </a:cubicBezTo>
                    <a:cubicBezTo>
                      <a:pt x="29952" y="274682"/>
                      <a:pt x="29650" y="274682"/>
                      <a:pt x="29650" y="274682"/>
                    </a:cubicBezTo>
                    <a:cubicBezTo>
                      <a:pt x="29952" y="274682"/>
                      <a:pt x="30555" y="274682"/>
                      <a:pt x="3115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5" name="Freeform 1604">
                <a:extLst>
                  <a:ext uri="{FF2B5EF4-FFF2-40B4-BE49-F238E27FC236}">
                    <a16:creationId xmlns:a16="http://schemas.microsoft.com/office/drawing/2014/main" id="{32D7C92B-3753-FE43-9D4F-C9F3AE327F4A}"/>
                  </a:ext>
                </a:extLst>
              </p:cNvPr>
              <p:cNvSpPr/>
              <p:nvPr/>
            </p:nvSpPr>
            <p:spPr>
              <a:xfrm>
                <a:off x="9105787" y="1878403"/>
                <a:ext cx="286793" cy="287058"/>
              </a:xfrm>
              <a:custGeom>
                <a:avLst/>
                <a:gdLst>
                  <a:gd name="connsiteX0" fmla="*/ 271049 w 286793"/>
                  <a:gd name="connsiteY0" fmla="*/ 156660 h 287058"/>
                  <a:gd name="connsiteX1" fmla="*/ 133721 w 286793"/>
                  <a:gd name="connsiteY1" fmla="*/ 16602 h 287058"/>
                  <a:gd name="connsiteX2" fmla="*/ 46193 w 286793"/>
                  <a:gd name="connsiteY2" fmla="*/ 604 h 287058"/>
                  <a:gd name="connsiteX3" fmla="*/ 31404 w 286793"/>
                  <a:gd name="connsiteY3" fmla="*/ 0 h 287058"/>
                  <a:gd name="connsiteX4" fmla="*/ 7259 w 286793"/>
                  <a:gd name="connsiteY4" fmla="*/ 7848 h 287058"/>
                  <a:gd name="connsiteX5" fmla="*/ 317 w 286793"/>
                  <a:gd name="connsiteY5" fmla="*/ 46787 h 287058"/>
                  <a:gd name="connsiteX6" fmla="*/ 19633 w 286793"/>
                  <a:gd name="connsiteY6" fmla="*/ 143378 h 287058"/>
                  <a:gd name="connsiteX7" fmla="*/ 93881 w 286793"/>
                  <a:gd name="connsiteY7" fmla="*/ 242384 h 287058"/>
                  <a:gd name="connsiteX8" fmla="*/ 258070 w 286793"/>
                  <a:gd name="connsiteY8" fmla="*/ 287058 h 287058"/>
                  <a:gd name="connsiteX9" fmla="*/ 259278 w 286793"/>
                  <a:gd name="connsiteY9" fmla="*/ 287058 h 287058"/>
                  <a:gd name="connsiteX10" fmla="*/ 286743 w 286793"/>
                  <a:gd name="connsiteY10" fmla="*/ 258684 h 287058"/>
                  <a:gd name="connsiteX11" fmla="*/ 271049 w 286793"/>
                  <a:gd name="connsiteY11" fmla="*/ 156660 h 287058"/>
                  <a:gd name="connsiteX12" fmla="*/ 31102 w 286793"/>
                  <a:gd name="connsiteY12" fmla="*/ 12074 h 287058"/>
                  <a:gd name="connsiteX13" fmla="*/ 31404 w 286793"/>
                  <a:gd name="connsiteY13" fmla="*/ 12074 h 287058"/>
                  <a:gd name="connsiteX14" fmla="*/ 31706 w 286793"/>
                  <a:gd name="connsiteY14" fmla="*/ 12074 h 287058"/>
                  <a:gd name="connsiteX15" fmla="*/ 31102 w 286793"/>
                  <a:gd name="connsiteY15" fmla="*/ 12074 h 287058"/>
                  <a:gd name="connsiteX16" fmla="*/ 259278 w 286793"/>
                  <a:gd name="connsiteY16" fmla="*/ 274984 h 287058"/>
                  <a:gd name="connsiteX17" fmla="*/ 258372 w 286793"/>
                  <a:gd name="connsiteY17" fmla="*/ 274984 h 287058"/>
                  <a:gd name="connsiteX18" fmla="*/ 259278 w 286793"/>
                  <a:gd name="connsiteY18" fmla="*/ 274984 h 287058"/>
                  <a:gd name="connsiteX19" fmla="*/ 259278 w 286793"/>
                  <a:gd name="connsiteY19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93" h="287058">
                    <a:moveTo>
                      <a:pt x="271049" y="156660"/>
                    </a:moveTo>
                    <a:cubicBezTo>
                      <a:pt x="249318" y="86027"/>
                      <a:pt x="203139" y="38939"/>
                      <a:pt x="133721" y="16602"/>
                    </a:cubicBezTo>
                    <a:cubicBezTo>
                      <a:pt x="105350" y="7546"/>
                      <a:pt x="76074" y="2113"/>
                      <a:pt x="46193" y="604"/>
                    </a:cubicBezTo>
                    <a:cubicBezTo>
                      <a:pt x="41365" y="302"/>
                      <a:pt x="35932" y="0"/>
                      <a:pt x="31404" y="0"/>
                    </a:cubicBezTo>
                    <a:cubicBezTo>
                      <a:pt x="22953" y="0"/>
                      <a:pt x="13597" y="906"/>
                      <a:pt x="7259" y="7848"/>
                    </a:cubicBezTo>
                    <a:cubicBezTo>
                      <a:pt x="-890" y="16300"/>
                      <a:pt x="-287" y="29883"/>
                      <a:pt x="317" y="46787"/>
                    </a:cubicBezTo>
                    <a:cubicBezTo>
                      <a:pt x="1826" y="80594"/>
                      <a:pt x="8466" y="113193"/>
                      <a:pt x="19633" y="143378"/>
                    </a:cubicBezTo>
                    <a:cubicBezTo>
                      <a:pt x="36233" y="188354"/>
                      <a:pt x="60379" y="220953"/>
                      <a:pt x="93881" y="242384"/>
                    </a:cubicBezTo>
                    <a:cubicBezTo>
                      <a:pt x="138550" y="271060"/>
                      <a:pt x="192274" y="285851"/>
                      <a:pt x="258070" y="287058"/>
                    </a:cubicBezTo>
                    <a:cubicBezTo>
                      <a:pt x="258372" y="287058"/>
                      <a:pt x="258674" y="287058"/>
                      <a:pt x="259278" y="287058"/>
                    </a:cubicBezTo>
                    <a:cubicBezTo>
                      <a:pt x="283424" y="287058"/>
                      <a:pt x="286442" y="267136"/>
                      <a:pt x="286743" y="258684"/>
                    </a:cubicBezTo>
                    <a:cubicBezTo>
                      <a:pt x="287347" y="226990"/>
                      <a:pt x="282518" y="194692"/>
                      <a:pt x="271049" y="156660"/>
                    </a:cubicBezTo>
                    <a:close/>
                    <a:moveTo>
                      <a:pt x="31102" y="12074"/>
                    </a:moveTo>
                    <a:cubicBezTo>
                      <a:pt x="31102" y="12074"/>
                      <a:pt x="31404" y="12074"/>
                      <a:pt x="31404" y="12074"/>
                    </a:cubicBezTo>
                    <a:cubicBezTo>
                      <a:pt x="31404" y="12074"/>
                      <a:pt x="31706" y="12074"/>
                      <a:pt x="31706" y="12074"/>
                    </a:cubicBezTo>
                    <a:cubicBezTo>
                      <a:pt x="31404" y="12074"/>
                      <a:pt x="31102" y="12074"/>
                      <a:pt x="31102" y="12074"/>
                    </a:cubicBezTo>
                    <a:close/>
                    <a:moveTo>
                      <a:pt x="259278" y="274984"/>
                    </a:moveTo>
                    <a:cubicBezTo>
                      <a:pt x="258976" y="274984"/>
                      <a:pt x="258674" y="274984"/>
                      <a:pt x="258372" y="274984"/>
                    </a:cubicBezTo>
                    <a:cubicBezTo>
                      <a:pt x="258674" y="274984"/>
                      <a:pt x="258976" y="274984"/>
                      <a:pt x="259278" y="274984"/>
                    </a:cubicBezTo>
                    <a:cubicBezTo>
                      <a:pt x="259278" y="274984"/>
                      <a:pt x="259278" y="274984"/>
                      <a:pt x="25927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6" name="Freeform 1605">
                <a:extLst>
                  <a:ext uri="{FF2B5EF4-FFF2-40B4-BE49-F238E27FC236}">
                    <a16:creationId xmlns:a16="http://schemas.microsoft.com/office/drawing/2014/main" id="{487570CA-31F5-B647-BDDC-2B8CBC199959}"/>
                  </a:ext>
                </a:extLst>
              </p:cNvPr>
              <p:cNvSpPr/>
              <p:nvPr/>
            </p:nvSpPr>
            <p:spPr>
              <a:xfrm>
                <a:off x="8468964" y="2811719"/>
                <a:ext cx="286699" cy="289472"/>
              </a:xfrm>
              <a:custGeom>
                <a:avLst/>
                <a:gdLst>
                  <a:gd name="connsiteX0" fmla="*/ 27768 w 286699"/>
                  <a:gd name="connsiteY0" fmla="*/ 289473 h 289472"/>
                  <a:gd name="connsiteX1" fmla="*/ 39237 w 286699"/>
                  <a:gd name="connsiteY1" fmla="*/ 288567 h 289472"/>
                  <a:gd name="connsiteX2" fmla="*/ 39237 w 286699"/>
                  <a:gd name="connsiteY2" fmla="*/ 288567 h 289472"/>
                  <a:gd name="connsiteX3" fmla="*/ 39237 w 286699"/>
                  <a:gd name="connsiteY3" fmla="*/ 288567 h 289472"/>
                  <a:gd name="connsiteX4" fmla="*/ 53423 w 286699"/>
                  <a:gd name="connsiteY4" fmla="*/ 287058 h 289472"/>
                  <a:gd name="connsiteX5" fmla="*/ 68211 w 286699"/>
                  <a:gd name="connsiteY5" fmla="*/ 285549 h 289472"/>
                  <a:gd name="connsiteX6" fmla="*/ 190448 w 286699"/>
                  <a:gd name="connsiteY6" fmla="*/ 244196 h 289472"/>
                  <a:gd name="connsiteX7" fmla="*/ 280994 w 286699"/>
                  <a:gd name="connsiteY7" fmla="*/ 84819 h 289472"/>
                  <a:gd name="connsiteX8" fmla="*/ 281598 w 286699"/>
                  <a:gd name="connsiteY8" fmla="*/ 82103 h 289472"/>
                  <a:gd name="connsiteX9" fmla="*/ 286427 w 286699"/>
                  <a:gd name="connsiteY9" fmla="*/ 25657 h 289472"/>
                  <a:gd name="connsiteX10" fmla="*/ 262583 w 286699"/>
                  <a:gd name="connsiteY10" fmla="*/ 0 h 289472"/>
                  <a:gd name="connsiteX11" fmla="*/ 260470 w 286699"/>
                  <a:gd name="connsiteY11" fmla="*/ 0 h 289472"/>
                  <a:gd name="connsiteX12" fmla="*/ 139139 w 286699"/>
                  <a:gd name="connsiteY12" fmla="*/ 22337 h 289472"/>
                  <a:gd name="connsiteX13" fmla="*/ 19618 w 286699"/>
                  <a:gd name="connsiteY13" fmla="*/ 143378 h 289472"/>
                  <a:gd name="connsiteX14" fmla="*/ 0 w 286699"/>
                  <a:gd name="connsiteY14" fmla="*/ 243894 h 289472"/>
                  <a:gd name="connsiteX15" fmla="*/ 0 w 286699"/>
                  <a:gd name="connsiteY15" fmla="*/ 244196 h 289472"/>
                  <a:gd name="connsiteX16" fmla="*/ 0 w 286699"/>
                  <a:gd name="connsiteY16" fmla="*/ 244497 h 289472"/>
                  <a:gd name="connsiteX17" fmla="*/ 0 w 286699"/>
                  <a:gd name="connsiteY17" fmla="*/ 254157 h 289472"/>
                  <a:gd name="connsiteX18" fmla="*/ 0 w 286699"/>
                  <a:gd name="connsiteY18" fmla="*/ 254157 h 289472"/>
                  <a:gd name="connsiteX19" fmla="*/ 0 w 286699"/>
                  <a:gd name="connsiteY19" fmla="*/ 254157 h 289472"/>
                  <a:gd name="connsiteX20" fmla="*/ 27768 w 286699"/>
                  <a:gd name="connsiteY20" fmla="*/ 289473 h 289472"/>
                  <a:gd name="connsiteX21" fmla="*/ 262885 w 286699"/>
                  <a:gd name="connsiteY21" fmla="*/ 12376 h 289472"/>
                  <a:gd name="connsiteX22" fmla="*/ 262885 w 286699"/>
                  <a:gd name="connsiteY22" fmla="*/ 12376 h 289472"/>
                  <a:gd name="connsiteX23" fmla="*/ 261376 w 286699"/>
                  <a:gd name="connsiteY23" fmla="*/ 12376 h 289472"/>
                  <a:gd name="connsiteX24" fmla="*/ 262885 w 286699"/>
                  <a:gd name="connsiteY24" fmla="*/ 12376 h 289472"/>
                  <a:gd name="connsiteX25" fmla="*/ 30484 w 286699"/>
                  <a:gd name="connsiteY25" fmla="*/ 277399 h 289472"/>
                  <a:gd name="connsiteX26" fmla="*/ 27768 w 286699"/>
                  <a:gd name="connsiteY26" fmla="*/ 277399 h 289472"/>
                  <a:gd name="connsiteX27" fmla="*/ 27768 w 286699"/>
                  <a:gd name="connsiteY27" fmla="*/ 277399 h 289472"/>
                  <a:gd name="connsiteX28" fmla="*/ 30484 w 286699"/>
                  <a:gd name="connsiteY28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699" h="289472">
                    <a:moveTo>
                      <a:pt x="27768" y="289473"/>
                    </a:moveTo>
                    <a:cubicBezTo>
                      <a:pt x="30786" y="289473"/>
                      <a:pt x="34408" y="289171"/>
                      <a:pt x="39237" y="288567"/>
                    </a:cubicBezTo>
                    <a:lnTo>
                      <a:pt x="39237" y="288567"/>
                    </a:lnTo>
                    <a:lnTo>
                      <a:pt x="39237" y="288567"/>
                    </a:lnTo>
                    <a:cubicBezTo>
                      <a:pt x="43764" y="287964"/>
                      <a:pt x="48593" y="287662"/>
                      <a:pt x="53423" y="287058"/>
                    </a:cubicBezTo>
                    <a:cubicBezTo>
                      <a:pt x="58251" y="286756"/>
                      <a:pt x="63382" y="286153"/>
                      <a:pt x="68211" y="285549"/>
                    </a:cubicBezTo>
                    <a:cubicBezTo>
                      <a:pt x="115899" y="280417"/>
                      <a:pt x="156041" y="266834"/>
                      <a:pt x="190448" y="244196"/>
                    </a:cubicBezTo>
                    <a:cubicBezTo>
                      <a:pt x="255339" y="201333"/>
                      <a:pt x="273146" y="132813"/>
                      <a:pt x="280994" y="84819"/>
                    </a:cubicBezTo>
                    <a:lnTo>
                      <a:pt x="281598" y="82103"/>
                    </a:lnTo>
                    <a:cubicBezTo>
                      <a:pt x="284616" y="63992"/>
                      <a:pt x="287634" y="45579"/>
                      <a:pt x="286427" y="25657"/>
                    </a:cubicBezTo>
                    <a:cubicBezTo>
                      <a:pt x="284918" y="4528"/>
                      <a:pt x="272543" y="0"/>
                      <a:pt x="262583" y="0"/>
                    </a:cubicBezTo>
                    <a:cubicBezTo>
                      <a:pt x="261979" y="0"/>
                      <a:pt x="261074" y="0"/>
                      <a:pt x="260470" y="0"/>
                    </a:cubicBezTo>
                    <a:cubicBezTo>
                      <a:pt x="223346" y="2415"/>
                      <a:pt x="180488" y="6641"/>
                      <a:pt x="139139" y="22337"/>
                    </a:cubicBezTo>
                    <a:cubicBezTo>
                      <a:pt x="80586" y="44976"/>
                      <a:pt x="40142" y="85725"/>
                      <a:pt x="19618" y="143378"/>
                    </a:cubicBezTo>
                    <a:cubicBezTo>
                      <a:pt x="8150" y="175072"/>
                      <a:pt x="1811" y="207974"/>
                      <a:pt x="0" y="243894"/>
                    </a:cubicBezTo>
                    <a:lnTo>
                      <a:pt x="0" y="244196"/>
                    </a:lnTo>
                    <a:lnTo>
                      <a:pt x="0" y="244497"/>
                    </a:lnTo>
                    <a:lnTo>
                      <a:pt x="0" y="254157"/>
                    </a:lnTo>
                    <a:lnTo>
                      <a:pt x="0" y="254157"/>
                    </a:lnTo>
                    <a:lnTo>
                      <a:pt x="0" y="254157"/>
                    </a:lnTo>
                    <a:cubicBezTo>
                      <a:pt x="302" y="267740"/>
                      <a:pt x="604" y="289473"/>
                      <a:pt x="27768" y="289473"/>
                    </a:cubicBezTo>
                    <a:close/>
                    <a:moveTo>
                      <a:pt x="262885" y="12376"/>
                    </a:moveTo>
                    <a:cubicBezTo>
                      <a:pt x="263187" y="12376"/>
                      <a:pt x="263187" y="12376"/>
                      <a:pt x="262885" y="12376"/>
                    </a:cubicBezTo>
                    <a:cubicBezTo>
                      <a:pt x="262583" y="12376"/>
                      <a:pt x="261979" y="12376"/>
                      <a:pt x="261376" y="12376"/>
                    </a:cubicBezTo>
                    <a:cubicBezTo>
                      <a:pt x="261979" y="12376"/>
                      <a:pt x="262583" y="12376"/>
                      <a:pt x="262885" y="12376"/>
                    </a:cubicBezTo>
                    <a:close/>
                    <a:moveTo>
                      <a:pt x="30484" y="277399"/>
                    </a:moveTo>
                    <a:cubicBezTo>
                      <a:pt x="29578" y="277399"/>
                      <a:pt x="28673" y="277399"/>
                      <a:pt x="27768" y="277399"/>
                    </a:cubicBezTo>
                    <a:cubicBezTo>
                      <a:pt x="27768" y="277399"/>
                      <a:pt x="27768" y="277399"/>
                      <a:pt x="27768" y="277399"/>
                    </a:cubicBezTo>
                    <a:cubicBezTo>
                      <a:pt x="28371" y="277399"/>
                      <a:pt x="29578" y="277399"/>
                      <a:pt x="30484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7" name="Freeform 1606">
                <a:extLst>
                  <a:ext uri="{FF2B5EF4-FFF2-40B4-BE49-F238E27FC236}">
                    <a16:creationId xmlns:a16="http://schemas.microsoft.com/office/drawing/2014/main" id="{9C6DCAC1-E5CB-C345-AA50-CC79CC7BC118}"/>
                  </a:ext>
                </a:extLst>
              </p:cNvPr>
              <p:cNvSpPr/>
              <p:nvPr/>
            </p:nvSpPr>
            <p:spPr>
              <a:xfrm>
                <a:off x="9098286" y="4065900"/>
                <a:ext cx="289067" cy="287057"/>
              </a:xfrm>
              <a:custGeom>
                <a:avLst/>
                <a:gdLst>
                  <a:gd name="connsiteX0" fmla="*/ 272 w 289067"/>
                  <a:gd name="connsiteY0" fmla="*/ 258081 h 287057"/>
                  <a:gd name="connsiteX1" fmla="*/ 5102 w 289067"/>
                  <a:gd name="connsiteY1" fmla="*/ 278002 h 287057"/>
                  <a:gd name="connsiteX2" fmla="*/ 24116 w 289067"/>
                  <a:gd name="connsiteY2" fmla="*/ 286756 h 287057"/>
                  <a:gd name="connsiteX3" fmla="*/ 30152 w 289067"/>
                  <a:gd name="connsiteY3" fmla="*/ 287058 h 287057"/>
                  <a:gd name="connsiteX4" fmla="*/ 35585 w 289067"/>
                  <a:gd name="connsiteY4" fmla="*/ 287058 h 287057"/>
                  <a:gd name="connsiteX5" fmla="*/ 40716 w 289067"/>
                  <a:gd name="connsiteY5" fmla="*/ 287058 h 287057"/>
                  <a:gd name="connsiteX6" fmla="*/ 41018 w 289067"/>
                  <a:gd name="connsiteY6" fmla="*/ 287058 h 287057"/>
                  <a:gd name="connsiteX7" fmla="*/ 41320 w 289067"/>
                  <a:gd name="connsiteY7" fmla="*/ 287058 h 287057"/>
                  <a:gd name="connsiteX8" fmla="*/ 151484 w 289067"/>
                  <a:gd name="connsiteY8" fmla="*/ 264118 h 287057"/>
                  <a:gd name="connsiteX9" fmla="*/ 256517 w 289067"/>
                  <a:gd name="connsiteY9" fmla="*/ 169639 h 287057"/>
                  <a:gd name="connsiteX10" fmla="*/ 288812 w 289067"/>
                  <a:gd name="connsiteY10" fmla="*/ 31392 h 287057"/>
                  <a:gd name="connsiteX11" fmla="*/ 283379 w 289067"/>
                  <a:gd name="connsiteY11" fmla="*/ 8452 h 287057"/>
                  <a:gd name="connsiteX12" fmla="*/ 260743 w 289067"/>
                  <a:gd name="connsiteY12" fmla="*/ 0 h 287057"/>
                  <a:gd name="connsiteX13" fmla="*/ 254103 w 289067"/>
                  <a:gd name="connsiteY13" fmla="*/ 0 h 287057"/>
                  <a:gd name="connsiteX14" fmla="*/ 199473 w 289067"/>
                  <a:gd name="connsiteY14" fmla="*/ 5735 h 287057"/>
                  <a:gd name="connsiteX15" fmla="*/ 74218 w 289067"/>
                  <a:gd name="connsiteY15" fmla="*/ 61275 h 287057"/>
                  <a:gd name="connsiteX16" fmla="*/ 10233 w 289067"/>
                  <a:gd name="connsiteY16" fmla="*/ 178996 h 287057"/>
                  <a:gd name="connsiteX17" fmla="*/ 2989 w 289067"/>
                  <a:gd name="connsiteY17" fmla="*/ 230612 h 287057"/>
                  <a:gd name="connsiteX18" fmla="*/ 272 w 289067"/>
                  <a:gd name="connsiteY18" fmla="*/ 258081 h 287057"/>
                  <a:gd name="connsiteX19" fmla="*/ 254404 w 289067"/>
                  <a:gd name="connsiteY19" fmla="*/ 11470 h 287057"/>
                  <a:gd name="connsiteX20" fmla="*/ 260440 w 289067"/>
                  <a:gd name="connsiteY20" fmla="*/ 11470 h 287057"/>
                  <a:gd name="connsiteX21" fmla="*/ 253801 w 289067"/>
                  <a:gd name="connsiteY21" fmla="*/ 11470 h 287057"/>
                  <a:gd name="connsiteX22" fmla="*/ 254404 w 289067"/>
                  <a:gd name="connsiteY22" fmla="*/ 11470 h 287057"/>
                  <a:gd name="connsiteX23" fmla="*/ 31661 w 289067"/>
                  <a:gd name="connsiteY23" fmla="*/ 274380 h 287057"/>
                  <a:gd name="connsiteX24" fmla="*/ 30454 w 289067"/>
                  <a:gd name="connsiteY24" fmla="*/ 274380 h 287057"/>
                  <a:gd name="connsiteX25" fmla="*/ 30152 w 289067"/>
                  <a:gd name="connsiteY25" fmla="*/ 274380 h 287057"/>
                  <a:gd name="connsiteX26" fmla="*/ 31661 w 289067"/>
                  <a:gd name="connsiteY26" fmla="*/ 274380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9067" h="287057">
                    <a:moveTo>
                      <a:pt x="272" y="258081"/>
                    </a:moveTo>
                    <a:cubicBezTo>
                      <a:pt x="-935" y="268042"/>
                      <a:pt x="2084" y="274380"/>
                      <a:pt x="5102" y="278002"/>
                    </a:cubicBezTo>
                    <a:cubicBezTo>
                      <a:pt x="8120" y="281625"/>
                      <a:pt x="13854" y="286153"/>
                      <a:pt x="24116" y="286756"/>
                    </a:cubicBezTo>
                    <a:cubicBezTo>
                      <a:pt x="25927" y="286756"/>
                      <a:pt x="28040" y="287058"/>
                      <a:pt x="30152" y="287058"/>
                    </a:cubicBezTo>
                    <a:cubicBezTo>
                      <a:pt x="31963" y="287058"/>
                      <a:pt x="33775" y="287058"/>
                      <a:pt x="35585" y="287058"/>
                    </a:cubicBezTo>
                    <a:cubicBezTo>
                      <a:pt x="37396" y="287058"/>
                      <a:pt x="38905" y="287058"/>
                      <a:pt x="40716" y="287058"/>
                    </a:cubicBezTo>
                    <a:lnTo>
                      <a:pt x="41018" y="287058"/>
                    </a:lnTo>
                    <a:lnTo>
                      <a:pt x="41320" y="287058"/>
                    </a:lnTo>
                    <a:cubicBezTo>
                      <a:pt x="81764" y="284945"/>
                      <a:pt x="117680" y="277701"/>
                      <a:pt x="151484" y="264118"/>
                    </a:cubicBezTo>
                    <a:cubicBezTo>
                      <a:pt x="200379" y="244497"/>
                      <a:pt x="234484" y="213709"/>
                      <a:pt x="256517" y="169639"/>
                    </a:cubicBezTo>
                    <a:cubicBezTo>
                      <a:pt x="279455" y="122852"/>
                      <a:pt x="285794" y="73651"/>
                      <a:pt x="288812" y="31392"/>
                    </a:cubicBezTo>
                    <a:cubicBezTo>
                      <a:pt x="289415" y="23846"/>
                      <a:pt x="289415" y="15092"/>
                      <a:pt x="283379" y="8452"/>
                    </a:cubicBezTo>
                    <a:cubicBezTo>
                      <a:pt x="277343" y="1811"/>
                      <a:pt x="268589" y="604"/>
                      <a:pt x="260743" y="0"/>
                    </a:cubicBezTo>
                    <a:cubicBezTo>
                      <a:pt x="258328" y="0"/>
                      <a:pt x="256215" y="0"/>
                      <a:pt x="254103" y="0"/>
                    </a:cubicBezTo>
                    <a:cubicBezTo>
                      <a:pt x="237503" y="0"/>
                      <a:pt x="220298" y="1811"/>
                      <a:pt x="199473" y="5735"/>
                    </a:cubicBezTo>
                    <a:cubicBezTo>
                      <a:pt x="144542" y="15998"/>
                      <a:pt x="104702" y="33807"/>
                      <a:pt x="74218" y="61275"/>
                    </a:cubicBezTo>
                    <a:cubicBezTo>
                      <a:pt x="44036" y="88744"/>
                      <a:pt x="22909" y="127380"/>
                      <a:pt x="10233" y="178996"/>
                    </a:cubicBezTo>
                    <a:cubicBezTo>
                      <a:pt x="6007" y="196503"/>
                      <a:pt x="4498" y="213709"/>
                      <a:pt x="2989" y="230612"/>
                    </a:cubicBezTo>
                    <a:cubicBezTo>
                      <a:pt x="2385" y="239668"/>
                      <a:pt x="1479" y="248723"/>
                      <a:pt x="272" y="258081"/>
                    </a:cubicBezTo>
                    <a:close/>
                    <a:moveTo>
                      <a:pt x="254404" y="11470"/>
                    </a:moveTo>
                    <a:cubicBezTo>
                      <a:pt x="256517" y="11470"/>
                      <a:pt x="258328" y="11470"/>
                      <a:pt x="260440" y="11470"/>
                    </a:cubicBezTo>
                    <a:cubicBezTo>
                      <a:pt x="258328" y="11470"/>
                      <a:pt x="255913" y="11470"/>
                      <a:pt x="253801" y="11470"/>
                    </a:cubicBezTo>
                    <a:cubicBezTo>
                      <a:pt x="253801" y="11470"/>
                      <a:pt x="254103" y="11470"/>
                      <a:pt x="254404" y="11470"/>
                    </a:cubicBezTo>
                    <a:close/>
                    <a:moveTo>
                      <a:pt x="31661" y="274380"/>
                    </a:moveTo>
                    <a:cubicBezTo>
                      <a:pt x="31360" y="274380"/>
                      <a:pt x="30756" y="274380"/>
                      <a:pt x="30454" y="274380"/>
                    </a:cubicBezTo>
                    <a:cubicBezTo>
                      <a:pt x="30454" y="274380"/>
                      <a:pt x="30152" y="274380"/>
                      <a:pt x="30152" y="274380"/>
                    </a:cubicBezTo>
                    <a:cubicBezTo>
                      <a:pt x="30454" y="274380"/>
                      <a:pt x="31058" y="274380"/>
                      <a:pt x="3166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8" name="Freeform 1607">
                <a:extLst>
                  <a:ext uri="{FF2B5EF4-FFF2-40B4-BE49-F238E27FC236}">
                    <a16:creationId xmlns:a16="http://schemas.microsoft.com/office/drawing/2014/main" id="{DED33513-4572-0648-AEFD-A4C0DBB0C1FB}"/>
                  </a:ext>
                </a:extLst>
              </p:cNvPr>
              <p:cNvSpPr/>
              <p:nvPr/>
            </p:nvSpPr>
            <p:spPr>
              <a:xfrm>
                <a:off x="9105802" y="1561462"/>
                <a:ext cx="286147" cy="286454"/>
              </a:xfrm>
              <a:custGeom>
                <a:avLst/>
                <a:gdLst>
                  <a:gd name="connsiteX0" fmla="*/ 215801 w 286147"/>
                  <a:gd name="connsiteY0" fmla="*/ 63690 h 286454"/>
                  <a:gd name="connsiteX1" fmla="*/ 27466 w 286147"/>
                  <a:gd name="connsiteY1" fmla="*/ 0 h 286454"/>
                  <a:gd name="connsiteX2" fmla="*/ 25957 w 286147"/>
                  <a:gd name="connsiteY2" fmla="*/ 0 h 286454"/>
                  <a:gd name="connsiteX3" fmla="*/ 6942 w 286147"/>
                  <a:gd name="connsiteY3" fmla="*/ 6641 h 286454"/>
                  <a:gd name="connsiteX4" fmla="*/ 0 w 286147"/>
                  <a:gd name="connsiteY4" fmla="*/ 32298 h 286454"/>
                  <a:gd name="connsiteX5" fmla="*/ 31993 w 286147"/>
                  <a:gd name="connsiteY5" fmla="*/ 171148 h 286454"/>
                  <a:gd name="connsiteX6" fmla="*/ 125255 w 286147"/>
                  <a:gd name="connsiteY6" fmla="*/ 259288 h 286454"/>
                  <a:gd name="connsiteX7" fmla="*/ 238739 w 286147"/>
                  <a:gd name="connsiteY7" fmla="*/ 286454 h 286454"/>
                  <a:gd name="connsiteX8" fmla="*/ 239041 w 286147"/>
                  <a:gd name="connsiteY8" fmla="*/ 286454 h 286454"/>
                  <a:gd name="connsiteX9" fmla="*/ 239343 w 286147"/>
                  <a:gd name="connsiteY9" fmla="*/ 286454 h 286454"/>
                  <a:gd name="connsiteX10" fmla="*/ 250812 w 286147"/>
                  <a:gd name="connsiteY10" fmla="*/ 286454 h 286454"/>
                  <a:gd name="connsiteX11" fmla="*/ 250812 w 286147"/>
                  <a:gd name="connsiteY11" fmla="*/ 286454 h 286454"/>
                  <a:gd name="connsiteX12" fmla="*/ 250812 w 286147"/>
                  <a:gd name="connsiteY12" fmla="*/ 286454 h 286454"/>
                  <a:gd name="connsiteX13" fmla="*/ 278579 w 286147"/>
                  <a:gd name="connsiteY13" fmla="*/ 279210 h 286454"/>
                  <a:gd name="connsiteX14" fmla="*/ 286125 w 286147"/>
                  <a:gd name="connsiteY14" fmla="*/ 251440 h 286454"/>
                  <a:gd name="connsiteX15" fmla="*/ 280692 w 286147"/>
                  <a:gd name="connsiteY15" fmla="*/ 201635 h 286454"/>
                  <a:gd name="connsiteX16" fmla="*/ 215801 w 286147"/>
                  <a:gd name="connsiteY16" fmla="*/ 63690 h 286454"/>
                  <a:gd name="connsiteX17" fmla="*/ 25353 w 286147"/>
                  <a:gd name="connsiteY17" fmla="*/ 11772 h 286454"/>
                  <a:gd name="connsiteX18" fmla="*/ 25957 w 286147"/>
                  <a:gd name="connsiteY18" fmla="*/ 11772 h 286454"/>
                  <a:gd name="connsiteX19" fmla="*/ 27164 w 286147"/>
                  <a:gd name="connsiteY19" fmla="*/ 11772 h 286454"/>
                  <a:gd name="connsiteX20" fmla="*/ 25353 w 286147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47" h="286454">
                    <a:moveTo>
                      <a:pt x="215801" y="63690"/>
                    </a:moveTo>
                    <a:cubicBezTo>
                      <a:pt x="169321" y="21129"/>
                      <a:pt x="111372" y="1509"/>
                      <a:pt x="27466" y="0"/>
                    </a:cubicBezTo>
                    <a:cubicBezTo>
                      <a:pt x="27164" y="0"/>
                      <a:pt x="26560" y="0"/>
                      <a:pt x="25957" y="0"/>
                    </a:cubicBezTo>
                    <a:cubicBezTo>
                      <a:pt x="20524" y="0"/>
                      <a:pt x="12677" y="604"/>
                      <a:pt x="6942" y="6641"/>
                    </a:cubicBezTo>
                    <a:cubicBezTo>
                      <a:pt x="302" y="13281"/>
                      <a:pt x="0" y="23544"/>
                      <a:pt x="0" y="32298"/>
                    </a:cubicBezTo>
                    <a:cubicBezTo>
                      <a:pt x="302" y="82103"/>
                      <a:pt x="11168" y="128889"/>
                      <a:pt x="31993" y="171148"/>
                    </a:cubicBezTo>
                    <a:cubicBezTo>
                      <a:pt x="51913" y="211294"/>
                      <a:pt x="83000" y="240875"/>
                      <a:pt x="125255" y="259288"/>
                    </a:cubicBezTo>
                    <a:cubicBezTo>
                      <a:pt x="160266" y="274682"/>
                      <a:pt x="198296" y="284040"/>
                      <a:pt x="238739" y="286454"/>
                    </a:cubicBezTo>
                    <a:lnTo>
                      <a:pt x="239041" y="286454"/>
                    </a:lnTo>
                    <a:lnTo>
                      <a:pt x="239343" y="286454"/>
                    </a:lnTo>
                    <a:lnTo>
                      <a:pt x="250812" y="286454"/>
                    </a:lnTo>
                    <a:lnTo>
                      <a:pt x="250812" y="286454"/>
                    </a:lnTo>
                    <a:lnTo>
                      <a:pt x="250812" y="286454"/>
                    </a:lnTo>
                    <a:cubicBezTo>
                      <a:pt x="262885" y="286152"/>
                      <a:pt x="271939" y="285549"/>
                      <a:pt x="278579" y="279210"/>
                    </a:cubicBezTo>
                    <a:cubicBezTo>
                      <a:pt x="285219" y="272569"/>
                      <a:pt x="285823" y="263514"/>
                      <a:pt x="286125" y="251440"/>
                    </a:cubicBezTo>
                    <a:cubicBezTo>
                      <a:pt x="286427" y="234235"/>
                      <a:pt x="283710" y="217633"/>
                      <a:pt x="280692" y="201635"/>
                    </a:cubicBezTo>
                    <a:cubicBezTo>
                      <a:pt x="267412" y="119532"/>
                      <a:pt x="239041" y="84820"/>
                      <a:pt x="215801" y="63690"/>
                    </a:cubicBezTo>
                    <a:close/>
                    <a:moveTo>
                      <a:pt x="25353" y="11772"/>
                    </a:moveTo>
                    <a:cubicBezTo>
                      <a:pt x="25655" y="11772"/>
                      <a:pt x="25655" y="11772"/>
                      <a:pt x="25957" y="11772"/>
                    </a:cubicBezTo>
                    <a:cubicBezTo>
                      <a:pt x="26259" y="11772"/>
                      <a:pt x="26862" y="11772"/>
                      <a:pt x="27164" y="11772"/>
                    </a:cubicBezTo>
                    <a:cubicBezTo>
                      <a:pt x="26560" y="11772"/>
                      <a:pt x="25957" y="11772"/>
                      <a:pt x="2535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09" name="Freeform 1608">
                <a:extLst>
                  <a:ext uri="{FF2B5EF4-FFF2-40B4-BE49-F238E27FC236}">
                    <a16:creationId xmlns:a16="http://schemas.microsoft.com/office/drawing/2014/main" id="{45561C00-DD25-C946-BA7A-BB17B0FA1098}"/>
                  </a:ext>
                </a:extLst>
              </p:cNvPr>
              <p:cNvSpPr/>
              <p:nvPr/>
            </p:nvSpPr>
            <p:spPr>
              <a:xfrm>
                <a:off x="9420287" y="1561160"/>
                <a:ext cx="286831" cy="286756"/>
              </a:xfrm>
              <a:custGeom>
                <a:avLst/>
                <a:gdLst>
                  <a:gd name="connsiteX0" fmla="*/ 286740 w 286831"/>
                  <a:gd name="connsiteY0" fmla="*/ 28977 h 286756"/>
                  <a:gd name="connsiteX1" fmla="*/ 279194 w 286831"/>
                  <a:gd name="connsiteY1" fmla="*/ 6641 h 286756"/>
                  <a:gd name="connsiteX2" fmla="*/ 256859 w 286831"/>
                  <a:gd name="connsiteY2" fmla="*/ 0 h 286756"/>
                  <a:gd name="connsiteX3" fmla="*/ 249917 w 286831"/>
                  <a:gd name="connsiteY3" fmla="*/ 0 h 286756"/>
                  <a:gd name="connsiteX4" fmla="*/ 177179 w 286831"/>
                  <a:gd name="connsiteY4" fmla="*/ 9961 h 286756"/>
                  <a:gd name="connsiteX5" fmla="*/ 10877 w 286831"/>
                  <a:gd name="connsiteY5" fmla="*/ 176279 h 286756"/>
                  <a:gd name="connsiteX6" fmla="*/ 3331 w 286831"/>
                  <a:gd name="connsiteY6" fmla="*/ 225179 h 286756"/>
                  <a:gd name="connsiteX7" fmla="*/ 1822 w 286831"/>
                  <a:gd name="connsiteY7" fmla="*/ 238158 h 286756"/>
                  <a:gd name="connsiteX8" fmla="*/ 6048 w 286831"/>
                  <a:gd name="connsiteY8" fmla="*/ 278002 h 286756"/>
                  <a:gd name="connsiteX9" fmla="*/ 33212 w 286831"/>
                  <a:gd name="connsiteY9" fmla="*/ 286756 h 286756"/>
                  <a:gd name="connsiteX10" fmla="*/ 46794 w 286831"/>
                  <a:gd name="connsiteY10" fmla="*/ 286454 h 286756"/>
                  <a:gd name="connsiteX11" fmla="*/ 141262 w 286831"/>
                  <a:gd name="connsiteY11" fmla="*/ 268343 h 286756"/>
                  <a:gd name="connsiteX12" fmla="*/ 235431 w 286831"/>
                  <a:gd name="connsiteY12" fmla="*/ 203446 h 286756"/>
                  <a:gd name="connsiteX13" fmla="*/ 286740 w 286831"/>
                  <a:gd name="connsiteY13" fmla="*/ 28977 h 286756"/>
                  <a:gd name="connsiteX14" fmla="*/ 33513 w 286831"/>
                  <a:gd name="connsiteY14" fmla="*/ 274380 h 286756"/>
                  <a:gd name="connsiteX15" fmla="*/ 33513 w 286831"/>
                  <a:gd name="connsiteY15" fmla="*/ 274380 h 286756"/>
                  <a:gd name="connsiteX16" fmla="*/ 34117 w 286831"/>
                  <a:gd name="connsiteY16" fmla="*/ 274380 h 286756"/>
                  <a:gd name="connsiteX17" fmla="*/ 33513 w 286831"/>
                  <a:gd name="connsiteY17" fmla="*/ 274380 h 286756"/>
                  <a:gd name="connsiteX18" fmla="*/ 248408 w 286831"/>
                  <a:gd name="connsiteY18" fmla="*/ 12074 h 286756"/>
                  <a:gd name="connsiteX19" fmla="*/ 250219 w 286831"/>
                  <a:gd name="connsiteY19" fmla="*/ 12074 h 286756"/>
                  <a:gd name="connsiteX20" fmla="*/ 256558 w 286831"/>
                  <a:gd name="connsiteY20" fmla="*/ 12074 h 286756"/>
                  <a:gd name="connsiteX21" fmla="*/ 248408 w 286831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31" h="286756">
                    <a:moveTo>
                      <a:pt x="286740" y="28977"/>
                    </a:moveTo>
                    <a:cubicBezTo>
                      <a:pt x="286438" y="20827"/>
                      <a:pt x="285532" y="12678"/>
                      <a:pt x="279194" y="6641"/>
                    </a:cubicBezTo>
                    <a:cubicBezTo>
                      <a:pt x="273158" y="906"/>
                      <a:pt x="265008" y="302"/>
                      <a:pt x="256859" y="0"/>
                    </a:cubicBezTo>
                    <a:cubicBezTo>
                      <a:pt x="254445" y="0"/>
                      <a:pt x="252332" y="0"/>
                      <a:pt x="249917" y="0"/>
                    </a:cubicBezTo>
                    <a:cubicBezTo>
                      <a:pt x="224565" y="0"/>
                      <a:pt x="200117" y="4830"/>
                      <a:pt x="177179" y="9961"/>
                    </a:cubicBezTo>
                    <a:cubicBezTo>
                      <a:pt x="88444" y="30185"/>
                      <a:pt x="32306" y="86027"/>
                      <a:pt x="10877" y="176279"/>
                    </a:cubicBezTo>
                    <a:cubicBezTo>
                      <a:pt x="6953" y="192579"/>
                      <a:pt x="5142" y="209181"/>
                      <a:pt x="3331" y="225179"/>
                    </a:cubicBezTo>
                    <a:cubicBezTo>
                      <a:pt x="2728" y="229405"/>
                      <a:pt x="2426" y="233933"/>
                      <a:pt x="1822" y="238158"/>
                    </a:cubicBezTo>
                    <a:cubicBezTo>
                      <a:pt x="-593" y="256873"/>
                      <a:pt x="-1800" y="269249"/>
                      <a:pt x="6048" y="278002"/>
                    </a:cubicBezTo>
                    <a:cubicBezTo>
                      <a:pt x="12688" y="285549"/>
                      <a:pt x="23252" y="286756"/>
                      <a:pt x="33212" y="286756"/>
                    </a:cubicBezTo>
                    <a:cubicBezTo>
                      <a:pt x="36833" y="286756"/>
                      <a:pt x="40757" y="286756"/>
                      <a:pt x="46794" y="286454"/>
                    </a:cubicBezTo>
                    <a:cubicBezTo>
                      <a:pt x="78182" y="284945"/>
                      <a:pt x="109874" y="278908"/>
                      <a:pt x="141262" y="268343"/>
                    </a:cubicBezTo>
                    <a:cubicBezTo>
                      <a:pt x="182914" y="253855"/>
                      <a:pt x="214001" y="232725"/>
                      <a:pt x="235431" y="203446"/>
                    </a:cubicBezTo>
                    <a:cubicBezTo>
                      <a:pt x="271045" y="154547"/>
                      <a:pt x="288249" y="95988"/>
                      <a:pt x="286740" y="28977"/>
                    </a:cubicBezTo>
                    <a:close/>
                    <a:moveTo>
                      <a:pt x="33513" y="274380"/>
                    </a:moveTo>
                    <a:cubicBezTo>
                      <a:pt x="33513" y="274380"/>
                      <a:pt x="33212" y="274380"/>
                      <a:pt x="33513" y="274380"/>
                    </a:cubicBezTo>
                    <a:cubicBezTo>
                      <a:pt x="33513" y="274380"/>
                      <a:pt x="33815" y="274380"/>
                      <a:pt x="34117" y="274380"/>
                    </a:cubicBezTo>
                    <a:cubicBezTo>
                      <a:pt x="33815" y="274380"/>
                      <a:pt x="33815" y="274380"/>
                      <a:pt x="33513" y="274380"/>
                    </a:cubicBezTo>
                    <a:close/>
                    <a:moveTo>
                      <a:pt x="248408" y="12074"/>
                    </a:moveTo>
                    <a:cubicBezTo>
                      <a:pt x="249012" y="12074"/>
                      <a:pt x="249616" y="12074"/>
                      <a:pt x="250219" y="12074"/>
                    </a:cubicBezTo>
                    <a:cubicBezTo>
                      <a:pt x="252332" y="12074"/>
                      <a:pt x="254445" y="12074"/>
                      <a:pt x="256558" y="12074"/>
                    </a:cubicBezTo>
                    <a:cubicBezTo>
                      <a:pt x="253841" y="12074"/>
                      <a:pt x="251125" y="12074"/>
                      <a:pt x="24840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0" name="Freeform 1609">
                <a:extLst>
                  <a:ext uri="{FF2B5EF4-FFF2-40B4-BE49-F238E27FC236}">
                    <a16:creationId xmlns:a16="http://schemas.microsoft.com/office/drawing/2014/main" id="{776E95FE-FDC1-B742-98C6-31FD42D34FFC}"/>
                  </a:ext>
                </a:extLst>
              </p:cNvPr>
              <p:cNvSpPr/>
              <p:nvPr/>
            </p:nvSpPr>
            <p:spPr>
              <a:xfrm>
                <a:off x="9414763" y="933617"/>
                <a:ext cx="287434" cy="286454"/>
              </a:xfrm>
              <a:custGeom>
                <a:avLst/>
                <a:gdLst>
                  <a:gd name="connsiteX0" fmla="*/ 44470 w 287434"/>
                  <a:gd name="connsiteY0" fmla="*/ 286454 h 286454"/>
                  <a:gd name="connsiteX1" fmla="*/ 57147 w 287434"/>
                  <a:gd name="connsiteY1" fmla="*/ 286454 h 286454"/>
                  <a:gd name="connsiteX2" fmla="*/ 57449 w 287434"/>
                  <a:gd name="connsiteY2" fmla="*/ 286454 h 286454"/>
                  <a:gd name="connsiteX3" fmla="*/ 57750 w 287434"/>
                  <a:gd name="connsiteY3" fmla="*/ 286454 h 286454"/>
                  <a:gd name="connsiteX4" fmla="*/ 177271 w 287434"/>
                  <a:gd name="connsiteY4" fmla="*/ 252949 h 286454"/>
                  <a:gd name="connsiteX5" fmla="*/ 236125 w 287434"/>
                  <a:gd name="connsiteY5" fmla="*/ 203144 h 286454"/>
                  <a:gd name="connsiteX6" fmla="*/ 287435 w 287434"/>
                  <a:gd name="connsiteY6" fmla="*/ 29279 h 286454"/>
                  <a:gd name="connsiteX7" fmla="*/ 280795 w 287434"/>
                  <a:gd name="connsiteY7" fmla="*/ 6943 h 286454"/>
                  <a:gd name="connsiteX8" fmla="*/ 260875 w 287434"/>
                  <a:gd name="connsiteY8" fmla="*/ 0 h 286454"/>
                  <a:gd name="connsiteX9" fmla="*/ 253631 w 287434"/>
                  <a:gd name="connsiteY9" fmla="*/ 302 h 286454"/>
                  <a:gd name="connsiteX10" fmla="*/ 249707 w 287434"/>
                  <a:gd name="connsiteY10" fmla="*/ 604 h 286454"/>
                  <a:gd name="connsiteX11" fmla="*/ 154936 w 287434"/>
                  <a:gd name="connsiteY11" fmla="*/ 16904 h 286454"/>
                  <a:gd name="connsiteX12" fmla="*/ 28474 w 287434"/>
                  <a:gd name="connsiteY12" fmla="*/ 124362 h 286454"/>
                  <a:gd name="connsiteX13" fmla="*/ 706 w 287434"/>
                  <a:gd name="connsiteY13" fmla="*/ 238460 h 286454"/>
                  <a:gd name="connsiteX14" fmla="*/ 7045 w 287434"/>
                  <a:gd name="connsiteY14" fmla="*/ 277399 h 286454"/>
                  <a:gd name="connsiteX15" fmla="*/ 44470 w 287434"/>
                  <a:gd name="connsiteY15" fmla="*/ 286454 h 286454"/>
                  <a:gd name="connsiteX16" fmla="*/ 260875 w 287434"/>
                  <a:gd name="connsiteY16" fmla="*/ 12074 h 286454"/>
                  <a:gd name="connsiteX17" fmla="*/ 262384 w 287434"/>
                  <a:gd name="connsiteY17" fmla="*/ 12074 h 286454"/>
                  <a:gd name="connsiteX18" fmla="*/ 260875 w 287434"/>
                  <a:gd name="connsiteY18" fmla="*/ 12074 h 286454"/>
                  <a:gd name="connsiteX19" fmla="*/ 260875 w 287434"/>
                  <a:gd name="connsiteY19" fmla="*/ 12074 h 286454"/>
                  <a:gd name="connsiteX20" fmla="*/ 45074 w 287434"/>
                  <a:gd name="connsiteY20" fmla="*/ 274380 h 286454"/>
                  <a:gd name="connsiteX21" fmla="*/ 44470 w 287434"/>
                  <a:gd name="connsiteY21" fmla="*/ 274380 h 286454"/>
                  <a:gd name="connsiteX22" fmla="*/ 43263 w 287434"/>
                  <a:gd name="connsiteY22" fmla="*/ 274380 h 286454"/>
                  <a:gd name="connsiteX23" fmla="*/ 45074 w 287434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434" h="286454">
                    <a:moveTo>
                      <a:pt x="44470" y="286454"/>
                    </a:moveTo>
                    <a:cubicBezTo>
                      <a:pt x="48394" y="286454"/>
                      <a:pt x="52619" y="286454"/>
                      <a:pt x="57147" y="286454"/>
                    </a:cubicBezTo>
                    <a:lnTo>
                      <a:pt x="57449" y="286454"/>
                    </a:lnTo>
                    <a:lnTo>
                      <a:pt x="57750" y="286454"/>
                    </a:lnTo>
                    <a:cubicBezTo>
                      <a:pt x="81594" y="285247"/>
                      <a:pt x="128678" y="279210"/>
                      <a:pt x="177271" y="252949"/>
                    </a:cubicBezTo>
                    <a:cubicBezTo>
                      <a:pt x="202020" y="239366"/>
                      <a:pt x="221337" y="223066"/>
                      <a:pt x="236125" y="203144"/>
                    </a:cubicBezTo>
                    <a:cubicBezTo>
                      <a:pt x="269929" y="156961"/>
                      <a:pt x="286228" y="101723"/>
                      <a:pt x="287435" y="29279"/>
                    </a:cubicBezTo>
                    <a:cubicBezTo>
                      <a:pt x="287435" y="22337"/>
                      <a:pt x="286831" y="13281"/>
                      <a:pt x="280795" y="6943"/>
                    </a:cubicBezTo>
                    <a:cubicBezTo>
                      <a:pt x="274759" y="906"/>
                      <a:pt x="266610" y="0"/>
                      <a:pt x="260875" y="0"/>
                    </a:cubicBezTo>
                    <a:cubicBezTo>
                      <a:pt x="258762" y="0"/>
                      <a:pt x="256347" y="0"/>
                      <a:pt x="253631" y="302"/>
                    </a:cubicBezTo>
                    <a:lnTo>
                      <a:pt x="249707" y="604"/>
                    </a:lnTo>
                    <a:cubicBezTo>
                      <a:pt x="218318" y="3622"/>
                      <a:pt x="186023" y="6641"/>
                      <a:pt x="154936" y="16904"/>
                    </a:cubicBezTo>
                    <a:cubicBezTo>
                      <a:pt x="93365" y="37429"/>
                      <a:pt x="52318" y="72746"/>
                      <a:pt x="28474" y="124362"/>
                    </a:cubicBezTo>
                    <a:cubicBezTo>
                      <a:pt x="13081" y="158471"/>
                      <a:pt x="3725" y="196805"/>
                      <a:pt x="706" y="238460"/>
                    </a:cubicBezTo>
                    <a:cubicBezTo>
                      <a:pt x="-501" y="255968"/>
                      <a:pt x="-1105" y="268645"/>
                      <a:pt x="7045" y="277399"/>
                    </a:cubicBezTo>
                    <a:cubicBezTo>
                      <a:pt x="15495" y="285851"/>
                      <a:pt x="27870" y="286454"/>
                      <a:pt x="44470" y="286454"/>
                    </a:cubicBezTo>
                    <a:close/>
                    <a:moveTo>
                      <a:pt x="260875" y="12074"/>
                    </a:moveTo>
                    <a:cubicBezTo>
                      <a:pt x="261478" y="12074"/>
                      <a:pt x="261780" y="12074"/>
                      <a:pt x="262384" y="12074"/>
                    </a:cubicBezTo>
                    <a:cubicBezTo>
                      <a:pt x="261780" y="12074"/>
                      <a:pt x="261177" y="12074"/>
                      <a:pt x="260875" y="12074"/>
                    </a:cubicBezTo>
                    <a:cubicBezTo>
                      <a:pt x="260573" y="12074"/>
                      <a:pt x="260573" y="12074"/>
                      <a:pt x="260875" y="12074"/>
                    </a:cubicBezTo>
                    <a:close/>
                    <a:moveTo>
                      <a:pt x="45074" y="274380"/>
                    </a:moveTo>
                    <a:cubicBezTo>
                      <a:pt x="44772" y="274380"/>
                      <a:pt x="44772" y="274380"/>
                      <a:pt x="44470" y="274380"/>
                    </a:cubicBezTo>
                    <a:cubicBezTo>
                      <a:pt x="44168" y="274380"/>
                      <a:pt x="43565" y="274380"/>
                      <a:pt x="43263" y="274380"/>
                    </a:cubicBezTo>
                    <a:cubicBezTo>
                      <a:pt x="43867" y="274380"/>
                      <a:pt x="44470" y="274380"/>
                      <a:pt x="4507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1" name="Freeform 1610">
                <a:extLst>
                  <a:ext uri="{FF2B5EF4-FFF2-40B4-BE49-F238E27FC236}">
                    <a16:creationId xmlns:a16="http://schemas.microsoft.com/office/drawing/2014/main" id="{9510AC03-E83B-4C46-86FE-D02353DADCDB}"/>
                  </a:ext>
                </a:extLst>
              </p:cNvPr>
              <p:cNvSpPr/>
              <p:nvPr/>
            </p:nvSpPr>
            <p:spPr>
              <a:xfrm>
                <a:off x="9415469" y="1252067"/>
                <a:ext cx="286631" cy="286454"/>
              </a:xfrm>
              <a:custGeom>
                <a:avLst/>
                <a:gdLst>
                  <a:gd name="connsiteX0" fmla="*/ 83000 w 286631"/>
                  <a:gd name="connsiteY0" fmla="*/ 234235 h 286454"/>
                  <a:gd name="connsiteX1" fmla="*/ 233910 w 286631"/>
                  <a:gd name="connsiteY1" fmla="*/ 286454 h 286454"/>
                  <a:gd name="connsiteX2" fmla="*/ 234513 w 286631"/>
                  <a:gd name="connsiteY2" fmla="*/ 286454 h 286454"/>
                  <a:gd name="connsiteX3" fmla="*/ 235117 w 286631"/>
                  <a:gd name="connsiteY3" fmla="*/ 286454 h 286454"/>
                  <a:gd name="connsiteX4" fmla="*/ 247492 w 286631"/>
                  <a:gd name="connsiteY4" fmla="*/ 286454 h 286454"/>
                  <a:gd name="connsiteX5" fmla="*/ 279485 w 286631"/>
                  <a:gd name="connsiteY5" fmla="*/ 278304 h 286454"/>
                  <a:gd name="connsiteX6" fmla="*/ 286426 w 286631"/>
                  <a:gd name="connsiteY6" fmla="*/ 246912 h 286454"/>
                  <a:gd name="connsiteX7" fmla="*/ 269826 w 286631"/>
                  <a:gd name="connsiteY7" fmla="*/ 152434 h 286454"/>
                  <a:gd name="connsiteX8" fmla="*/ 223346 w 286631"/>
                  <a:gd name="connsiteY8" fmla="*/ 71840 h 286454"/>
                  <a:gd name="connsiteX9" fmla="*/ 28673 w 286631"/>
                  <a:gd name="connsiteY9" fmla="*/ 0 h 286454"/>
                  <a:gd name="connsiteX10" fmla="*/ 26560 w 286631"/>
                  <a:gd name="connsiteY10" fmla="*/ 0 h 286454"/>
                  <a:gd name="connsiteX11" fmla="*/ 0 w 286631"/>
                  <a:gd name="connsiteY11" fmla="*/ 28977 h 286454"/>
                  <a:gd name="connsiteX12" fmla="*/ 21429 w 286631"/>
                  <a:gd name="connsiteY12" fmla="*/ 146698 h 286454"/>
                  <a:gd name="connsiteX13" fmla="*/ 83000 w 286631"/>
                  <a:gd name="connsiteY13" fmla="*/ 234235 h 286454"/>
                  <a:gd name="connsiteX14" fmla="*/ 26862 w 286631"/>
                  <a:gd name="connsiteY14" fmla="*/ 12074 h 286454"/>
                  <a:gd name="connsiteX15" fmla="*/ 28371 w 286631"/>
                  <a:gd name="connsiteY15" fmla="*/ 12074 h 286454"/>
                  <a:gd name="connsiteX16" fmla="*/ 25655 w 286631"/>
                  <a:gd name="connsiteY16" fmla="*/ 12074 h 286454"/>
                  <a:gd name="connsiteX17" fmla="*/ 26862 w 286631"/>
                  <a:gd name="connsiteY17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31" h="286454">
                    <a:moveTo>
                      <a:pt x="83000" y="234235"/>
                    </a:moveTo>
                    <a:cubicBezTo>
                      <a:pt x="132197" y="271966"/>
                      <a:pt x="189543" y="281927"/>
                      <a:pt x="233910" y="286454"/>
                    </a:cubicBezTo>
                    <a:lnTo>
                      <a:pt x="234513" y="286454"/>
                    </a:lnTo>
                    <a:lnTo>
                      <a:pt x="235117" y="286454"/>
                    </a:lnTo>
                    <a:lnTo>
                      <a:pt x="247492" y="286454"/>
                    </a:lnTo>
                    <a:cubicBezTo>
                      <a:pt x="261677" y="286454"/>
                      <a:pt x="272241" y="285851"/>
                      <a:pt x="279485" y="278304"/>
                    </a:cubicBezTo>
                    <a:cubicBezTo>
                      <a:pt x="286728" y="270758"/>
                      <a:pt x="287030" y="260194"/>
                      <a:pt x="286426" y="246912"/>
                    </a:cubicBezTo>
                    <a:cubicBezTo>
                      <a:pt x="285219" y="214011"/>
                      <a:pt x="279485" y="182317"/>
                      <a:pt x="269826" y="152434"/>
                    </a:cubicBezTo>
                    <a:cubicBezTo>
                      <a:pt x="258659" y="118928"/>
                      <a:pt x="243568" y="92668"/>
                      <a:pt x="223346" y="71840"/>
                    </a:cubicBezTo>
                    <a:cubicBezTo>
                      <a:pt x="166604" y="13583"/>
                      <a:pt x="93262" y="2717"/>
                      <a:pt x="28673" y="0"/>
                    </a:cubicBezTo>
                    <a:cubicBezTo>
                      <a:pt x="28069" y="0"/>
                      <a:pt x="27466" y="0"/>
                      <a:pt x="26560" y="0"/>
                    </a:cubicBezTo>
                    <a:cubicBezTo>
                      <a:pt x="9960" y="0"/>
                      <a:pt x="0" y="10867"/>
                      <a:pt x="0" y="28977"/>
                    </a:cubicBezTo>
                    <a:cubicBezTo>
                      <a:pt x="0" y="70934"/>
                      <a:pt x="7243" y="110477"/>
                      <a:pt x="21429" y="146698"/>
                    </a:cubicBezTo>
                    <a:cubicBezTo>
                      <a:pt x="36822" y="185939"/>
                      <a:pt x="56440" y="213709"/>
                      <a:pt x="83000" y="234235"/>
                    </a:cubicBezTo>
                    <a:close/>
                    <a:moveTo>
                      <a:pt x="26862" y="12074"/>
                    </a:moveTo>
                    <a:cubicBezTo>
                      <a:pt x="27466" y="12074"/>
                      <a:pt x="27767" y="12074"/>
                      <a:pt x="28371" y="12074"/>
                    </a:cubicBezTo>
                    <a:cubicBezTo>
                      <a:pt x="27466" y="12074"/>
                      <a:pt x="26560" y="12074"/>
                      <a:pt x="25655" y="12074"/>
                    </a:cubicBezTo>
                    <a:cubicBezTo>
                      <a:pt x="25957" y="12074"/>
                      <a:pt x="26258" y="12074"/>
                      <a:pt x="2686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2" name="Freeform 1611">
                <a:extLst>
                  <a:ext uri="{FF2B5EF4-FFF2-40B4-BE49-F238E27FC236}">
                    <a16:creationId xmlns:a16="http://schemas.microsoft.com/office/drawing/2014/main" id="{4DB7F396-AEC7-8541-A684-174E4CC57955}"/>
                  </a:ext>
                </a:extLst>
              </p:cNvPr>
              <p:cNvSpPr/>
              <p:nvPr/>
            </p:nvSpPr>
            <p:spPr>
              <a:xfrm>
                <a:off x="9415167" y="624222"/>
                <a:ext cx="286744" cy="289774"/>
              </a:xfrm>
              <a:custGeom>
                <a:avLst/>
                <a:gdLst>
                  <a:gd name="connsiteX0" fmla="*/ 25051 w 286744"/>
                  <a:gd name="connsiteY0" fmla="*/ 289775 h 289774"/>
                  <a:gd name="connsiteX1" fmla="*/ 32295 w 286744"/>
                  <a:gd name="connsiteY1" fmla="*/ 289171 h 289774"/>
                  <a:gd name="connsiteX2" fmla="*/ 48593 w 286744"/>
                  <a:gd name="connsiteY2" fmla="*/ 287662 h 289774"/>
                  <a:gd name="connsiteX3" fmla="*/ 121935 w 286744"/>
                  <a:gd name="connsiteY3" fmla="*/ 275286 h 289774"/>
                  <a:gd name="connsiteX4" fmla="*/ 227572 w 286744"/>
                  <a:gd name="connsiteY4" fmla="*/ 212501 h 289774"/>
                  <a:gd name="connsiteX5" fmla="*/ 286728 w 286744"/>
                  <a:gd name="connsiteY5" fmla="*/ 27166 h 289774"/>
                  <a:gd name="connsiteX6" fmla="*/ 279787 w 286744"/>
                  <a:gd name="connsiteY6" fmla="*/ 7244 h 289774"/>
                  <a:gd name="connsiteX7" fmla="*/ 261376 w 286744"/>
                  <a:gd name="connsiteY7" fmla="*/ 0 h 289774"/>
                  <a:gd name="connsiteX8" fmla="*/ 258055 w 286744"/>
                  <a:gd name="connsiteY8" fmla="*/ 0 h 289774"/>
                  <a:gd name="connsiteX9" fmla="*/ 137328 w 286744"/>
                  <a:gd name="connsiteY9" fmla="*/ 23544 h 289774"/>
                  <a:gd name="connsiteX10" fmla="*/ 38633 w 286744"/>
                  <a:gd name="connsiteY10" fmla="*/ 105043 h 289774"/>
                  <a:gd name="connsiteX11" fmla="*/ 0 w 286744"/>
                  <a:gd name="connsiteY11" fmla="*/ 242686 h 289774"/>
                  <a:gd name="connsiteX12" fmla="*/ 0 w 286744"/>
                  <a:gd name="connsiteY12" fmla="*/ 243290 h 289774"/>
                  <a:gd name="connsiteX13" fmla="*/ 0 w 286744"/>
                  <a:gd name="connsiteY13" fmla="*/ 243894 h 289774"/>
                  <a:gd name="connsiteX14" fmla="*/ 0 w 286744"/>
                  <a:gd name="connsiteY14" fmla="*/ 259590 h 289774"/>
                  <a:gd name="connsiteX15" fmla="*/ 0 w 286744"/>
                  <a:gd name="connsiteY15" fmla="*/ 259892 h 289774"/>
                  <a:gd name="connsiteX16" fmla="*/ 0 w 286744"/>
                  <a:gd name="connsiteY16" fmla="*/ 260193 h 289774"/>
                  <a:gd name="connsiteX17" fmla="*/ 25051 w 286744"/>
                  <a:gd name="connsiteY17" fmla="*/ 289775 h 289774"/>
                  <a:gd name="connsiteX18" fmla="*/ 261678 w 286744"/>
                  <a:gd name="connsiteY18" fmla="*/ 12376 h 289774"/>
                  <a:gd name="connsiteX19" fmla="*/ 262583 w 286744"/>
                  <a:gd name="connsiteY19" fmla="*/ 12376 h 289774"/>
                  <a:gd name="connsiteX20" fmla="*/ 259565 w 286744"/>
                  <a:gd name="connsiteY20" fmla="*/ 12376 h 289774"/>
                  <a:gd name="connsiteX21" fmla="*/ 261678 w 286744"/>
                  <a:gd name="connsiteY21" fmla="*/ 12376 h 289774"/>
                  <a:gd name="connsiteX22" fmla="*/ 25353 w 286744"/>
                  <a:gd name="connsiteY22" fmla="*/ 277701 h 289774"/>
                  <a:gd name="connsiteX23" fmla="*/ 25051 w 286744"/>
                  <a:gd name="connsiteY23" fmla="*/ 277701 h 289774"/>
                  <a:gd name="connsiteX24" fmla="*/ 24146 w 286744"/>
                  <a:gd name="connsiteY24" fmla="*/ 277701 h 289774"/>
                  <a:gd name="connsiteX25" fmla="*/ 25353 w 286744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44" h="289774">
                    <a:moveTo>
                      <a:pt x="25051" y="289775"/>
                    </a:moveTo>
                    <a:cubicBezTo>
                      <a:pt x="27164" y="289775"/>
                      <a:pt x="29578" y="289473"/>
                      <a:pt x="32295" y="289171"/>
                    </a:cubicBezTo>
                    <a:cubicBezTo>
                      <a:pt x="37727" y="288567"/>
                      <a:pt x="43160" y="288265"/>
                      <a:pt x="48593" y="287662"/>
                    </a:cubicBezTo>
                    <a:cubicBezTo>
                      <a:pt x="72739" y="285549"/>
                      <a:pt x="97488" y="283134"/>
                      <a:pt x="121935" y="275286"/>
                    </a:cubicBezTo>
                    <a:cubicBezTo>
                      <a:pt x="155136" y="265023"/>
                      <a:pt x="197088" y="248723"/>
                      <a:pt x="227572" y="212501"/>
                    </a:cubicBezTo>
                    <a:cubicBezTo>
                      <a:pt x="267110" y="165413"/>
                      <a:pt x="285219" y="108364"/>
                      <a:pt x="286728" y="27166"/>
                    </a:cubicBezTo>
                    <a:cubicBezTo>
                      <a:pt x="287030" y="16903"/>
                      <a:pt x="283107" y="10565"/>
                      <a:pt x="279787" y="7244"/>
                    </a:cubicBezTo>
                    <a:cubicBezTo>
                      <a:pt x="276769" y="3924"/>
                      <a:pt x="270732" y="0"/>
                      <a:pt x="261376" y="0"/>
                    </a:cubicBezTo>
                    <a:cubicBezTo>
                      <a:pt x="260470" y="0"/>
                      <a:pt x="259263" y="0"/>
                      <a:pt x="258055" y="0"/>
                    </a:cubicBezTo>
                    <a:cubicBezTo>
                      <a:pt x="216706" y="3320"/>
                      <a:pt x="176263" y="7848"/>
                      <a:pt x="137328" y="23544"/>
                    </a:cubicBezTo>
                    <a:cubicBezTo>
                      <a:pt x="92960" y="41353"/>
                      <a:pt x="60968" y="67916"/>
                      <a:pt x="38633" y="105043"/>
                    </a:cubicBezTo>
                    <a:cubicBezTo>
                      <a:pt x="11469" y="150924"/>
                      <a:pt x="3622" y="200428"/>
                      <a:pt x="0" y="242686"/>
                    </a:cubicBezTo>
                    <a:lnTo>
                      <a:pt x="0" y="243290"/>
                    </a:lnTo>
                    <a:lnTo>
                      <a:pt x="0" y="243894"/>
                    </a:lnTo>
                    <a:lnTo>
                      <a:pt x="0" y="259590"/>
                    </a:lnTo>
                    <a:lnTo>
                      <a:pt x="0" y="259892"/>
                    </a:lnTo>
                    <a:lnTo>
                      <a:pt x="0" y="260193"/>
                    </a:lnTo>
                    <a:cubicBezTo>
                      <a:pt x="604" y="268947"/>
                      <a:pt x="1509" y="289775"/>
                      <a:pt x="25051" y="289775"/>
                    </a:cubicBezTo>
                    <a:close/>
                    <a:moveTo>
                      <a:pt x="261678" y="12376"/>
                    </a:moveTo>
                    <a:cubicBezTo>
                      <a:pt x="261979" y="12376"/>
                      <a:pt x="262281" y="12376"/>
                      <a:pt x="262583" y="12376"/>
                    </a:cubicBezTo>
                    <a:cubicBezTo>
                      <a:pt x="261678" y="12376"/>
                      <a:pt x="260772" y="12376"/>
                      <a:pt x="259565" y="12376"/>
                    </a:cubicBezTo>
                    <a:cubicBezTo>
                      <a:pt x="260169" y="12376"/>
                      <a:pt x="261074" y="12376"/>
                      <a:pt x="261678" y="12376"/>
                    </a:cubicBezTo>
                    <a:close/>
                    <a:moveTo>
                      <a:pt x="25353" y="277701"/>
                    </a:moveTo>
                    <a:cubicBezTo>
                      <a:pt x="25353" y="277701"/>
                      <a:pt x="25051" y="277701"/>
                      <a:pt x="25051" y="277701"/>
                    </a:cubicBezTo>
                    <a:cubicBezTo>
                      <a:pt x="24750" y="277701"/>
                      <a:pt x="24448" y="277701"/>
                      <a:pt x="24146" y="277701"/>
                    </a:cubicBezTo>
                    <a:cubicBezTo>
                      <a:pt x="24750" y="277701"/>
                      <a:pt x="25051" y="277701"/>
                      <a:pt x="25353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3" name="Freeform 1612">
                <a:extLst>
                  <a:ext uri="{FF2B5EF4-FFF2-40B4-BE49-F238E27FC236}">
                    <a16:creationId xmlns:a16="http://schemas.microsoft.com/office/drawing/2014/main" id="{8B026E57-6683-3742-BB59-4BD8FCBA2CDB}"/>
                  </a:ext>
                </a:extLst>
              </p:cNvPr>
              <p:cNvSpPr/>
              <p:nvPr/>
            </p:nvSpPr>
            <p:spPr>
              <a:xfrm>
                <a:off x="9098185" y="4693142"/>
                <a:ext cx="289341" cy="285850"/>
              </a:xfrm>
              <a:custGeom>
                <a:avLst/>
                <a:gdLst>
                  <a:gd name="connsiteX0" fmla="*/ 24821 w 289341"/>
                  <a:gd name="connsiteY0" fmla="*/ 151528 h 285850"/>
                  <a:gd name="connsiteX1" fmla="*/ 84280 w 289341"/>
                  <a:gd name="connsiteY1" fmla="*/ 232423 h 285850"/>
                  <a:gd name="connsiteX2" fmla="*/ 259636 w 289341"/>
                  <a:gd name="connsiteY2" fmla="*/ 285850 h 285850"/>
                  <a:gd name="connsiteX3" fmla="*/ 262654 w 289341"/>
                  <a:gd name="connsiteY3" fmla="*/ 285850 h 285850"/>
                  <a:gd name="connsiteX4" fmla="*/ 283480 w 289341"/>
                  <a:gd name="connsiteY4" fmla="*/ 278606 h 285850"/>
                  <a:gd name="connsiteX5" fmla="*/ 288913 w 289341"/>
                  <a:gd name="connsiteY5" fmla="*/ 253251 h 285850"/>
                  <a:gd name="connsiteX6" fmla="*/ 272917 w 289341"/>
                  <a:gd name="connsiteY6" fmla="*/ 156961 h 285850"/>
                  <a:gd name="connsiteX7" fmla="*/ 169996 w 289341"/>
                  <a:gd name="connsiteY7" fmla="*/ 29883 h 285850"/>
                  <a:gd name="connsiteX8" fmla="*/ 46854 w 289341"/>
                  <a:gd name="connsiteY8" fmla="*/ 0 h 285850"/>
                  <a:gd name="connsiteX9" fmla="*/ 46854 w 289341"/>
                  <a:gd name="connsiteY9" fmla="*/ 0 h 285850"/>
                  <a:gd name="connsiteX10" fmla="*/ 46854 w 289341"/>
                  <a:gd name="connsiteY10" fmla="*/ 0 h 285850"/>
                  <a:gd name="connsiteX11" fmla="*/ 39610 w 289341"/>
                  <a:gd name="connsiteY11" fmla="*/ 0 h 285850"/>
                  <a:gd name="connsiteX12" fmla="*/ 31763 w 289341"/>
                  <a:gd name="connsiteY12" fmla="*/ 0 h 285850"/>
                  <a:gd name="connsiteX13" fmla="*/ 23614 w 289341"/>
                  <a:gd name="connsiteY13" fmla="*/ 0 h 285850"/>
                  <a:gd name="connsiteX14" fmla="*/ 5807 w 289341"/>
                  <a:gd name="connsiteY14" fmla="*/ 7848 h 285850"/>
                  <a:gd name="connsiteX15" fmla="*/ 72 w 289341"/>
                  <a:gd name="connsiteY15" fmla="*/ 26261 h 285850"/>
                  <a:gd name="connsiteX16" fmla="*/ 24821 w 289341"/>
                  <a:gd name="connsiteY16" fmla="*/ 151528 h 285850"/>
                  <a:gd name="connsiteX17" fmla="*/ 262654 w 289341"/>
                  <a:gd name="connsiteY17" fmla="*/ 273777 h 285850"/>
                  <a:gd name="connsiteX18" fmla="*/ 262654 w 289341"/>
                  <a:gd name="connsiteY18" fmla="*/ 273777 h 285850"/>
                  <a:gd name="connsiteX19" fmla="*/ 259938 w 289341"/>
                  <a:gd name="connsiteY19" fmla="*/ 273777 h 285850"/>
                  <a:gd name="connsiteX20" fmla="*/ 262654 w 289341"/>
                  <a:gd name="connsiteY20" fmla="*/ 273777 h 285850"/>
                  <a:gd name="connsiteX21" fmla="*/ 32065 w 289341"/>
                  <a:gd name="connsiteY21" fmla="*/ 11772 h 285850"/>
                  <a:gd name="connsiteX22" fmla="*/ 33876 w 289341"/>
                  <a:gd name="connsiteY22" fmla="*/ 11772 h 285850"/>
                  <a:gd name="connsiteX23" fmla="*/ 31461 w 289341"/>
                  <a:gd name="connsiteY23" fmla="*/ 11772 h 285850"/>
                  <a:gd name="connsiteX24" fmla="*/ 32065 w 289341"/>
                  <a:gd name="connsiteY24" fmla="*/ 11772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9341" h="285850">
                    <a:moveTo>
                      <a:pt x="24821" y="151528"/>
                    </a:moveTo>
                    <a:cubicBezTo>
                      <a:pt x="40817" y="188655"/>
                      <a:pt x="59229" y="213709"/>
                      <a:pt x="84280" y="232423"/>
                    </a:cubicBezTo>
                    <a:cubicBezTo>
                      <a:pt x="141927" y="275286"/>
                      <a:pt x="208327" y="283436"/>
                      <a:pt x="259636" y="285850"/>
                    </a:cubicBezTo>
                    <a:cubicBezTo>
                      <a:pt x="260844" y="285850"/>
                      <a:pt x="261750" y="285850"/>
                      <a:pt x="262654" y="285850"/>
                    </a:cubicBezTo>
                    <a:cubicBezTo>
                      <a:pt x="268691" y="285850"/>
                      <a:pt x="277444" y="284945"/>
                      <a:pt x="283480" y="278606"/>
                    </a:cubicBezTo>
                    <a:cubicBezTo>
                      <a:pt x="289818" y="271664"/>
                      <a:pt x="289818" y="262306"/>
                      <a:pt x="288913" y="253251"/>
                    </a:cubicBezTo>
                    <a:cubicBezTo>
                      <a:pt x="285895" y="221557"/>
                      <a:pt x="282877" y="188957"/>
                      <a:pt x="272917" y="156961"/>
                    </a:cubicBezTo>
                    <a:cubicBezTo>
                      <a:pt x="254204" y="96289"/>
                      <a:pt x="220702" y="54635"/>
                      <a:pt x="169996" y="29883"/>
                    </a:cubicBezTo>
                    <a:cubicBezTo>
                      <a:pt x="131363" y="10866"/>
                      <a:pt x="89713" y="905"/>
                      <a:pt x="46854" y="0"/>
                    </a:cubicBezTo>
                    <a:lnTo>
                      <a:pt x="46854" y="0"/>
                    </a:lnTo>
                    <a:lnTo>
                      <a:pt x="46854" y="0"/>
                    </a:lnTo>
                    <a:cubicBezTo>
                      <a:pt x="44440" y="0"/>
                      <a:pt x="42025" y="0"/>
                      <a:pt x="39610" y="0"/>
                    </a:cubicBezTo>
                    <a:cubicBezTo>
                      <a:pt x="36894" y="0"/>
                      <a:pt x="34480" y="0"/>
                      <a:pt x="31763" y="0"/>
                    </a:cubicBezTo>
                    <a:cubicBezTo>
                      <a:pt x="28744" y="0"/>
                      <a:pt x="26028" y="0"/>
                      <a:pt x="23614" y="0"/>
                    </a:cubicBezTo>
                    <a:cubicBezTo>
                      <a:pt x="14258" y="302"/>
                      <a:pt x="8523" y="4528"/>
                      <a:pt x="5807" y="7848"/>
                    </a:cubicBezTo>
                    <a:cubicBezTo>
                      <a:pt x="2788" y="11168"/>
                      <a:pt x="-532" y="16903"/>
                      <a:pt x="72" y="26261"/>
                    </a:cubicBezTo>
                    <a:cubicBezTo>
                      <a:pt x="3694" y="71538"/>
                      <a:pt x="7617" y="112589"/>
                      <a:pt x="24821" y="151528"/>
                    </a:cubicBezTo>
                    <a:close/>
                    <a:moveTo>
                      <a:pt x="262654" y="273777"/>
                    </a:moveTo>
                    <a:cubicBezTo>
                      <a:pt x="262654" y="273777"/>
                      <a:pt x="262654" y="273777"/>
                      <a:pt x="262654" y="273777"/>
                    </a:cubicBezTo>
                    <a:cubicBezTo>
                      <a:pt x="261750" y="273777"/>
                      <a:pt x="260844" y="273777"/>
                      <a:pt x="259938" y="273777"/>
                    </a:cubicBezTo>
                    <a:cubicBezTo>
                      <a:pt x="261145" y="273777"/>
                      <a:pt x="262051" y="273777"/>
                      <a:pt x="262654" y="273777"/>
                    </a:cubicBezTo>
                    <a:close/>
                    <a:moveTo>
                      <a:pt x="32065" y="11772"/>
                    </a:moveTo>
                    <a:cubicBezTo>
                      <a:pt x="32668" y="11772"/>
                      <a:pt x="33272" y="11772"/>
                      <a:pt x="33876" y="11772"/>
                    </a:cubicBezTo>
                    <a:cubicBezTo>
                      <a:pt x="32970" y="11772"/>
                      <a:pt x="32367" y="11772"/>
                      <a:pt x="31461" y="11772"/>
                    </a:cubicBezTo>
                    <a:cubicBezTo>
                      <a:pt x="31461" y="11772"/>
                      <a:pt x="31763" y="11772"/>
                      <a:pt x="32065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4" name="Freeform 1613">
                <a:extLst>
                  <a:ext uri="{FF2B5EF4-FFF2-40B4-BE49-F238E27FC236}">
                    <a16:creationId xmlns:a16="http://schemas.microsoft.com/office/drawing/2014/main" id="{B17278DD-A8AD-3544-9FA5-F7B7D4D74248}"/>
                  </a:ext>
                </a:extLst>
              </p:cNvPr>
              <p:cNvSpPr/>
              <p:nvPr/>
            </p:nvSpPr>
            <p:spPr>
              <a:xfrm>
                <a:off x="9098186" y="4383747"/>
                <a:ext cx="288742" cy="286454"/>
              </a:xfrm>
              <a:custGeom>
                <a:avLst/>
                <a:gdLst>
                  <a:gd name="connsiteX0" fmla="*/ 372 w 288742"/>
                  <a:gd name="connsiteY0" fmla="*/ 29883 h 286454"/>
                  <a:gd name="connsiteX1" fmla="*/ 372 w 288742"/>
                  <a:gd name="connsiteY1" fmla="*/ 29883 h 286454"/>
                  <a:gd name="connsiteX2" fmla="*/ 372 w 288742"/>
                  <a:gd name="connsiteY2" fmla="*/ 29883 h 286454"/>
                  <a:gd name="connsiteX3" fmla="*/ 3088 w 288742"/>
                  <a:gd name="connsiteY3" fmla="*/ 58257 h 286454"/>
                  <a:gd name="connsiteX4" fmla="*/ 8521 w 288742"/>
                  <a:gd name="connsiteY4" fmla="*/ 100817 h 286454"/>
                  <a:gd name="connsiteX5" fmla="*/ 36289 w 288742"/>
                  <a:gd name="connsiteY5" fmla="*/ 177185 h 286454"/>
                  <a:gd name="connsiteX6" fmla="*/ 91522 w 288742"/>
                  <a:gd name="connsiteY6" fmla="*/ 239064 h 286454"/>
                  <a:gd name="connsiteX7" fmla="*/ 259333 w 288742"/>
                  <a:gd name="connsiteY7" fmla="*/ 286454 h 286454"/>
                  <a:gd name="connsiteX8" fmla="*/ 261144 w 288742"/>
                  <a:gd name="connsiteY8" fmla="*/ 286454 h 286454"/>
                  <a:gd name="connsiteX9" fmla="*/ 283177 w 288742"/>
                  <a:gd name="connsiteY9" fmla="*/ 278908 h 286454"/>
                  <a:gd name="connsiteX10" fmla="*/ 288308 w 288742"/>
                  <a:gd name="connsiteY10" fmla="*/ 255666 h 286454"/>
                  <a:gd name="connsiteX11" fmla="*/ 286799 w 288742"/>
                  <a:gd name="connsiteY11" fmla="*/ 241781 h 286454"/>
                  <a:gd name="connsiteX12" fmla="*/ 273217 w 288742"/>
                  <a:gd name="connsiteY12" fmla="*/ 159678 h 286454"/>
                  <a:gd name="connsiteX13" fmla="*/ 131664 w 288742"/>
                  <a:gd name="connsiteY13" fmla="*/ 15394 h 286454"/>
                  <a:gd name="connsiteX14" fmla="*/ 48663 w 288742"/>
                  <a:gd name="connsiteY14" fmla="*/ 0 h 286454"/>
                  <a:gd name="connsiteX15" fmla="*/ 48361 w 288742"/>
                  <a:gd name="connsiteY15" fmla="*/ 0 h 286454"/>
                  <a:gd name="connsiteX16" fmla="*/ 48060 w 288742"/>
                  <a:gd name="connsiteY16" fmla="*/ 0 h 286454"/>
                  <a:gd name="connsiteX17" fmla="*/ 25424 w 288742"/>
                  <a:gd name="connsiteY17" fmla="*/ 0 h 286454"/>
                  <a:gd name="connsiteX18" fmla="*/ 25121 w 288742"/>
                  <a:gd name="connsiteY18" fmla="*/ 0 h 286454"/>
                  <a:gd name="connsiteX19" fmla="*/ 24820 w 288742"/>
                  <a:gd name="connsiteY19" fmla="*/ 0 h 286454"/>
                  <a:gd name="connsiteX20" fmla="*/ 4598 w 288742"/>
                  <a:gd name="connsiteY20" fmla="*/ 8452 h 286454"/>
                  <a:gd name="connsiteX21" fmla="*/ 372 w 288742"/>
                  <a:gd name="connsiteY21" fmla="*/ 29883 h 286454"/>
                  <a:gd name="connsiteX22" fmla="*/ 262050 w 288742"/>
                  <a:gd name="connsiteY22" fmla="*/ 274078 h 286454"/>
                  <a:gd name="connsiteX23" fmla="*/ 261446 w 288742"/>
                  <a:gd name="connsiteY23" fmla="*/ 274078 h 286454"/>
                  <a:gd name="connsiteX24" fmla="*/ 259937 w 288742"/>
                  <a:gd name="connsiteY24" fmla="*/ 274078 h 286454"/>
                  <a:gd name="connsiteX25" fmla="*/ 262050 w 288742"/>
                  <a:gd name="connsiteY25" fmla="*/ 274078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8742" h="286454">
                    <a:moveTo>
                      <a:pt x="372" y="29883"/>
                    </a:moveTo>
                    <a:lnTo>
                      <a:pt x="372" y="29883"/>
                    </a:lnTo>
                    <a:lnTo>
                      <a:pt x="372" y="29883"/>
                    </a:lnTo>
                    <a:cubicBezTo>
                      <a:pt x="1881" y="39240"/>
                      <a:pt x="2485" y="48296"/>
                      <a:pt x="3088" y="58257"/>
                    </a:cubicBezTo>
                    <a:cubicBezTo>
                      <a:pt x="3994" y="72142"/>
                      <a:pt x="5202" y="86329"/>
                      <a:pt x="8521" y="100817"/>
                    </a:cubicBezTo>
                    <a:cubicBezTo>
                      <a:pt x="15765" y="131908"/>
                      <a:pt x="24820" y="156056"/>
                      <a:pt x="36289" y="177185"/>
                    </a:cubicBezTo>
                    <a:cubicBezTo>
                      <a:pt x="50475" y="202842"/>
                      <a:pt x="68584" y="223066"/>
                      <a:pt x="91522" y="239064"/>
                    </a:cubicBezTo>
                    <a:cubicBezTo>
                      <a:pt x="136795" y="269852"/>
                      <a:pt x="189915" y="284945"/>
                      <a:pt x="259333" y="286454"/>
                    </a:cubicBezTo>
                    <a:cubicBezTo>
                      <a:pt x="259937" y="286454"/>
                      <a:pt x="260540" y="286454"/>
                      <a:pt x="261144" y="286454"/>
                    </a:cubicBezTo>
                    <a:cubicBezTo>
                      <a:pt x="268086" y="286454"/>
                      <a:pt x="277140" y="285549"/>
                      <a:pt x="283177" y="278908"/>
                    </a:cubicBezTo>
                    <a:cubicBezTo>
                      <a:pt x="289213" y="272267"/>
                      <a:pt x="289213" y="263212"/>
                      <a:pt x="288308" y="255666"/>
                    </a:cubicBezTo>
                    <a:cubicBezTo>
                      <a:pt x="287704" y="251138"/>
                      <a:pt x="287403" y="246308"/>
                      <a:pt x="286799" y="241781"/>
                    </a:cubicBezTo>
                    <a:cubicBezTo>
                      <a:pt x="284082" y="214916"/>
                      <a:pt x="281366" y="187146"/>
                      <a:pt x="273217" y="159678"/>
                    </a:cubicBezTo>
                    <a:cubicBezTo>
                      <a:pt x="251486" y="86630"/>
                      <a:pt x="203798" y="38033"/>
                      <a:pt x="131664" y="15394"/>
                    </a:cubicBezTo>
                    <a:cubicBezTo>
                      <a:pt x="104198" y="6339"/>
                      <a:pt x="75525" y="905"/>
                      <a:pt x="48663" y="0"/>
                    </a:cubicBezTo>
                    <a:lnTo>
                      <a:pt x="48361" y="0"/>
                    </a:lnTo>
                    <a:lnTo>
                      <a:pt x="48060" y="0"/>
                    </a:lnTo>
                    <a:lnTo>
                      <a:pt x="25424" y="0"/>
                    </a:lnTo>
                    <a:lnTo>
                      <a:pt x="25121" y="0"/>
                    </a:lnTo>
                    <a:lnTo>
                      <a:pt x="24820" y="0"/>
                    </a:lnTo>
                    <a:cubicBezTo>
                      <a:pt x="16067" y="302"/>
                      <a:pt x="9125" y="3018"/>
                      <a:pt x="4598" y="8452"/>
                    </a:cubicBezTo>
                    <a:cubicBezTo>
                      <a:pt x="976" y="13583"/>
                      <a:pt x="-835" y="20827"/>
                      <a:pt x="372" y="29883"/>
                    </a:cubicBezTo>
                    <a:close/>
                    <a:moveTo>
                      <a:pt x="262050" y="274078"/>
                    </a:moveTo>
                    <a:cubicBezTo>
                      <a:pt x="261748" y="274078"/>
                      <a:pt x="261748" y="274078"/>
                      <a:pt x="261446" y="274078"/>
                    </a:cubicBezTo>
                    <a:cubicBezTo>
                      <a:pt x="260843" y="274078"/>
                      <a:pt x="260540" y="274078"/>
                      <a:pt x="259937" y="274078"/>
                    </a:cubicBezTo>
                    <a:cubicBezTo>
                      <a:pt x="260540" y="274078"/>
                      <a:pt x="261144" y="274078"/>
                      <a:pt x="262050" y="2740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5" name="Freeform 1614">
                <a:extLst>
                  <a:ext uri="{FF2B5EF4-FFF2-40B4-BE49-F238E27FC236}">
                    <a16:creationId xmlns:a16="http://schemas.microsoft.com/office/drawing/2014/main" id="{101D9AC1-BB91-1841-A00A-CA29B04E6F14}"/>
                  </a:ext>
                </a:extLst>
              </p:cNvPr>
              <p:cNvSpPr/>
              <p:nvPr/>
            </p:nvSpPr>
            <p:spPr>
              <a:xfrm>
                <a:off x="8791595" y="301"/>
                <a:ext cx="286430" cy="286454"/>
              </a:xfrm>
              <a:custGeom>
                <a:avLst/>
                <a:gdLst>
                  <a:gd name="connsiteX0" fmla="*/ 98406 w 286430"/>
                  <a:gd name="connsiteY0" fmla="*/ 245101 h 286454"/>
                  <a:gd name="connsiteX1" fmla="*/ 253843 w 286430"/>
                  <a:gd name="connsiteY1" fmla="*/ 286454 h 286454"/>
                  <a:gd name="connsiteX2" fmla="*/ 257767 w 286430"/>
                  <a:gd name="connsiteY2" fmla="*/ 286454 h 286454"/>
                  <a:gd name="connsiteX3" fmla="*/ 280403 w 286430"/>
                  <a:gd name="connsiteY3" fmla="*/ 278908 h 286454"/>
                  <a:gd name="connsiteX4" fmla="*/ 286138 w 286430"/>
                  <a:gd name="connsiteY4" fmla="*/ 251742 h 286454"/>
                  <a:gd name="connsiteX5" fmla="*/ 261993 w 286430"/>
                  <a:gd name="connsiteY5" fmla="*/ 133115 h 286454"/>
                  <a:gd name="connsiteX6" fmla="*/ 169636 w 286430"/>
                  <a:gd name="connsiteY6" fmla="*/ 31996 h 286454"/>
                  <a:gd name="connsiteX7" fmla="*/ 47097 w 286430"/>
                  <a:gd name="connsiteY7" fmla="*/ 0 h 286454"/>
                  <a:gd name="connsiteX8" fmla="*/ 46493 w 286430"/>
                  <a:gd name="connsiteY8" fmla="*/ 0 h 286454"/>
                  <a:gd name="connsiteX9" fmla="*/ 45890 w 286430"/>
                  <a:gd name="connsiteY9" fmla="*/ 0 h 286454"/>
                  <a:gd name="connsiteX10" fmla="*/ 39853 w 286430"/>
                  <a:gd name="connsiteY10" fmla="*/ 0 h 286454"/>
                  <a:gd name="connsiteX11" fmla="*/ 36232 w 286430"/>
                  <a:gd name="connsiteY11" fmla="*/ 0 h 286454"/>
                  <a:gd name="connsiteX12" fmla="*/ 36232 w 286430"/>
                  <a:gd name="connsiteY12" fmla="*/ 0 h 286454"/>
                  <a:gd name="connsiteX13" fmla="*/ 7257 w 286430"/>
                  <a:gd name="connsiteY13" fmla="*/ 8452 h 286454"/>
                  <a:gd name="connsiteX14" fmla="*/ 13 w 286430"/>
                  <a:gd name="connsiteY14" fmla="*/ 38335 h 286454"/>
                  <a:gd name="connsiteX15" fmla="*/ 14199 w 286430"/>
                  <a:gd name="connsiteY15" fmla="*/ 129191 h 286454"/>
                  <a:gd name="connsiteX16" fmla="*/ 98406 w 286430"/>
                  <a:gd name="connsiteY16" fmla="*/ 245101 h 286454"/>
                  <a:gd name="connsiteX17" fmla="*/ 259276 w 286430"/>
                  <a:gd name="connsiteY17" fmla="*/ 274380 h 286454"/>
                  <a:gd name="connsiteX18" fmla="*/ 257465 w 286430"/>
                  <a:gd name="connsiteY18" fmla="*/ 274380 h 286454"/>
                  <a:gd name="connsiteX19" fmla="*/ 257163 w 286430"/>
                  <a:gd name="connsiteY19" fmla="*/ 274380 h 286454"/>
                  <a:gd name="connsiteX20" fmla="*/ 259276 w 286430"/>
                  <a:gd name="connsiteY20" fmla="*/ 274380 h 286454"/>
                  <a:gd name="connsiteX21" fmla="*/ 36232 w 286430"/>
                  <a:gd name="connsiteY21" fmla="*/ 12074 h 286454"/>
                  <a:gd name="connsiteX22" fmla="*/ 39853 w 286430"/>
                  <a:gd name="connsiteY22" fmla="*/ 12074 h 286454"/>
                  <a:gd name="connsiteX23" fmla="*/ 35930 w 286430"/>
                  <a:gd name="connsiteY23" fmla="*/ 12074 h 286454"/>
                  <a:gd name="connsiteX24" fmla="*/ 36232 w 286430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30" h="286454">
                    <a:moveTo>
                      <a:pt x="98406" y="245101"/>
                    </a:moveTo>
                    <a:cubicBezTo>
                      <a:pt x="141566" y="271060"/>
                      <a:pt x="192574" y="284643"/>
                      <a:pt x="253843" y="286454"/>
                    </a:cubicBezTo>
                    <a:cubicBezTo>
                      <a:pt x="255352" y="286454"/>
                      <a:pt x="256560" y="286454"/>
                      <a:pt x="257767" y="286454"/>
                    </a:cubicBezTo>
                    <a:cubicBezTo>
                      <a:pt x="265614" y="286454"/>
                      <a:pt x="274367" y="285549"/>
                      <a:pt x="280403" y="278908"/>
                    </a:cubicBezTo>
                    <a:cubicBezTo>
                      <a:pt x="287043" y="271664"/>
                      <a:pt x="286742" y="261703"/>
                      <a:pt x="286138" y="251742"/>
                    </a:cubicBezTo>
                    <a:cubicBezTo>
                      <a:pt x="283120" y="213407"/>
                      <a:pt x="278291" y="172657"/>
                      <a:pt x="261993" y="133115"/>
                    </a:cubicBezTo>
                    <a:cubicBezTo>
                      <a:pt x="243581" y="87838"/>
                      <a:pt x="212494" y="53729"/>
                      <a:pt x="169636" y="31996"/>
                    </a:cubicBezTo>
                    <a:cubicBezTo>
                      <a:pt x="135229" y="13885"/>
                      <a:pt x="95992" y="3924"/>
                      <a:pt x="47097" y="0"/>
                    </a:cubicBezTo>
                    <a:lnTo>
                      <a:pt x="46493" y="0"/>
                    </a:lnTo>
                    <a:lnTo>
                      <a:pt x="45890" y="0"/>
                    </a:lnTo>
                    <a:lnTo>
                      <a:pt x="39853" y="0"/>
                    </a:lnTo>
                    <a:cubicBezTo>
                      <a:pt x="38646" y="0"/>
                      <a:pt x="37439" y="0"/>
                      <a:pt x="36232" y="0"/>
                    </a:cubicBezTo>
                    <a:lnTo>
                      <a:pt x="36232" y="0"/>
                    </a:lnTo>
                    <a:cubicBezTo>
                      <a:pt x="25064" y="0"/>
                      <a:pt x="14199" y="604"/>
                      <a:pt x="7257" y="8452"/>
                    </a:cubicBezTo>
                    <a:cubicBezTo>
                      <a:pt x="617" y="15696"/>
                      <a:pt x="13" y="25657"/>
                      <a:pt x="13" y="38335"/>
                    </a:cubicBezTo>
                    <a:cubicBezTo>
                      <a:pt x="-289" y="68520"/>
                      <a:pt x="4541" y="99006"/>
                      <a:pt x="14199" y="129191"/>
                    </a:cubicBezTo>
                    <a:cubicBezTo>
                      <a:pt x="32006" y="184128"/>
                      <a:pt x="58566" y="221255"/>
                      <a:pt x="98406" y="245101"/>
                    </a:cubicBezTo>
                    <a:close/>
                    <a:moveTo>
                      <a:pt x="259276" y="274380"/>
                    </a:moveTo>
                    <a:cubicBezTo>
                      <a:pt x="258672" y="274380"/>
                      <a:pt x="258069" y="274380"/>
                      <a:pt x="257465" y="274380"/>
                    </a:cubicBezTo>
                    <a:cubicBezTo>
                      <a:pt x="257465" y="274380"/>
                      <a:pt x="257465" y="274380"/>
                      <a:pt x="257163" y="274380"/>
                    </a:cubicBezTo>
                    <a:cubicBezTo>
                      <a:pt x="258069" y="274380"/>
                      <a:pt x="258672" y="274380"/>
                      <a:pt x="259276" y="274380"/>
                    </a:cubicBezTo>
                    <a:close/>
                    <a:moveTo>
                      <a:pt x="36232" y="12074"/>
                    </a:moveTo>
                    <a:cubicBezTo>
                      <a:pt x="37439" y="12074"/>
                      <a:pt x="38646" y="12074"/>
                      <a:pt x="39853" y="12074"/>
                    </a:cubicBezTo>
                    <a:cubicBezTo>
                      <a:pt x="38344" y="12074"/>
                      <a:pt x="37137" y="12074"/>
                      <a:pt x="35930" y="12074"/>
                    </a:cubicBezTo>
                    <a:cubicBezTo>
                      <a:pt x="36232" y="12074"/>
                      <a:pt x="36232" y="12074"/>
                      <a:pt x="3623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6" name="Freeform 1615">
                <a:extLst>
                  <a:ext uri="{FF2B5EF4-FFF2-40B4-BE49-F238E27FC236}">
                    <a16:creationId xmlns:a16="http://schemas.microsoft.com/office/drawing/2014/main" id="{390A405A-0A1F-4C4A-93D3-8F4E70739820}"/>
                  </a:ext>
                </a:extLst>
              </p:cNvPr>
              <p:cNvSpPr/>
              <p:nvPr/>
            </p:nvSpPr>
            <p:spPr>
              <a:xfrm>
                <a:off x="9105802" y="603"/>
                <a:ext cx="286728" cy="286454"/>
              </a:xfrm>
              <a:custGeom>
                <a:avLst/>
                <a:gdLst>
                  <a:gd name="connsiteX0" fmla="*/ 7244 w 286728"/>
                  <a:gd name="connsiteY0" fmla="*/ 100214 h 286454"/>
                  <a:gd name="connsiteX1" fmla="*/ 58251 w 286728"/>
                  <a:gd name="connsiteY1" fmla="*/ 209483 h 286454"/>
                  <a:gd name="connsiteX2" fmla="*/ 151514 w 286728"/>
                  <a:gd name="connsiteY2" fmla="*/ 269551 h 286454"/>
                  <a:gd name="connsiteX3" fmla="*/ 258055 w 286728"/>
                  <a:gd name="connsiteY3" fmla="*/ 286454 h 286454"/>
                  <a:gd name="connsiteX4" fmla="*/ 260169 w 286728"/>
                  <a:gd name="connsiteY4" fmla="*/ 286454 h 286454"/>
                  <a:gd name="connsiteX5" fmla="*/ 286728 w 286728"/>
                  <a:gd name="connsiteY5" fmla="*/ 257477 h 286454"/>
                  <a:gd name="connsiteX6" fmla="*/ 268921 w 286728"/>
                  <a:gd name="connsiteY6" fmla="*/ 148811 h 286454"/>
                  <a:gd name="connsiteX7" fmla="*/ 205841 w 286728"/>
                  <a:gd name="connsiteY7" fmla="*/ 54031 h 286454"/>
                  <a:gd name="connsiteX8" fmla="*/ 48895 w 286728"/>
                  <a:gd name="connsiteY8" fmla="*/ 0 h 286454"/>
                  <a:gd name="connsiteX9" fmla="*/ 48291 w 286728"/>
                  <a:gd name="connsiteY9" fmla="*/ 0 h 286454"/>
                  <a:gd name="connsiteX10" fmla="*/ 47688 w 286728"/>
                  <a:gd name="connsiteY10" fmla="*/ 0 h 286454"/>
                  <a:gd name="connsiteX11" fmla="*/ 36520 w 286728"/>
                  <a:gd name="connsiteY11" fmla="*/ 0 h 286454"/>
                  <a:gd name="connsiteX12" fmla="*/ 36520 w 286728"/>
                  <a:gd name="connsiteY12" fmla="*/ 0 h 286454"/>
                  <a:gd name="connsiteX13" fmla="*/ 36520 w 286728"/>
                  <a:gd name="connsiteY13" fmla="*/ 0 h 286454"/>
                  <a:gd name="connsiteX14" fmla="*/ 7545 w 286728"/>
                  <a:gd name="connsiteY14" fmla="*/ 7848 h 286454"/>
                  <a:gd name="connsiteX15" fmla="*/ 0 w 286728"/>
                  <a:gd name="connsiteY15" fmla="*/ 37127 h 286454"/>
                  <a:gd name="connsiteX16" fmla="*/ 0 w 286728"/>
                  <a:gd name="connsiteY16" fmla="*/ 37127 h 286454"/>
                  <a:gd name="connsiteX17" fmla="*/ 0 w 286728"/>
                  <a:gd name="connsiteY17" fmla="*/ 37127 h 286454"/>
                  <a:gd name="connsiteX18" fmla="*/ 7244 w 286728"/>
                  <a:gd name="connsiteY18" fmla="*/ 100214 h 286454"/>
                  <a:gd name="connsiteX19" fmla="*/ 260169 w 286728"/>
                  <a:gd name="connsiteY19" fmla="*/ 274380 h 286454"/>
                  <a:gd name="connsiteX20" fmla="*/ 260169 w 286728"/>
                  <a:gd name="connsiteY20" fmla="*/ 274380 h 286454"/>
                  <a:gd name="connsiteX21" fmla="*/ 258358 w 286728"/>
                  <a:gd name="connsiteY21" fmla="*/ 274380 h 286454"/>
                  <a:gd name="connsiteX22" fmla="*/ 260169 w 286728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28" h="286454">
                    <a:moveTo>
                      <a:pt x="7244" y="100214"/>
                    </a:moveTo>
                    <a:cubicBezTo>
                      <a:pt x="17808" y="147302"/>
                      <a:pt x="33804" y="182015"/>
                      <a:pt x="58251" y="209483"/>
                    </a:cubicBezTo>
                    <a:cubicBezTo>
                      <a:pt x="83605" y="237555"/>
                      <a:pt x="114088" y="257175"/>
                      <a:pt x="151514" y="269551"/>
                    </a:cubicBezTo>
                    <a:cubicBezTo>
                      <a:pt x="180790" y="279210"/>
                      <a:pt x="213688" y="284341"/>
                      <a:pt x="258055" y="286454"/>
                    </a:cubicBezTo>
                    <a:cubicBezTo>
                      <a:pt x="258660" y="286454"/>
                      <a:pt x="259565" y="286454"/>
                      <a:pt x="260169" y="286454"/>
                    </a:cubicBezTo>
                    <a:cubicBezTo>
                      <a:pt x="276769" y="286454"/>
                      <a:pt x="286728" y="275588"/>
                      <a:pt x="286728" y="257477"/>
                    </a:cubicBezTo>
                    <a:cubicBezTo>
                      <a:pt x="286728" y="219444"/>
                      <a:pt x="280692" y="182920"/>
                      <a:pt x="268921" y="148811"/>
                    </a:cubicBezTo>
                    <a:cubicBezTo>
                      <a:pt x="254132" y="105949"/>
                      <a:pt x="233910" y="75764"/>
                      <a:pt x="205841" y="54031"/>
                    </a:cubicBezTo>
                    <a:cubicBezTo>
                      <a:pt x="154230" y="14187"/>
                      <a:pt x="94772" y="4226"/>
                      <a:pt x="48895" y="0"/>
                    </a:cubicBezTo>
                    <a:lnTo>
                      <a:pt x="48291" y="0"/>
                    </a:lnTo>
                    <a:lnTo>
                      <a:pt x="47688" y="0"/>
                    </a:lnTo>
                    <a:lnTo>
                      <a:pt x="36520" y="0"/>
                    </a:lnTo>
                    <a:lnTo>
                      <a:pt x="36520" y="0"/>
                    </a:lnTo>
                    <a:lnTo>
                      <a:pt x="36520" y="0"/>
                    </a:lnTo>
                    <a:cubicBezTo>
                      <a:pt x="24750" y="302"/>
                      <a:pt x="14487" y="906"/>
                      <a:pt x="7545" y="7848"/>
                    </a:cubicBezTo>
                    <a:cubicBezTo>
                      <a:pt x="604" y="15092"/>
                      <a:pt x="0" y="25355"/>
                      <a:pt x="0" y="37127"/>
                    </a:cubicBezTo>
                    <a:lnTo>
                      <a:pt x="0" y="37127"/>
                    </a:lnTo>
                    <a:lnTo>
                      <a:pt x="0" y="37127"/>
                    </a:lnTo>
                    <a:cubicBezTo>
                      <a:pt x="0" y="58257"/>
                      <a:pt x="2415" y="79688"/>
                      <a:pt x="7244" y="100214"/>
                    </a:cubicBezTo>
                    <a:close/>
                    <a:moveTo>
                      <a:pt x="260169" y="274380"/>
                    </a:moveTo>
                    <a:cubicBezTo>
                      <a:pt x="260169" y="274380"/>
                      <a:pt x="260169" y="274380"/>
                      <a:pt x="260169" y="274380"/>
                    </a:cubicBezTo>
                    <a:cubicBezTo>
                      <a:pt x="259565" y="274380"/>
                      <a:pt x="258961" y="274380"/>
                      <a:pt x="258358" y="274380"/>
                    </a:cubicBezTo>
                    <a:cubicBezTo>
                      <a:pt x="259263" y="274380"/>
                      <a:pt x="259565" y="274380"/>
                      <a:pt x="26016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7" name="Freeform 1616">
                <a:extLst>
                  <a:ext uri="{FF2B5EF4-FFF2-40B4-BE49-F238E27FC236}">
                    <a16:creationId xmlns:a16="http://schemas.microsoft.com/office/drawing/2014/main" id="{C3D35CE1-5BA7-FB42-B072-3A139168D953}"/>
                  </a:ext>
                </a:extLst>
              </p:cNvPr>
              <p:cNvSpPr/>
              <p:nvPr/>
            </p:nvSpPr>
            <p:spPr>
              <a:xfrm>
                <a:off x="8784420" y="933617"/>
                <a:ext cx="286453" cy="286756"/>
              </a:xfrm>
              <a:custGeom>
                <a:avLst/>
                <a:gdLst>
                  <a:gd name="connsiteX0" fmla="*/ 30429 w 286453"/>
                  <a:gd name="connsiteY0" fmla="*/ 167828 h 286756"/>
                  <a:gd name="connsiteX1" fmla="*/ 119164 w 286453"/>
                  <a:gd name="connsiteY1" fmla="*/ 257175 h 286756"/>
                  <a:gd name="connsiteX2" fmla="*/ 235364 w 286453"/>
                  <a:gd name="connsiteY2" fmla="*/ 286756 h 286756"/>
                  <a:gd name="connsiteX3" fmla="*/ 235666 w 286453"/>
                  <a:gd name="connsiteY3" fmla="*/ 286756 h 286756"/>
                  <a:gd name="connsiteX4" fmla="*/ 235968 w 286453"/>
                  <a:gd name="connsiteY4" fmla="*/ 286756 h 286756"/>
                  <a:gd name="connsiteX5" fmla="*/ 251361 w 286453"/>
                  <a:gd name="connsiteY5" fmla="*/ 286756 h 286756"/>
                  <a:gd name="connsiteX6" fmla="*/ 256491 w 286453"/>
                  <a:gd name="connsiteY6" fmla="*/ 286756 h 286756"/>
                  <a:gd name="connsiteX7" fmla="*/ 281241 w 286453"/>
                  <a:gd name="connsiteY7" fmla="*/ 278304 h 286756"/>
                  <a:gd name="connsiteX8" fmla="*/ 286372 w 286453"/>
                  <a:gd name="connsiteY8" fmla="*/ 252345 h 286756"/>
                  <a:gd name="connsiteX9" fmla="*/ 266150 w 286453"/>
                  <a:gd name="connsiteY9" fmla="*/ 141567 h 286756"/>
                  <a:gd name="connsiteX10" fmla="*/ 171681 w 286453"/>
                  <a:gd name="connsiteY10" fmla="*/ 33203 h 286756"/>
                  <a:gd name="connsiteX11" fmla="*/ 33447 w 286453"/>
                  <a:gd name="connsiteY11" fmla="*/ 302 h 286756"/>
                  <a:gd name="connsiteX12" fmla="*/ 26204 w 286453"/>
                  <a:gd name="connsiteY12" fmla="*/ 0 h 286756"/>
                  <a:gd name="connsiteX13" fmla="*/ 6284 w 286453"/>
                  <a:gd name="connsiteY13" fmla="*/ 6943 h 286756"/>
                  <a:gd name="connsiteX14" fmla="*/ 247 w 286453"/>
                  <a:gd name="connsiteY14" fmla="*/ 34109 h 286756"/>
                  <a:gd name="connsiteX15" fmla="*/ 30429 w 286453"/>
                  <a:gd name="connsiteY15" fmla="*/ 167828 h 286756"/>
                  <a:gd name="connsiteX16" fmla="*/ 257397 w 286453"/>
                  <a:gd name="connsiteY16" fmla="*/ 274682 h 286756"/>
                  <a:gd name="connsiteX17" fmla="*/ 256190 w 286453"/>
                  <a:gd name="connsiteY17" fmla="*/ 274682 h 286756"/>
                  <a:gd name="connsiteX18" fmla="*/ 255284 w 286453"/>
                  <a:gd name="connsiteY18" fmla="*/ 274682 h 286756"/>
                  <a:gd name="connsiteX19" fmla="*/ 257397 w 286453"/>
                  <a:gd name="connsiteY19" fmla="*/ 274682 h 286756"/>
                  <a:gd name="connsiteX20" fmla="*/ 25902 w 286453"/>
                  <a:gd name="connsiteY20" fmla="*/ 11772 h 286756"/>
                  <a:gd name="connsiteX21" fmla="*/ 25902 w 286453"/>
                  <a:gd name="connsiteY21" fmla="*/ 11772 h 286756"/>
                  <a:gd name="connsiteX22" fmla="*/ 23487 w 286453"/>
                  <a:gd name="connsiteY22" fmla="*/ 11772 h 286756"/>
                  <a:gd name="connsiteX23" fmla="*/ 25902 w 286453"/>
                  <a:gd name="connsiteY23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53" h="286756">
                    <a:moveTo>
                      <a:pt x="30429" y="167828"/>
                    </a:moveTo>
                    <a:cubicBezTo>
                      <a:pt x="49745" y="207974"/>
                      <a:pt x="79626" y="238159"/>
                      <a:pt x="119164" y="257175"/>
                    </a:cubicBezTo>
                    <a:cubicBezTo>
                      <a:pt x="154477" y="274682"/>
                      <a:pt x="193714" y="284643"/>
                      <a:pt x="235364" y="286756"/>
                    </a:cubicBezTo>
                    <a:lnTo>
                      <a:pt x="235666" y="286756"/>
                    </a:lnTo>
                    <a:lnTo>
                      <a:pt x="235968" y="286756"/>
                    </a:lnTo>
                    <a:lnTo>
                      <a:pt x="251361" y="286756"/>
                    </a:lnTo>
                    <a:cubicBezTo>
                      <a:pt x="253172" y="286756"/>
                      <a:pt x="254982" y="286756"/>
                      <a:pt x="256491" y="286756"/>
                    </a:cubicBezTo>
                    <a:cubicBezTo>
                      <a:pt x="264339" y="286756"/>
                      <a:pt x="274903" y="286756"/>
                      <a:pt x="281241" y="278304"/>
                    </a:cubicBezTo>
                    <a:cubicBezTo>
                      <a:pt x="286070" y="271966"/>
                      <a:pt x="286070" y="263816"/>
                      <a:pt x="286372" y="252345"/>
                    </a:cubicBezTo>
                    <a:cubicBezTo>
                      <a:pt x="287278" y="218538"/>
                      <a:pt x="280637" y="183222"/>
                      <a:pt x="266150" y="141567"/>
                    </a:cubicBezTo>
                    <a:cubicBezTo>
                      <a:pt x="248946" y="93573"/>
                      <a:pt x="217255" y="57049"/>
                      <a:pt x="171681" y="33203"/>
                    </a:cubicBezTo>
                    <a:cubicBezTo>
                      <a:pt x="126106" y="9055"/>
                      <a:pt x="76306" y="3622"/>
                      <a:pt x="33447" y="302"/>
                    </a:cubicBezTo>
                    <a:cubicBezTo>
                      <a:pt x="30731" y="0"/>
                      <a:pt x="28317" y="0"/>
                      <a:pt x="26204" y="0"/>
                    </a:cubicBezTo>
                    <a:cubicBezTo>
                      <a:pt x="20469" y="0"/>
                      <a:pt x="12320" y="604"/>
                      <a:pt x="6284" y="6943"/>
                    </a:cubicBezTo>
                    <a:cubicBezTo>
                      <a:pt x="-356" y="14187"/>
                      <a:pt x="-356" y="24450"/>
                      <a:pt x="247" y="34109"/>
                    </a:cubicBezTo>
                    <a:cubicBezTo>
                      <a:pt x="2963" y="88442"/>
                      <a:pt x="12622" y="131002"/>
                      <a:pt x="30429" y="167828"/>
                    </a:cubicBezTo>
                    <a:close/>
                    <a:moveTo>
                      <a:pt x="257397" y="274682"/>
                    </a:moveTo>
                    <a:cubicBezTo>
                      <a:pt x="257096" y="274682"/>
                      <a:pt x="256794" y="274682"/>
                      <a:pt x="256190" y="274682"/>
                    </a:cubicBezTo>
                    <a:cubicBezTo>
                      <a:pt x="255888" y="274682"/>
                      <a:pt x="255587" y="274682"/>
                      <a:pt x="255284" y="274682"/>
                    </a:cubicBezTo>
                    <a:cubicBezTo>
                      <a:pt x="256190" y="274682"/>
                      <a:pt x="256794" y="274682"/>
                      <a:pt x="257397" y="274682"/>
                    </a:cubicBezTo>
                    <a:close/>
                    <a:moveTo>
                      <a:pt x="25902" y="11772"/>
                    </a:moveTo>
                    <a:cubicBezTo>
                      <a:pt x="25902" y="11772"/>
                      <a:pt x="25902" y="11772"/>
                      <a:pt x="25902" y="11772"/>
                    </a:cubicBezTo>
                    <a:cubicBezTo>
                      <a:pt x="25298" y="11772"/>
                      <a:pt x="24393" y="11772"/>
                      <a:pt x="23487" y="11772"/>
                    </a:cubicBezTo>
                    <a:cubicBezTo>
                      <a:pt x="24091" y="11772"/>
                      <a:pt x="24996" y="11772"/>
                      <a:pt x="2590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8" name="Freeform 1617">
                <a:extLst>
                  <a:ext uri="{FF2B5EF4-FFF2-40B4-BE49-F238E27FC236}">
                    <a16:creationId xmlns:a16="http://schemas.microsoft.com/office/drawing/2014/main" id="{7230D2BA-7717-A048-A98E-A16A17B3428C}"/>
                  </a:ext>
                </a:extLst>
              </p:cNvPr>
              <p:cNvSpPr/>
              <p:nvPr/>
            </p:nvSpPr>
            <p:spPr>
              <a:xfrm>
                <a:off x="8474322" y="3756505"/>
                <a:ext cx="286863" cy="286756"/>
              </a:xfrm>
              <a:custGeom>
                <a:avLst/>
                <a:gdLst>
                  <a:gd name="connsiteX0" fmla="*/ 7017 w 286863"/>
                  <a:gd name="connsiteY0" fmla="*/ 279210 h 286756"/>
                  <a:gd name="connsiteX1" fmla="*/ 32671 w 286863"/>
                  <a:gd name="connsiteY1" fmla="*/ 286756 h 286756"/>
                  <a:gd name="connsiteX2" fmla="*/ 38104 w 286863"/>
                  <a:gd name="connsiteY2" fmla="*/ 286756 h 286756"/>
                  <a:gd name="connsiteX3" fmla="*/ 159435 w 286863"/>
                  <a:gd name="connsiteY3" fmla="*/ 260495 h 286756"/>
                  <a:gd name="connsiteX4" fmla="*/ 242436 w 286863"/>
                  <a:gd name="connsiteY4" fmla="*/ 192277 h 286756"/>
                  <a:gd name="connsiteX5" fmla="*/ 286803 w 286863"/>
                  <a:gd name="connsiteY5" fmla="*/ 46485 h 286756"/>
                  <a:gd name="connsiteX6" fmla="*/ 286803 w 286863"/>
                  <a:gd name="connsiteY6" fmla="*/ 45881 h 286756"/>
                  <a:gd name="connsiteX7" fmla="*/ 286803 w 286863"/>
                  <a:gd name="connsiteY7" fmla="*/ 45277 h 286756"/>
                  <a:gd name="connsiteX8" fmla="*/ 286803 w 286863"/>
                  <a:gd name="connsiteY8" fmla="*/ 37128 h 286756"/>
                  <a:gd name="connsiteX9" fmla="*/ 279560 w 286863"/>
                  <a:gd name="connsiteY9" fmla="*/ 7546 h 286756"/>
                  <a:gd name="connsiteX10" fmla="*/ 252999 w 286863"/>
                  <a:gd name="connsiteY10" fmla="*/ 0 h 286756"/>
                  <a:gd name="connsiteX11" fmla="*/ 249981 w 286863"/>
                  <a:gd name="connsiteY11" fmla="*/ 0 h 286756"/>
                  <a:gd name="connsiteX12" fmla="*/ 150683 w 286863"/>
                  <a:gd name="connsiteY12" fmla="*/ 16903 h 286756"/>
                  <a:gd name="connsiteX13" fmla="*/ 32671 w 286863"/>
                  <a:gd name="connsiteY13" fmla="*/ 114099 h 286756"/>
                  <a:gd name="connsiteX14" fmla="*/ 75 w 286863"/>
                  <a:gd name="connsiteY14" fmla="*/ 250534 h 286756"/>
                  <a:gd name="connsiteX15" fmla="*/ 7017 w 286863"/>
                  <a:gd name="connsiteY15" fmla="*/ 279210 h 286756"/>
                  <a:gd name="connsiteX16" fmla="*/ 253301 w 286863"/>
                  <a:gd name="connsiteY16" fmla="*/ 12376 h 286756"/>
                  <a:gd name="connsiteX17" fmla="*/ 253905 w 286863"/>
                  <a:gd name="connsiteY17" fmla="*/ 12376 h 286756"/>
                  <a:gd name="connsiteX18" fmla="*/ 250585 w 286863"/>
                  <a:gd name="connsiteY18" fmla="*/ 12376 h 286756"/>
                  <a:gd name="connsiteX19" fmla="*/ 253301 w 286863"/>
                  <a:gd name="connsiteY19" fmla="*/ 12376 h 286756"/>
                  <a:gd name="connsiteX20" fmla="*/ 33275 w 286863"/>
                  <a:gd name="connsiteY20" fmla="*/ 274682 h 286756"/>
                  <a:gd name="connsiteX21" fmla="*/ 32369 w 286863"/>
                  <a:gd name="connsiteY21" fmla="*/ 274682 h 286756"/>
                  <a:gd name="connsiteX22" fmla="*/ 31162 w 286863"/>
                  <a:gd name="connsiteY22" fmla="*/ 274682 h 286756"/>
                  <a:gd name="connsiteX23" fmla="*/ 33275 w 286863"/>
                  <a:gd name="connsiteY23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863" h="286756">
                    <a:moveTo>
                      <a:pt x="7017" y="279210"/>
                    </a:moveTo>
                    <a:cubicBezTo>
                      <a:pt x="13657" y="286153"/>
                      <a:pt x="23617" y="286756"/>
                      <a:pt x="32671" y="286756"/>
                    </a:cubicBezTo>
                    <a:cubicBezTo>
                      <a:pt x="34483" y="286756"/>
                      <a:pt x="36293" y="286756"/>
                      <a:pt x="38104" y="286756"/>
                    </a:cubicBezTo>
                    <a:cubicBezTo>
                      <a:pt x="80962" y="285850"/>
                      <a:pt x="121708" y="276795"/>
                      <a:pt x="159435" y="260495"/>
                    </a:cubicBezTo>
                    <a:cubicBezTo>
                      <a:pt x="194748" y="245403"/>
                      <a:pt x="222817" y="222462"/>
                      <a:pt x="242436" y="192277"/>
                    </a:cubicBezTo>
                    <a:cubicBezTo>
                      <a:pt x="274730" y="143982"/>
                      <a:pt x="283181" y="88744"/>
                      <a:pt x="286803" y="46485"/>
                    </a:cubicBezTo>
                    <a:lnTo>
                      <a:pt x="286803" y="45881"/>
                    </a:lnTo>
                    <a:lnTo>
                      <a:pt x="286803" y="45277"/>
                    </a:lnTo>
                    <a:lnTo>
                      <a:pt x="286803" y="37128"/>
                    </a:lnTo>
                    <a:cubicBezTo>
                      <a:pt x="287105" y="24148"/>
                      <a:pt x="286502" y="14791"/>
                      <a:pt x="279560" y="7546"/>
                    </a:cubicBezTo>
                    <a:cubicBezTo>
                      <a:pt x="272920" y="604"/>
                      <a:pt x="262657" y="0"/>
                      <a:pt x="252999" y="0"/>
                    </a:cubicBezTo>
                    <a:cubicBezTo>
                      <a:pt x="252094" y="0"/>
                      <a:pt x="250887" y="0"/>
                      <a:pt x="249981" y="0"/>
                    </a:cubicBezTo>
                    <a:cubicBezTo>
                      <a:pt x="216781" y="302"/>
                      <a:pt x="184184" y="5735"/>
                      <a:pt x="150683" y="16903"/>
                    </a:cubicBezTo>
                    <a:cubicBezTo>
                      <a:pt x="96355" y="34713"/>
                      <a:pt x="56515" y="67614"/>
                      <a:pt x="32671" y="114099"/>
                    </a:cubicBezTo>
                    <a:cubicBezTo>
                      <a:pt x="12751" y="152735"/>
                      <a:pt x="2187" y="197409"/>
                      <a:pt x="75" y="250534"/>
                    </a:cubicBezTo>
                    <a:cubicBezTo>
                      <a:pt x="-227" y="261401"/>
                      <a:pt x="75" y="271966"/>
                      <a:pt x="7017" y="279210"/>
                    </a:cubicBezTo>
                    <a:close/>
                    <a:moveTo>
                      <a:pt x="253301" y="12376"/>
                    </a:moveTo>
                    <a:cubicBezTo>
                      <a:pt x="253603" y="12376"/>
                      <a:pt x="253603" y="12376"/>
                      <a:pt x="253905" y="12376"/>
                    </a:cubicBezTo>
                    <a:cubicBezTo>
                      <a:pt x="252697" y="12376"/>
                      <a:pt x="251792" y="12376"/>
                      <a:pt x="250585" y="12376"/>
                    </a:cubicBezTo>
                    <a:cubicBezTo>
                      <a:pt x="251490" y="12376"/>
                      <a:pt x="252396" y="12376"/>
                      <a:pt x="253301" y="12376"/>
                    </a:cubicBezTo>
                    <a:close/>
                    <a:moveTo>
                      <a:pt x="33275" y="274682"/>
                    </a:moveTo>
                    <a:cubicBezTo>
                      <a:pt x="32973" y="274682"/>
                      <a:pt x="32671" y="274682"/>
                      <a:pt x="32369" y="274682"/>
                    </a:cubicBezTo>
                    <a:cubicBezTo>
                      <a:pt x="31766" y="274682"/>
                      <a:pt x="31464" y="274682"/>
                      <a:pt x="31162" y="274682"/>
                    </a:cubicBezTo>
                    <a:cubicBezTo>
                      <a:pt x="31766" y="274682"/>
                      <a:pt x="32671" y="274682"/>
                      <a:pt x="332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19" name="Freeform 1618">
                <a:extLst>
                  <a:ext uri="{FF2B5EF4-FFF2-40B4-BE49-F238E27FC236}">
                    <a16:creationId xmlns:a16="http://schemas.microsoft.com/office/drawing/2014/main" id="{B4D20AA7-810B-D546-A545-E0A4E281BAF7}"/>
                  </a:ext>
                </a:extLst>
              </p:cNvPr>
              <p:cNvSpPr/>
              <p:nvPr/>
            </p:nvSpPr>
            <p:spPr>
              <a:xfrm>
                <a:off x="9416022" y="309092"/>
                <a:ext cx="286268" cy="287359"/>
              </a:xfrm>
              <a:custGeom>
                <a:avLst/>
                <a:gdLst>
                  <a:gd name="connsiteX0" fmla="*/ 159109 w 286268"/>
                  <a:gd name="connsiteY0" fmla="*/ 271362 h 287359"/>
                  <a:gd name="connsiteX1" fmla="*/ 239091 w 286268"/>
                  <a:gd name="connsiteY1" fmla="*/ 285851 h 287359"/>
                  <a:gd name="connsiteX2" fmla="*/ 256899 w 286268"/>
                  <a:gd name="connsiteY2" fmla="*/ 287360 h 287359"/>
                  <a:gd name="connsiteX3" fmla="*/ 278629 w 286268"/>
                  <a:gd name="connsiteY3" fmla="*/ 279814 h 287359"/>
                  <a:gd name="connsiteX4" fmla="*/ 285873 w 286268"/>
                  <a:gd name="connsiteY4" fmla="*/ 241177 h 287359"/>
                  <a:gd name="connsiteX5" fmla="*/ 274706 w 286268"/>
                  <a:gd name="connsiteY5" fmla="*/ 169035 h 287359"/>
                  <a:gd name="connsiteX6" fmla="*/ 191705 w 286268"/>
                  <a:gd name="connsiteY6" fmla="*/ 43466 h 287359"/>
                  <a:gd name="connsiteX7" fmla="*/ 35665 w 286268"/>
                  <a:gd name="connsiteY7" fmla="*/ 0 h 287359"/>
                  <a:gd name="connsiteX8" fmla="*/ 29326 w 286268"/>
                  <a:gd name="connsiteY8" fmla="*/ 0 h 287359"/>
                  <a:gd name="connsiteX9" fmla="*/ 6086 w 286268"/>
                  <a:gd name="connsiteY9" fmla="*/ 8150 h 287359"/>
                  <a:gd name="connsiteX10" fmla="*/ 50 w 286268"/>
                  <a:gd name="connsiteY10" fmla="*/ 31996 h 287359"/>
                  <a:gd name="connsiteX11" fmla="*/ 15745 w 286268"/>
                  <a:gd name="connsiteY11" fmla="*/ 129191 h 287359"/>
                  <a:gd name="connsiteX12" fmla="*/ 159109 w 286268"/>
                  <a:gd name="connsiteY12" fmla="*/ 271362 h 287359"/>
                  <a:gd name="connsiteX13" fmla="*/ 257200 w 286268"/>
                  <a:gd name="connsiteY13" fmla="*/ 275588 h 287359"/>
                  <a:gd name="connsiteX14" fmla="*/ 257200 w 286268"/>
                  <a:gd name="connsiteY14" fmla="*/ 275588 h 287359"/>
                  <a:gd name="connsiteX15" fmla="*/ 256596 w 286268"/>
                  <a:gd name="connsiteY15" fmla="*/ 275588 h 287359"/>
                  <a:gd name="connsiteX16" fmla="*/ 257200 w 286268"/>
                  <a:gd name="connsiteY16" fmla="*/ 275588 h 287359"/>
                  <a:gd name="connsiteX17" fmla="*/ 35665 w 286268"/>
                  <a:gd name="connsiteY17" fmla="*/ 12376 h 287359"/>
                  <a:gd name="connsiteX18" fmla="*/ 37777 w 286268"/>
                  <a:gd name="connsiteY18" fmla="*/ 12376 h 287359"/>
                  <a:gd name="connsiteX19" fmla="*/ 29629 w 286268"/>
                  <a:gd name="connsiteY19" fmla="*/ 12376 h 287359"/>
                  <a:gd name="connsiteX20" fmla="*/ 35665 w 286268"/>
                  <a:gd name="connsiteY20" fmla="*/ 1237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68" h="287359">
                    <a:moveTo>
                      <a:pt x="159109" y="271362"/>
                    </a:moveTo>
                    <a:cubicBezTo>
                      <a:pt x="185368" y="279512"/>
                      <a:pt x="211927" y="282832"/>
                      <a:pt x="239091" y="285851"/>
                    </a:cubicBezTo>
                    <a:cubicBezTo>
                      <a:pt x="246938" y="287058"/>
                      <a:pt x="252371" y="287360"/>
                      <a:pt x="256899" y="287360"/>
                    </a:cubicBezTo>
                    <a:cubicBezTo>
                      <a:pt x="262935" y="287360"/>
                      <a:pt x="271990" y="286454"/>
                      <a:pt x="278629" y="279814"/>
                    </a:cubicBezTo>
                    <a:cubicBezTo>
                      <a:pt x="286778" y="271362"/>
                      <a:pt x="286778" y="258684"/>
                      <a:pt x="285873" y="241177"/>
                    </a:cubicBezTo>
                    <a:cubicBezTo>
                      <a:pt x="285571" y="219746"/>
                      <a:pt x="281950" y="196805"/>
                      <a:pt x="274706" y="169035"/>
                    </a:cubicBezTo>
                    <a:cubicBezTo>
                      <a:pt x="259313" y="111080"/>
                      <a:pt x="232150" y="70029"/>
                      <a:pt x="191705" y="43466"/>
                    </a:cubicBezTo>
                    <a:cubicBezTo>
                      <a:pt x="147036" y="14187"/>
                      <a:pt x="96029" y="0"/>
                      <a:pt x="35665" y="0"/>
                    </a:cubicBezTo>
                    <a:cubicBezTo>
                      <a:pt x="33552" y="0"/>
                      <a:pt x="31440" y="0"/>
                      <a:pt x="29326" y="0"/>
                    </a:cubicBezTo>
                    <a:cubicBezTo>
                      <a:pt x="21177" y="302"/>
                      <a:pt x="12123" y="906"/>
                      <a:pt x="6086" y="8150"/>
                    </a:cubicBezTo>
                    <a:cubicBezTo>
                      <a:pt x="654" y="14489"/>
                      <a:pt x="50" y="23242"/>
                      <a:pt x="50" y="31996"/>
                    </a:cubicBezTo>
                    <a:cubicBezTo>
                      <a:pt x="-553" y="60973"/>
                      <a:pt x="4276" y="91158"/>
                      <a:pt x="15745" y="129191"/>
                    </a:cubicBezTo>
                    <a:cubicBezTo>
                      <a:pt x="36268" y="201031"/>
                      <a:pt x="84559" y="249025"/>
                      <a:pt x="159109" y="271362"/>
                    </a:cubicBezTo>
                    <a:close/>
                    <a:moveTo>
                      <a:pt x="257200" y="275588"/>
                    </a:moveTo>
                    <a:cubicBezTo>
                      <a:pt x="256899" y="275588"/>
                      <a:pt x="256899" y="275588"/>
                      <a:pt x="257200" y="275588"/>
                    </a:cubicBezTo>
                    <a:cubicBezTo>
                      <a:pt x="256899" y="275588"/>
                      <a:pt x="256899" y="275588"/>
                      <a:pt x="256596" y="275588"/>
                    </a:cubicBezTo>
                    <a:cubicBezTo>
                      <a:pt x="256596" y="275588"/>
                      <a:pt x="256899" y="275588"/>
                      <a:pt x="257200" y="275588"/>
                    </a:cubicBezTo>
                    <a:close/>
                    <a:moveTo>
                      <a:pt x="35665" y="12376"/>
                    </a:moveTo>
                    <a:cubicBezTo>
                      <a:pt x="36268" y="12376"/>
                      <a:pt x="37174" y="12376"/>
                      <a:pt x="37777" y="12376"/>
                    </a:cubicBezTo>
                    <a:cubicBezTo>
                      <a:pt x="35061" y="12376"/>
                      <a:pt x="32345" y="12376"/>
                      <a:pt x="29629" y="12376"/>
                    </a:cubicBezTo>
                    <a:cubicBezTo>
                      <a:pt x="31440" y="12376"/>
                      <a:pt x="33552" y="12376"/>
                      <a:pt x="3566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0" name="Freeform 1619">
                <a:extLst>
                  <a:ext uri="{FF2B5EF4-FFF2-40B4-BE49-F238E27FC236}">
                    <a16:creationId xmlns:a16="http://schemas.microsoft.com/office/drawing/2014/main" id="{F87945CC-6199-314E-A92A-C80715F8730B}"/>
                  </a:ext>
                </a:extLst>
              </p:cNvPr>
              <p:cNvSpPr/>
              <p:nvPr/>
            </p:nvSpPr>
            <p:spPr>
              <a:xfrm>
                <a:off x="8474924" y="4383143"/>
                <a:ext cx="286562" cy="286152"/>
              </a:xfrm>
              <a:custGeom>
                <a:avLst/>
                <a:gdLst>
                  <a:gd name="connsiteX0" fmla="*/ 259339 w 286562"/>
                  <a:gd name="connsiteY0" fmla="*/ 124664 h 286152"/>
                  <a:gd name="connsiteX1" fmla="*/ 189920 w 286562"/>
                  <a:gd name="connsiteY1" fmla="*/ 42561 h 286152"/>
                  <a:gd name="connsiteX2" fmla="*/ 49876 w 286562"/>
                  <a:gd name="connsiteY2" fmla="*/ 0 h 286152"/>
                  <a:gd name="connsiteX3" fmla="*/ 49272 w 286562"/>
                  <a:gd name="connsiteY3" fmla="*/ 0 h 286152"/>
                  <a:gd name="connsiteX4" fmla="*/ 48669 w 286562"/>
                  <a:gd name="connsiteY4" fmla="*/ 0 h 286152"/>
                  <a:gd name="connsiteX5" fmla="*/ 35993 w 286562"/>
                  <a:gd name="connsiteY5" fmla="*/ 0 h 286152"/>
                  <a:gd name="connsiteX6" fmla="*/ 35993 w 286562"/>
                  <a:gd name="connsiteY6" fmla="*/ 0 h 286152"/>
                  <a:gd name="connsiteX7" fmla="*/ 35993 w 286562"/>
                  <a:gd name="connsiteY7" fmla="*/ 0 h 286152"/>
                  <a:gd name="connsiteX8" fmla="*/ 6716 w 286562"/>
                  <a:gd name="connsiteY8" fmla="*/ 7848 h 286152"/>
                  <a:gd name="connsiteX9" fmla="*/ 76 w 286562"/>
                  <a:gd name="connsiteY9" fmla="*/ 37128 h 286152"/>
                  <a:gd name="connsiteX10" fmla="*/ 12148 w 286562"/>
                  <a:gd name="connsiteY10" fmla="*/ 118023 h 286152"/>
                  <a:gd name="connsiteX11" fmla="*/ 106317 w 286562"/>
                  <a:gd name="connsiteY11" fmla="*/ 249025 h 286152"/>
                  <a:gd name="connsiteX12" fmla="*/ 251190 w 286562"/>
                  <a:gd name="connsiteY12" fmla="*/ 286153 h 286152"/>
                  <a:gd name="connsiteX13" fmla="*/ 256924 w 286562"/>
                  <a:gd name="connsiteY13" fmla="*/ 286153 h 286152"/>
                  <a:gd name="connsiteX14" fmla="*/ 279258 w 286562"/>
                  <a:gd name="connsiteY14" fmla="*/ 278908 h 286152"/>
                  <a:gd name="connsiteX15" fmla="*/ 286503 w 286562"/>
                  <a:gd name="connsiteY15" fmla="*/ 249931 h 286152"/>
                  <a:gd name="connsiteX16" fmla="*/ 259339 w 286562"/>
                  <a:gd name="connsiteY16" fmla="*/ 124664 h 286152"/>
                  <a:gd name="connsiteX17" fmla="*/ 256924 w 286562"/>
                  <a:gd name="connsiteY17" fmla="*/ 274682 h 286152"/>
                  <a:gd name="connsiteX18" fmla="*/ 255717 w 286562"/>
                  <a:gd name="connsiteY18" fmla="*/ 274682 h 286152"/>
                  <a:gd name="connsiteX19" fmla="*/ 257830 w 286562"/>
                  <a:gd name="connsiteY19" fmla="*/ 274682 h 286152"/>
                  <a:gd name="connsiteX20" fmla="*/ 256924 w 286562"/>
                  <a:gd name="connsiteY20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62" h="286152">
                    <a:moveTo>
                      <a:pt x="259339" y="124664"/>
                    </a:moveTo>
                    <a:cubicBezTo>
                      <a:pt x="243644" y="89347"/>
                      <a:pt x="220102" y="61879"/>
                      <a:pt x="189920" y="42561"/>
                    </a:cubicBezTo>
                    <a:cubicBezTo>
                      <a:pt x="151891" y="18715"/>
                      <a:pt x="108731" y="5735"/>
                      <a:pt x="49876" y="0"/>
                    </a:cubicBezTo>
                    <a:lnTo>
                      <a:pt x="49272" y="0"/>
                    </a:lnTo>
                    <a:lnTo>
                      <a:pt x="48669" y="0"/>
                    </a:lnTo>
                    <a:lnTo>
                      <a:pt x="35993" y="0"/>
                    </a:lnTo>
                    <a:lnTo>
                      <a:pt x="35993" y="0"/>
                    </a:lnTo>
                    <a:lnTo>
                      <a:pt x="35993" y="0"/>
                    </a:lnTo>
                    <a:cubicBezTo>
                      <a:pt x="25127" y="0"/>
                      <a:pt x="13960" y="302"/>
                      <a:pt x="6716" y="7848"/>
                    </a:cubicBezTo>
                    <a:cubicBezTo>
                      <a:pt x="76" y="14791"/>
                      <a:pt x="-226" y="24752"/>
                      <a:pt x="76" y="37128"/>
                    </a:cubicBezTo>
                    <a:cubicBezTo>
                      <a:pt x="680" y="63388"/>
                      <a:pt x="4905" y="90856"/>
                      <a:pt x="12148" y="118023"/>
                    </a:cubicBezTo>
                    <a:cubicBezTo>
                      <a:pt x="28447" y="179600"/>
                      <a:pt x="59232" y="222463"/>
                      <a:pt x="106317" y="249025"/>
                    </a:cubicBezTo>
                    <a:cubicBezTo>
                      <a:pt x="146760" y="271966"/>
                      <a:pt x="192636" y="283738"/>
                      <a:pt x="251190" y="286153"/>
                    </a:cubicBezTo>
                    <a:cubicBezTo>
                      <a:pt x="253302" y="286153"/>
                      <a:pt x="255415" y="286153"/>
                      <a:pt x="256924" y="286153"/>
                    </a:cubicBezTo>
                    <a:cubicBezTo>
                      <a:pt x="264470" y="286153"/>
                      <a:pt x="273222" y="285247"/>
                      <a:pt x="279258" y="278908"/>
                    </a:cubicBezTo>
                    <a:cubicBezTo>
                      <a:pt x="286200" y="271664"/>
                      <a:pt x="286804" y="261401"/>
                      <a:pt x="286503" y="249931"/>
                    </a:cubicBezTo>
                    <a:cubicBezTo>
                      <a:pt x="285899" y="205861"/>
                      <a:pt x="276542" y="163602"/>
                      <a:pt x="259339" y="124664"/>
                    </a:cubicBezTo>
                    <a:close/>
                    <a:moveTo>
                      <a:pt x="256924" y="274682"/>
                    </a:moveTo>
                    <a:cubicBezTo>
                      <a:pt x="256622" y="274682"/>
                      <a:pt x="256321" y="274682"/>
                      <a:pt x="255717" y="274682"/>
                    </a:cubicBezTo>
                    <a:cubicBezTo>
                      <a:pt x="256321" y="274682"/>
                      <a:pt x="256924" y="274682"/>
                      <a:pt x="257830" y="274682"/>
                    </a:cubicBezTo>
                    <a:cubicBezTo>
                      <a:pt x="257528" y="274380"/>
                      <a:pt x="257226" y="274682"/>
                      <a:pt x="25692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1" name="Freeform 1620">
                <a:extLst>
                  <a:ext uri="{FF2B5EF4-FFF2-40B4-BE49-F238E27FC236}">
                    <a16:creationId xmlns:a16="http://schemas.microsoft.com/office/drawing/2014/main" id="{3A284883-A527-394A-A690-8B60BEB73480}"/>
                  </a:ext>
                </a:extLst>
              </p:cNvPr>
              <p:cNvSpPr/>
              <p:nvPr/>
            </p:nvSpPr>
            <p:spPr>
              <a:xfrm>
                <a:off x="8474699" y="5316157"/>
                <a:ext cx="286821" cy="287058"/>
              </a:xfrm>
              <a:custGeom>
                <a:avLst/>
                <a:gdLst>
                  <a:gd name="connsiteX0" fmla="*/ 274957 w 286821"/>
                  <a:gd name="connsiteY0" fmla="*/ 169941 h 287058"/>
                  <a:gd name="connsiteX1" fmla="*/ 180789 w 286821"/>
                  <a:gd name="connsiteY1" fmla="*/ 38637 h 287058"/>
                  <a:gd name="connsiteX2" fmla="*/ 31992 w 286821"/>
                  <a:gd name="connsiteY2" fmla="*/ 302 h 287058"/>
                  <a:gd name="connsiteX3" fmla="*/ 25655 w 286821"/>
                  <a:gd name="connsiteY3" fmla="*/ 0 h 287058"/>
                  <a:gd name="connsiteX4" fmla="*/ 0 w 286821"/>
                  <a:gd name="connsiteY4" fmla="*/ 32600 h 287058"/>
                  <a:gd name="connsiteX5" fmla="*/ 22033 w 286821"/>
                  <a:gd name="connsiteY5" fmla="*/ 150019 h 287058"/>
                  <a:gd name="connsiteX6" fmla="*/ 124047 w 286821"/>
                  <a:gd name="connsiteY6" fmla="*/ 260797 h 287058"/>
                  <a:gd name="connsiteX7" fmla="*/ 233910 w 286821"/>
                  <a:gd name="connsiteY7" fmla="*/ 287058 h 287058"/>
                  <a:gd name="connsiteX8" fmla="*/ 234211 w 286821"/>
                  <a:gd name="connsiteY8" fmla="*/ 287058 h 287058"/>
                  <a:gd name="connsiteX9" fmla="*/ 234513 w 286821"/>
                  <a:gd name="connsiteY9" fmla="*/ 287058 h 287058"/>
                  <a:gd name="connsiteX10" fmla="*/ 248397 w 286821"/>
                  <a:gd name="connsiteY10" fmla="*/ 287058 h 287058"/>
                  <a:gd name="connsiteX11" fmla="*/ 279786 w 286821"/>
                  <a:gd name="connsiteY11" fmla="*/ 278606 h 287058"/>
                  <a:gd name="connsiteX12" fmla="*/ 286728 w 286821"/>
                  <a:gd name="connsiteY12" fmla="*/ 246611 h 287058"/>
                  <a:gd name="connsiteX13" fmla="*/ 274957 w 286821"/>
                  <a:gd name="connsiteY13" fmla="*/ 169941 h 287058"/>
                  <a:gd name="connsiteX14" fmla="*/ 25655 w 286821"/>
                  <a:gd name="connsiteY14" fmla="*/ 12074 h 287058"/>
                  <a:gd name="connsiteX15" fmla="*/ 25655 w 286821"/>
                  <a:gd name="connsiteY15" fmla="*/ 12074 h 287058"/>
                  <a:gd name="connsiteX16" fmla="*/ 27465 w 286821"/>
                  <a:gd name="connsiteY16" fmla="*/ 12074 h 287058"/>
                  <a:gd name="connsiteX17" fmla="*/ 25655 w 286821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21" h="287058">
                    <a:moveTo>
                      <a:pt x="274957" y="169941"/>
                    </a:moveTo>
                    <a:cubicBezTo>
                      <a:pt x="258055" y="108364"/>
                      <a:pt x="227270" y="65501"/>
                      <a:pt x="180789" y="38637"/>
                    </a:cubicBezTo>
                    <a:cubicBezTo>
                      <a:pt x="132498" y="10867"/>
                      <a:pt x="80586" y="3622"/>
                      <a:pt x="31992" y="302"/>
                    </a:cubicBezTo>
                    <a:cubicBezTo>
                      <a:pt x="29578" y="0"/>
                      <a:pt x="27465" y="0"/>
                      <a:pt x="25655" y="0"/>
                    </a:cubicBezTo>
                    <a:cubicBezTo>
                      <a:pt x="0" y="0"/>
                      <a:pt x="0" y="20224"/>
                      <a:pt x="0" y="32600"/>
                    </a:cubicBezTo>
                    <a:cubicBezTo>
                      <a:pt x="0" y="71538"/>
                      <a:pt x="7243" y="111080"/>
                      <a:pt x="22033" y="150019"/>
                    </a:cubicBezTo>
                    <a:cubicBezTo>
                      <a:pt x="41651" y="201937"/>
                      <a:pt x="75756" y="239064"/>
                      <a:pt x="124047" y="260797"/>
                    </a:cubicBezTo>
                    <a:cubicBezTo>
                      <a:pt x="159964" y="276795"/>
                      <a:pt x="197088" y="285549"/>
                      <a:pt x="233910" y="287058"/>
                    </a:cubicBezTo>
                    <a:lnTo>
                      <a:pt x="234211" y="287058"/>
                    </a:lnTo>
                    <a:lnTo>
                      <a:pt x="234513" y="287058"/>
                    </a:lnTo>
                    <a:lnTo>
                      <a:pt x="248397" y="287058"/>
                    </a:lnTo>
                    <a:cubicBezTo>
                      <a:pt x="262281" y="286756"/>
                      <a:pt x="272844" y="286153"/>
                      <a:pt x="279786" y="278606"/>
                    </a:cubicBezTo>
                    <a:cubicBezTo>
                      <a:pt x="287030" y="271060"/>
                      <a:pt x="287030" y="260495"/>
                      <a:pt x="286728" y="246611"/>
                    </a:cubicBezTo>
                    <a:cubicBezTo>
                      <a:pt x="285823" y="220349"/>
                      <a:pt x="281899" y="194692"/>
                      <a:pt x="274957" y="169941"/>
                    </a:cubicBezTo>
                    <a:close/>
                    <a:moveTo>
                      <a:pt x="25655" y="12074"/>
                    </a:moveTo>
                    <a:cubicBezTo>
                      <a:pt x="25655" y="12074"/>
                      <a:pt x="25655" y="12074"/>
                      <a:pt x="25655" y="12074"/>
                    </a:cubicBezTo>
                    <a:cubicBezTo>
                      <a:pt x="26258" y="12074"/>
                      <a:pt x="26862" y="12074"/>
                      <a:pt x="27465" y="12074"/>
                    </a:cubicBezTo>
                    <a:cubicBezTo>
                      <a:pt x="26862" y="12074"/>
                      <a:pt x="26258" y="12074"/>
                      <a:pt x="25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2" name="Freeform 1621">
                <a:extLst>
                  <a:ext uri="{FF2B5EF4-FFF2-40B4-BE49-F238E27FC236}">
                    <a16:creationId xmlns:a16="http://schemas.microsoft.com/office/drawing/2014/main" id="{62CB121E-9F4F-964E-A1C1-63B5E409AEC6}"/>
                  </a:ext>
                </a:extLst>
              </p:cNvPr>
              <p:cNvSpPr/>
              <p:nvPr/>
            </p:nvSpPr>
            <p:spPr>
              <a:xfrm>
                <a:off x="8468935" y="5007668"/>
                <a:ext cx="286589" cy="289774"/>
              </a:xfrm>
              <a:custGeom>
                <a:avLst/>
                <a:gdLst>
                  <a:gd name="connsiteX0" fmla="*/ 69146 w 286589"/>
                  <a:gd name="connsiteY0" fmla="*/ 223670 h 289774"/>
                  <a:gd name="connsiteX1" fmla="*/ 261405 w 286589"/>
                  <a:gd name="connsiteY1" fmla="*/ 289775 h 289774"/>
                  <a:gd name="connsiteX2" fmla="*/ 263819 w 286589"/>
                  <a:gd name="connsiteY2" fmla="*/ 289775 h 289774"/>
                  <a:gd name="connsiteX3" fmla="*/ 286456 w 286589"/>
                  <a:gd name="connsiteY3" fmla="*/ 268042 h 289774"/>
                  <a:gd name="connsiteX4" fmla="*/ 286456 w 286589"/>
                  <a:gd name="connsiteY4" fmla="*/ 267740 h 289774"/>
                  <a:gd name="connsiteX5" fmla="*/ 286456 w 286589"/>
                  <a:gd name="connsiteY5" fmla="*/ 267438 h 289774"/>
                  <a:gd name="connsiteX6" fmla="*/ 286456 w 286589"/>
                  <a:gd name="connsiteY6" fmla="*/ 255364 h 289774"/>
                  <a:gd name="connsiteX7" fmla="*/ 286456 w 286589"/>
                  <a:gd name="connsiteY7" fmla="*/ 250534 h 289774"/>
                  <a:gd name="connsiteX8" fmla="*/ 286456 w 286589"/>
                  <a:gd name="connsiteY8" fmla="*/ 249931 h 289774"/>
                  <a:gd name="connsiteX9" fmla="*/ 286456 w 286589"/>
                  <a:gd name="connsiteY9" fmla="*/ 249327 h 289774"/>
                  <a:gd name="connsiteX10" fmla="*/ 267441 w 286589"/>
                  <a:gd name="connsiteY10" fmla="*/ 146397 h 289774"/>
                  <a:gd name="connsiteX11" fmla="*/ 131924 w 286589"/>
                  <a:gd name="connsiteY11" fmla="*/ 16903 h 289774"/>
                  <a:gd name="connsiteX12" fmla="*/ 35946 w 286589"/>
                  <a:gd name="connsiteY12" fmla="*/ 604 h 289774"/>
                  <a:gd name="connsiteX13" fmla="*/ 31419 w 286589"/>
                  <a:gd name="connsiteY13" fmla="*/ 302 h 289774"/>
                  <a:gd name="connsiteX14" fmla="*/ 25080 w 286589"/>
                  <a:gd name="connsiteY14" fmla="*/ 0 h 289774"/>
                  <a:gd name="connsiteX15" fmla="*/ 331 w 286589"/>
                  <a:gd name="connsiteY15" fmla="*/ 28676 h 289774"/>
                  <a:gd name="connsiteX16" fmla="*/ 6367 w 286589"/>
                  <a:gd name="connsiteY16" fmla="*/ 97195 h 289774"/>
                  <a:gd name="connsiteX17" fmla="*/ 69146 w 286589"/>
                  <a:gd name="connsiteY17" fmla="*/ 223670 h 289774"/>
                  <a:gd name="connsiteX18" fmla="*/ 264121 w 286589"/>
                  <a:gd name="connsiteY18" fmla="*/ 277701 h 289774"/>
                  <a:gd name="connsiteX19" fmla="*/ 263517 w 286589"/>
                  <a:gd name="connsiteY19" fmla="*/ 277701 h 289774"/>
                  <a:gd name="connsiteX20" fmla="*/ 262008 w 286589"/>
                  <a:gd name="connsiteY20" fmla="*/ 277701 h 289774"/>
                  <a:gd name="connsiteX21" fmla="*/ 264121 w 286589"/>
                  <a:gd name="connsiteY21" fmla="*/ 277701 h 289774"/>
                  <a:gd name="connsiteX22" fmla="*/ 25080 w 286589"/>
                  <a:gd name="connsiteY22" fmla="*/ 12376 h 289774"/>
                  <a:gd name="connsiteX23" fmla="*/ 25080 w 286589"/>
                  <a:gd name="connsiteY23" fmla="*/ 12376 h 289774"/>
                  <a:gd name="connsiteX24" fmla="*/ 23873 w 286589"/>
                  <a:gd name="connsiteY24" fmla="*/ 12376 h 289774"/>
                  <a:gd name="connsiteX25" fmla="*/ 25080 w 286589"/>
                  <a:gd name="connsiteY25" fmla="*/ 12376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89" h="289774">
                    <a:moveTo>
                      <a:pt x="69146" y="223670"/>
                    </a:moveTo>
                    <a:cubicBezTo>
                      <a:pt x="124077" y="276493"/>
                      <a:pt x="194099" y="285247"/>
                      <a:pt x="261405" y="289775"/>
                    </a:cubicBezTo>
                    <a:cubicBezTo>
                      <a:pt x="262310" y="289775"/>
                      <a:pt x="262914" y="289775"/>
                      <a:pt x="263819" y="289775"/>
                    </a:cubicBezTo>
                    <a:cubicBezTo>
                      <a:pt x="276193" y="289775"/>
                      <a:pt x="285550" y="281021"/>
                      <a:pt x="286456" y="268042"/>
                    </a:cubicBezTo>
                    <a:lnTo>
                      <a:pt x="286456" y="267740"/>
                    </a:lnTo>
                    <a:lnTo>
                      <a:pt x="286456" y="267438"/>
                    </a:lnTo>
                    <a:cubicBezTo>
                      <a:pt x="286757" y="263212"/>
                      <a:pt x="286456" y="258986"/>
                      <a:pt x="286456" y="255364"/>
                    </a:cubicBezTo>
                    <a:cubicBezTo>
                      <a:pt x="286456" y="253553"/>
                      <a:pt x="286456" y="252044"/>
                      <a:pt x="286456" y="250534"/>
                    </a:cubicBezTo>
                    <a:lnTo>
                      <a:pt x="286456" y="249931"/>
                    </a:lnTo>
                    <a:lnTo>
                      <a:pt x="286456" y="249327"/>
                    </a:lnTo>
                    <a:cubicBezTo>
                      <a:pt x="283438" y="214011"/>
                      <a:pt x="279514" y="179600"/>
                      <a:pt x="267441" y="146397"/>
                    </a:cubicBezTo>
                    <a:cubicBezTo>
                      <a:pt x="243598" y="80896"/>
                      <a:pt x="198023" y="37429"/>
                      <a:pt x="131924" y="16903"/>
                    </a:cubicBezTo>
                    <a:cubicBezTo>
                      <a:pt x="100233" y="6943"/>
                      <a:pt x="67637" y="3622"/>
                      <a:pt x="35946" y="604"/>
                    </a:cubicBezTo>
                    <a:lnTo>
                      <a:pt x="31419" y="302"/>
                    </a:lnTo>
                    <a:cubicBezTo>
                      <a:pt x="29306" y="0"/>
                      <a:pt x="27193" y="0"/>
                      <a:pt x="25080" y="0"/>
                    </a:cubicBezTo>
                    <a:cubicBezTo>
                      <a:pt x="1840" y="0"/>
                      <a:pt x="633" y="20828"/>
                      <a:pt x="331" y="28676"/>
                    </a:cubicBezTo>
                    <a:cubicBezTo>
                      <a:pt x="-876" y="48899"/>
                      <a:pt x="1237" y="70633"/>
                      <a:pt x="6367" y="97195"/>
                    </a:cubicBezTo>
                    <a:cubicBezTo>
                      <a:pt x="17233" y="153037"/>
                      <a:pt x="37455" y="193183"/>
                      <a:pt x="69146" y="223670"/>
                    </a:cubicBezTo>
                    <a:close/>
                    <a:moveTo>
                      <a:pt x="264121" y="277701"/>
                    </a:moveTo>
                    <a:cubicBezTo>
                      <a:pt x="263819" y="277701"/>
                      <a:pt x="263819" y="277701"/>
                      <a:pt x="263517" y="277701"/>
                    </a:cubicBezTo>
                    <a:cubicBezTo>
                      <a:pt x="263216" y="277701"/>
                      <a:pt x="262612" y="277701"/>
                      <a:pt x="262008" y="277701"/>
                    </a:cubicBezTo>
                    <a:cubicBezTo>
                      <a:pt x="262914" y="277701"/>
                      <a:pt x="263517" y="277701"/>
                      <a:pt x="264121" y="277701"/>
                    </a:cubicBezTo>
                    <a:close/>
                    <a:moveTo>
                      <a:pt x="25080" y="12376"/>
                    </a:moveTo>
                    <a:cubicBezTo>
                      <a:pt x="25080" y="12376"/>
                      <a:pt x="25382" y="12376"/>
                      <a:pt x="25080" y="12376"/>
                    </a:cubicBezTo>
                    <a:cubicBezTo>
                      <a:pt x="24779" y="12376"/>
                      <a:pt x="24174" y="12376"/>
                      <a:pt x="23873" y="12376"/>
                    </a:cubicBezTo>
                    <a:cubicBezTo>
                      <a:pt x="24174" y="12376"/>
                      <a:pt x="24779" y="12376"/>
                      <a:pt x="25080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3" name="Freeform 1622">
                <a:extLst>
                  <a:ext uri="{FF2B5EF4-FFF2-40B4-BE49-F238E27FC236}">
                    <a16:creationId xmlns:a16="http://schemas.microsoft.com/office/drawing/2014/main" id="{73848A6A-8149-C141-9281-CAD4E3A23163}"/>
                  </a:ext>
                </a:extLst>
              </p:cNvPr>
              <p:cNvSpPr/>
              <p:nvPr/>
            </p:nvSpPr>
            <p:spPr>
              <a:xfrm>
                <a:off x="8468964" y="3129566"/>
                <a:ext cx="286893" cy="286756"/>
              </a:xfrm>
              <a:custGeom>
                <a:avLst/>
                <a:gdLst>
                  <a:gd name="connsiteX0" fmla="*/ 118314 w 286893"/>
                  <a:gd name="connsiteY0" fmla="*/ 257175 h 286756"/>
                  <a:gd name="connsiteX1" fmla="*/ 234212 w 286893"/>
                  <a:gd name="connsiteY1" fmla="*/ 286756 h 286756"/>
                  <a:gd name="connsiteX2" fmla="*/ 234514 w 286893"/>
                  <a:gd name="connsiteY2" fmla="*/ 286756 h 286756"/>
                  <a:gd name="connsiteX3" fmla="*/ 234816 w 286893"/>
                  <a:gd name="connsiteY3" fmla="*/ 286756 h 286756"/>
                  <a:gd name="connsiteX4" fmla="*/ 248699 w 286893"/>
                  <a:gd name="connsiteY4" fmla="*/ 286756 h 286756"/>
                  <a:gd name="connsiteX5" fmla="*/ 280391 w 286893"/>
                  <a:gd name="connsiteY5" fmla="*/ 278304 h 286756"/>
                  <a:gd name="connsiteX6" fmla="*/ 286427 w 286893"/>
                  <a:gd name="connsiteY6" fmla="*/ 246308 h 286756"/>
                  <a:gd name="connsiteX7" fmla="*/ 259565 w 286893"/>
                  <a:gd name="connsiteY7" fmla="*/ 127984 h 286756"/>
                  <a:gd name="connsiteX8" fmla="*/ 176564 w 286893"/>
                  <a:gd name="connsiteY8" fmla="*/ 36825 h 286756"/>
                  <a:gd name="connsiteX9" fmla="*/ 36520 w 286893"/>
                  <a:gd name="connsiteY9" fmla="*/ 604 h 286756"/>
                  <a:gd name="connsiteX10" fmla="*/ 27768 w 286893"/>
                  <a:gd name="connsiteY10" fmla="*/ 0 h 286756"/>
                  <a:gd name="connsiteX11" fmla="*/ 0 w 286893"/>
                  <a:gd name="connsiteY11" fmla="*/ 35618 h 286756"/>
                  <a:gd name="connsiteX12" fmla="*/ 26259 w 286893"/>
                  <a:gd name="connsiteY12" fmla="*/ 161791 h 286756"/>
                  <a:gd name="connsiteX13" fmla="*/ 118314 w 286893"/>
                  <a:gd name="connsiteY13" fmla="*/ 257175 h 286756"/>
                  <a:gd name="connsiteX14" fmla="*/ 27768 w 286893"/>
                  <a:gd name="connsiteY14" fmla="*/ 11772 h 286756"/>
                  <a:gd name="connsiteX15" fmla="*/ 28069 w 286893"/>
                  <a:gd name="connsiteY15" fmla="*/ 11772 h 286756"/>
                  <a:gd name="connsiteX16" fmla="*/ 26259 w 286893"/>
                  <a:gd name="connsiteY16" fmla="*/ 11772 h 286756"/>
                  <a:gd name="connsiteX17" fmla="*/ 27768 w 286893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93" h="286756">
                    <a:moveTo>
                      <a:pt x="118314" y="257175"/>
                    </a:moveTo>
                    <a:cubicBezTo>
                      <a:pt x="154833" y="274380"/>
                      <a:pt x="194976" y="284643"/>
                      <a:pt x="234212" y="286756"/>
                    </a:cubicBezTo>
                    <a:lnTo>
                      <a:pt x="234514" y="286756"/>
                    </a:lnTo>
                    <a:lnTo>
                      <a:pt x="234816" y="286756"/>
                    </a:lnTo>
                    <a:lnTo>
                      <a:pt x="248699" y="286756"/>
                    </a:lnTo>
                    <a:cubicBezTo>
                      <a:pt x="262885" y="286454"/>
                      <a:pt x="273449" y="285850"/>
                      <a:pt x="280391" y="278304"/>
                    </a:cubicBezTo>
                    <a:cubicBezTo>
                      <a:pt x="287634" y="270456"/>
                      <a:pt x="287333" y="259590"/>
                      <a:pt x="286427" y="246308"/>
                    </a:cubicBezTo>
                    <a:cubicBezTo>
                      <a:pt x="282805" y="198616"/>
                      <a:pt x="274052" y="160885"/>
                      <a:pt x="259565" y="127984"/>
                    </a:cubicBezTo>
                    <a:cubicBezTo>
                      <a:pt x="241758" y="88140"/>
                      <a:pt x="214594" y="58257"/>
                      <a:pt x="176564" y="36825"/>
                    </a:cubicBezTo>
                    <a:cubicBezTo>
                      <a:pt x="134612" y="13281"/>
                      <a:pt x="90244" y="5433"/>
                      <a:pt x="36520" y="604"/>
                    </a:cubicBezTo>
                    <a:cubicBezTo>
                      <a:pt x="33200" y="302"/>
                      <a:pt x="30182" y="0"/>
                      <a:pt x="27768" y="0"/>
                    </a:cubicBezTo>
                    <a:cubicBezTo>
                      <a:pt x="0" y="0"/>
                      <a:pt x="0" y="22337"/>
                      <a:pt x="0" y="35618"/>
                    </a:cubicBezTo>
                    <a:cubicBezTo>
                      <a:pt x="0" y="79990"/>
                      <a:pt x="8753" y="122550"/>
                      <a:pt x="26259" y="161791"/>
                    </a:cubicBezTo>
                    <a:cubicBezTo>
                      <a:pt x="45877" y="204653"/>
                      <a:pt x="76663" y="236951"/>
                      <a:pt x="118314" y="257175"/>
                    </a:cubicBezTo>
                    <a:close/>
                    <a:moveTo>
                      <a:pt x="27768" y="11772"/>
                    </a:moveTo>
                    <a:cubicBezTo>
                      <a:pt x="27768" y="11772"/>
                      <a:pt x="28069" y="11772"/>
                      <a:pt x="28069" y="11772"/>
                    </a:cubicBezTo>
                    <a:cubicBezTo>
                      <a:pt x="27466" y="11772"/>
                      <a:pt x="26862" y="11772"/>
                      <a:pt x="26259" y="11772"/>
                    </a:cubicBezTo>
                    <a:cubicBezTo>
                      <a:pt x="26862" y="11772"/>
                      <a:pt x="27466" y="11772"/>
                      <a:pt x="2776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4" name="Freeform 1623">
                <a:extLst>
                  <a:ext uri="{FF2B5EF4-FFF2-40B4-BE49-F238E27FC236}">
                    <a16:creationId xmlns:a16="http://schemas.microsoft.com/office/drawing/2014/main" id="{5F78F793-1B33-2C40-B63F-2982C2871580}"/>
                  </a:ext>
                </a:extLst>
              </p:cNvPr>
              <p:cNvSpPr/>
              <p:nvPr/>
            </p:nvSpPr>
            <p:spPr>
              <a:xfrm>
                <a:off x="9097512" y="624524"/>
                <a:ext cx="289586" cy="289472"/>
              </a:xfrm>
              <a:custGeom>
                <a:avLst/>
                <a:gdLst>
                  <a:gd name="connsiteX0" fmla="*/ 2556 w 289586"/>
                  <a:gd name="connsiteY0" fmla="*/ 47994 h 289472"/>
                  <a:gd name="connsiteX1" fmla="*/ 16742 w 289586"/>
                  <a:gd name="connsiteY1" fmla="*/ 131002 h 289472"/>
                  <a:gd name="connsiteX2" fmla="*/ 90989 w 289586"/>
                  <a:gd name="connsiteY2" fmla="*/ 240272 h 289472"/>
                  <a:gd name="connsiteX3" fmla="*/ 262423 w 289586"/>
                  <a:gd name="connsiteY3" fmla="*/ 289473 h 289472"/>
                  <a:gd name="connsiteX4" fmla="*/ 266045 w 289586"/>
                  <a:gd name="connsiteY4" fmla="*/ 289473 h 289472"/>
                  <a:gd name="connsiteX5" fmla="*/ 285361 w 289586"/>
                  <a:gd name="connsiteY5" fmla="*/ 280719 h 289472"/>
                  <a:gd name="connsiteX6" fmla="*/ 289587 w 289586"/>
                  <a:gd name="connsiteY6" fmla="*/ 262306 h 289472"/>
                  <a:gd name="connsiteX7" fmla="*/ 289587 w 289586"/>
                  <a:gd name="connsiteY7" fmla="*/ 261703 h 289472"/>
                  <a:gd name="connsiteX8" fmla="*/ 289587 w 289586"/>
                  <a:gd name="connsiteY8" fmla="*/ 261099 h 289472"/>
                  <a:gd name="connsiteX9" fmla="*/ 263932 w 289586"/>
                  <a:gd name="connsiteY9" fmla="*/ 133115 h 289472"/>
                  <a:gd name="connsiteX10" fmla="*/ 214735 w 289586"/>
                  <a:gd name="connsiteY10" fmla="*/ 62181 h 289472"/>
                  <a:gd name="connsiteX11" fmla="*/ 25796 w 289586"/>
                  <a:gd name="connsiteY11" fmla="*/ 0 h 289472"/>
                  <a:gd name="connsiteX12" fmla="*/ 23684 w 289586"/>
                  <a:gd name="connsiteY12" fmla="*/ 0 h 289472"/>
                  <a:gd name="connsiteX13" fmla="*/ 5876 w 289586"/>
                  <a:gd name="connsiteY13" fmla="*/ 7244 h 289472"/>
                  <a:gd name="connsiteX14" fmla="*/ 141 w 289586"/>
                  <a:gd name="connsiteY14" fmla="*/ 27468 h 289472"/>
                  <a:gd name="connsiteX15" fmla="*/ 2556 w 289586"/>
                  <a:gd name="connsiteY15" fmla="*/ 47994 h 289472"/>
                  <a:gd name="connsiteX16" fmla="*/ 267252 w 289586"/>
                  <a:gd name="connsiteY16" fmla="*/ 277399 h 289472"/>
                  <a:gd name="connsiteX17" fmla="*/ 266648 w 289586"/>
                  <a:gd name="connsiteY17" fmla="*/ 277399 h 289472"/>
                  <a:gd name="connsiteX18" fmla="*/ 266346 w 289586"/>
                  <a:gd name="connsiteY18" fmla="*/ 277399 h 289472"/>
                  <a:gd name="connsiteX19" fmla="*/ 267252 w 289586"/>
                  <a:gd name="connsiteY19" fmla="*/ 277399 h 289472"/>
                  <a:gd name="connsiteX20" fmla="*/ 24287 w 289586"/>
                  <a:gd name="connsiteY20" fmla="*/ 12376 h 289472"/>
                  <a:gd name="connsiteX21" fmla="*/ 25796 w 289586"/>
                  <a:gd name="connsiteY21" fmla="*/ 12376 h 289472"/>
                  <a:gd name="connsiteX22" fmla="*/ 23381 w 289586"/>
                  <a:gd name="connsiteY22" fmla="*/ 12376 h 289472"/>
                  <a:gd name="connsiteX23" fmla="*/ 24287 w 289586"/>
                  <a:gd name="connsiteY23" fmla="*/ 12376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9586" h="289472">
                    <a:moveTo>
                      <a:pt x="2556" y="47994"/>
                    </a:moveTo>
                    <a:cubicBezTo>
                      <a:pt x="4971" y="75160"/>
                      <a:pt x="7687" y="103534"/>
                      <a:pt x="16742" y="131002"/>
                    </a:cubicBezTo>
                    <a:cubicBezTo>
                      <a:pt x="38774" y="197711"/>
                      <a:pt x="69560" y="225481"/>
                      <a:pt x="90989" y="240272"/>
                    </a:cubicBezTo>
                    <a:cubicBezTo>
                      <a:pt x="143506" y="277399"/>
                      <a:pt x="204473" y="285851"/>
                      <a:pt x="262423" y="289473"/>
                    </a:cubicBezTo>
                    <a:cubicBezTo>
                      <a:pt x="263630" y="289473"/>
                      <a:pt x="265139" y="289473"/>
                      <a:pt x="266045" y="289473"/>
                    </a:cubicBezTo>
                    <a:cubicBezTo>
                      <a:pt x="274797" y="289473"/>
                      <a:pt x="281437" y="286454"/>
                      <a:pt x="285361" y="280719"/>
                    </a:cubicBezTo>
                    <a:cubicBezTo>
                      <a:pt x="289284" y="275286"/>
                      <a:pt x="289587" y="268645"/>
                      <a:pt x="289587" y="262306"/>
                    </a:cubicBezTo>
                    <a:lnTo>
                      <a:pt x="289587" y="261703"/>
                    </a:lnTo>
                    <a:lnTo>
                      <a:pt x="289587" y="261099"/>
                    </a:lnTo>
                    <a:cubicBezTo>
                      <a:pt x="286568" y="219444"/>
                      <a:pt x="281739" y="175374"/>
                      <a:pt x="263932" y="133115"/>
                    </a:cubicBezTo>
                    <a:cubicBezTo>
                      <a:pt x="250954" y="102629"/>
                      <a:pt x="234957" y="79386"/>
                      <a:pt x="214735" y="62181"/>
                    </a:cubicBezTo>
                    <a:cubicBezTo>
                      <a:pt x="157993" y="12376"/>
                      <a:pt x="87669" y="3924"/>
                      <a:pt x="25796" y="0"/>
                    </a:cubicBezTo>
                    <a:cubicBezTo>
                      <a:pt x="24890" y="0"/>
                      <a:pt x="24287" y="0"/>
                      <a:pt x="23684" y="0"/>
                    </a:cubicBezTo>
                    <a:cubicBezTo>
                      <a:pt x="14327" y="0"/>
                      <a:pt x="8895" y="3924"/>
                      <a:pt x="5876" y="7244"/>
                    </a:cubicBezTo>
                    <a:cubicBezTo>
                      <a:pt x="2858" y="10867"/>
                      <a:pt x="-764" y="17205"/>
                      <a:pt x="141" y="27468"/>
                    </a:cubicBezTo>
                    <a:cubicBezTo>
                      <a:pt x="1349" y="34411"/>
                      <a:pt x="1953" y="41353"/>
                      <a:pt x="2556" y="47994"/>
                    </a:cubicBezTo>
                    <a:close/>
                    <a:moveTo>
                      <a:pt x="267252" y="277399"/>
                    </a:moveTo>
                    <a:cubicBezTo>
                      <a:pt x="266950" y="277399"/>
                      <a:pt x="266950" y="277399"/>
                      <a:pt x="266648" y="277399"/>
                    </a:cubicBezTo>
                    <a:cubicBezTo>
                      <a:pt x="266648" y="277399"/>
                      <a:pt x="266346" y="277399"/>
                      <a:pt x="266346" y="277399"/>
                    </a:cubicBezTo>
                    <a:cubicBezTo>
                      <a:pt x="266346" y="277399"/>
                      <a:pt x="266950" y="277399"/>
                      <a:pt x="267252" y="277399"/>
                    </a:cubicBezTo>
                    <a:close/>
                    <a:moveTo>
                      <a:pt x="24287" y="12376"/>
                    </a:moveTo>
                    <a:cubicBezTo>
                      <a:pt x="24890" y="12376"/>
                      <a:pt x="25193" y="12376"/>
                      <a:pt x="25796" y="12376"/>
                    </a:cubicBezTo>
                    <a:cubicBezTo>
                      <a:pt x="24890" y="12376"/>
                      <a:pt x="24287" y="12376"/>
                      <a:pt x="23381" y="12376"/>
                    </a:cubicBezTo>
                    <a:cubicBezTo>
                      <a:pt x="23684" y="12376"/>
                      <a:pt x="23986" y="12376"/>
                      <a:pt x="2428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5" name="Freeform 1624">
                <a:extLst>
                  <a:ext uri="{FF2B5EF4-FFF2-40B4-BE49-F238E27FC236}">
                    <a16:creationId xmlns:a16="http://schemas.microsoft.com/office/drawing/2014/main" id="{F600CC72-419E-4742-865F-FA0E1F77EF6C}"/>
                  </a:ext>
                </a:extLst>
              </p:cNvPr>
              <p:cNvSpPr/>
              <p:nvPr/>
            </p:nvSpPr>
            <p:spPr>
              <a:xfrm>
                <a:off x="8791910" y="625128"/>
                <a:ext cx="286488" cy="289170"/>
              </a:xfrm>
              <a:custGeom>
                <a:avLst/>
                <a:gdLst>
                  <a:gd name="connsiteX0" fmla="*/ 280088 w 286488"/>
                  <a:gd name="connsiteY0" fmla="*/ 6942 h 289170"/>
                  <a:gd name="connsiteX1" fmla="*/ 262281 w 286488"/>
                  <a:gd name="connsiteY1" fmla="*/ 0 h 289170"/>
                  <a:gd name="connsiteX2" fmla="*/ 257452 w 286488"/>
                  <a:gd name="connsiteY2" fmla="*/ 302 h 289170"/>
                  <a:gd name="connsiteX3" fmla="*/ 235419 w 286488"/>
                  <a:gd name="connsiteY3" fmla="*/ 2415 h 289170"/>
                  <a:gd name="connsiteX4" fmla="*/ 161473 w 286488"/>
                  <a:gd name="connsiteY4" fmla="*/ 14489 h 289170"/>
                  <a:gd name="connsiteX5" fmla="*/ 31088 w 286488"/>
                  <a:gd name="connsiteY5" fmla="*/ 116815 h 289170"/>
                  <a:gd name="connsiteX6" fmla="*/ 0 w 286488"/>
                  <a:gd name="connsiteY6" fmla="*/ 241479 h 289170"/>
                  <a:gd name="connsiteX7" fmla="*/ 0 w 286488"/>
                  <a:gd name="connsiteY7" fmla="*/ 241781 h 289170"/>
                  <a:gd name="connsiteX8" fmla="*/ 0 w 286488"/>
                  <a:gd name="connsiteY8" fmla="*/ 242083 h 289170"/>
                  <a:gd name="connsiteX9" fmla="*/ 0 w 286488"/>
                  <a:gd name="connsiteY9" fmla="*/ 247818 h 289170"/>
                  <a:gd name="connsiteX10" fmla="*/ 0 w 286488"/>
                  <a:gd name="connsiteY10" fmla="*/ 260797 h 289170"/>
                  <a:gd name="connsiteX11" fmla="*/ 0 w 286488"/>
                  <a:gd name="connsiteY11" fmla="*/ 261099 h 289170"/>
                  <a:gd name="connsiteX12" fmla="*/ 0 w 286488"/>
                  <a:gd name="connsiteY12" fmla="*/ 261401 h 289170"/>
                  <a:gd name="connsiteX13" fmla="*/ 25655 w 286488"/>
                  <a:gd name="connsiteY13" fmla="*/ 289171 h 289170"/>
                  <a:gd name="connsiteX14" fmla="*/ 31390 w 286488"/>
                  <a:gd name="connsiteY14" fmla="*/ 288869 h 289170"/>
                  <a:gd name="connsiteX15" fmla="*/ 138837 w 286488"/>
                  <a:gd name="connsiteY15" fmla="*/ 269249 h 289170"/>
                  <a:gd name="connsiteX16" fmla="*/ 223648 w 286488"/>
                  <a:gd name="connsiteY16" fmla="*/ 215822 h 289170"/>
                  <a:gd name="connsiteX17" fmla="*/ 286427 w 286488"/>
                  <a:gd name="connsiteY17" fmla="*/ 26865 h 289170"/>
                  <a:gd name="connsiteX18" fmla="*/ 280088 w 286488"/>
                  <a:gd name="connsiteY18" fmla="*/ 6942 h 289170"/>
                  <a:gd name="connsiteX19" fmla="*/ 25353 w 286488"/>
                  <a:gd name="connsiteY19" fmla="*/ 277097 h 289170"/>
                  <a:gd name="connsiteX20" fmla="*/ 25353 w 286488"/>
                  <a:gd name="connsiteY20" fmla="*/ 277097 h 289170"/>
                  <a:gd name="connsiteX21" fmla="*/ 26862 w 286488"/>
                  <a:gd name="connsiteY21" fmla="*/ 277097 h 289170"/>
                  <a:gd name="connsiteX22" fmla="*/ 25353 w 286488"/>
                  <a:gd name="connsiteY22" fmla="*/ 277097 h 289170"/>
                  <a:gd name="connsiteX23" fmla="*/ 258961 w 286488"/>
                  <a:gd name="connsiteY23" fmla="*/ 12074 h 289170"/>
                  <a:gd name="connsiteX24" fmla="*/ 262281 w 286488"/>
                  <a:gd name="connsiteY24" fmla="*/ 11772 h 289170"/>
                  <a:gd name="connsiteX25" fmla="*/ 262281 w 286488"/>
                  <a:gd name="connsiteY25" fmla="*/ 11772 h 289170"/>
                  <a:gd name="connsiteX26" fmla="*/ 258961 w 286488"/>
                  <a:gd name="connsiteY26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488" h="289170">
                    <a:moveTo>
                      <a:pt x="280088" y="6942"/>
                    </a:moveTo>
                    <a:cubicBezTo>
                      <a:pt x="277070" y="3622"/>
                      <a:pt x="271637" y="0"/>
                      <a:pt x="262281" y="0"/>
                    </a:cubicBezTo>
                    <a:cubicBezTo>
                      <a:pt x="260772" y="0"/>
                      <a:pt x="258961" y="0"/>
                      <a:pt x="257452" y="302"/>
                    </a:cubicBezTo>
                    <a:cubicBezTo>
                      <a:pt x="250209" y="1207"/>
                      <a:pt x="242663" y="1811"/>
                      <a:pt x="235419" y="2415"/>
                    </a:cubicBezTo>
                    <a:cubicBezTo>
                      <a:pt x="210972" y="4830"/>
                      <a:pt x="185921" y="7244"/>
                      <a:pt x="161473" y="14489"/>
                    </a:cubicBezTo>
                    <a:cubicBezTo>
                      <a:pt x="98695" y="33203"/>
                      <a:pt x="56139" y="66709"/>
                      <a:pt x="31088" y="116815"/>
                    </a:cubicBezTo>
                    <a:cubicBezTo>
                      <a:pt x="12073" y="154848"/>
                      <a:pt x="1509" y="196805"/>
                      <a:pt x="0" y="241479"/>
                    </a:cubicBezTo>
                    <a:lnTo>
                      <a:pt x="0" y="241781"/>
                    </a:lnTo>
                    <a:lnTo>
                      <a:pt x="0" y="242083"/>
                    </a:lnTo>
                    <a:cubicBezTo>
                      <a:pt x="0" y="243894"/>
                      <a:pt x="0" y="246007"/>
                      <a:pt x="0" y="247818"/>
                    </a:cubicBezTo>
                    <a:cubicBezTo>
                      <a:pt x="0" y="252044"/>
                      <a:pt x="0" y="256269"/>
                      <a:pt x="0" y="260797"/>
                    </a:cubicBezTo>
                    <a:lnTo>
                      <a:pt x="0" y="261099"/>
                    </a:lnTo>
                    <a:lnTo>
                      <a:pt x="0" y="261401"/>
                    </a:lnTo>
                    <a:cubicBezTo>
                      <a:pt x="604" y="270456"/>
                      <a:pt x="2415" y="289171"/>
                      <a:pt x="25655" y="289171"/>
                    </a:cubicBezTo>
                    <a:cubicBezTo>
                      <a:pt x="27466" y="289171"/>
                      <a:pt x="29277" y="289171"/>
                      <a:pt x="31390" y="288869"/>
                    </a:cubicBezTo>
                    <a:cubicBezTo>
                      <a:pt x="67004" y="285549"/>
                      <a:pt x="103524" y="281927"/>
                      <a:pt x="138837" y="269249"/>
                    </a:cubicBezTo>
                    <a:cubicBezTo>
                      <a:pt x="175961" y="255968"/>
                      <a:pt x="203728" y="238460"/>
                      <a:pt x="223648" y="215822"/>
                    </a:cubicBezTo>
                    <a:cubicBezTo>
                      <a:pt x="273449" y="159376"/>
                      <a:pt x="283409" y="88743"/>
                      <a:pt x="286427" y="26865"/>
                    </a:cubicBezTo>
                    <a:cubicBezTo>
                      <a:pt x="287030" y="16602"/>
                      <a:pt x="283107" y="10263"/>
                      <a:pt x="280088" y="6942"/>
                    </a:cubicBezTo>
                    <a:close/>
                    <a:moveTo>
                      <a:pt x="25353" y="277097"/>
                    </a:moveTo>
                    <a:cubicBezTo>
                      <a:pt x="25353" y="277097"/>
                      <a:pt x="25353" y="277097"/>
                      <a:pt x="25353" y="277097"/>
                    </a:cubicBezTo>
                    <a:cubicBezTo>
                      <a:pt x="25655" y="277097"/>
                      <a:pt x="26259" y="277097"/>
                      <a:pt x="26862" y="277097"/>
                    </a:cubicBezTo>
                    <a:cubicBezTo>
                      <a:pt x="26259" y="277097"/>
                      <a:pt x="25957" y="277097"/>
                      <a:pt x="25353" y="277097"/>
                    </a:cubicBezTo>
                    <a:close/>
                    <a:moveTo>
                      <a:pt x="258961" y="12074"/>
                    </a:moveTo>
                    <a:cubicBezTo>
                      <a:pt x="260169" y="11772"/>
                      <a:pt x="261376" y="11772"/>
                      <a:pt x="262281" y="11772"/>
                    </a:cubicBezTo>
                    <a:cubicBezTo>
                      <a:pt x="262281" y="11772"/>
                      <a:pt x="262281" y="11772"/>
                      <a:pt x="262281" y="11772"/>
                    </a:cubicBezTo>
                    <a:cubicBezTo>
                      <a:pt x="261376" y="11772"/>
                      <a:pt x="260169" y="11772"/>
                      <a:pt x="25896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6" name="Freeform 1625">
                <a:extLst>
                  <a:ext uri="{FF2B5EF4-FFF2-40B4-BE49-F238E27FC236}">
                    <a16:creationId xmlns:a16="http://schemas.microsoft.com/office/drawing/2014/main" id="{8B50966D-1E43-1A48-8C0E-E4373FBD2738}"/>
                  </a:ext>
                </a:extLst>
              </p:cNvPr>
              <p:cNvSpPr/>
              <p:nvPr/>
            </p:nvSpPr>
            <p:spPr>
              <a:xfrm>
                <a:off x="9097944" y="309092"/>
                <a:ext cx="288373" cy="287359"/>
              </a:xfrm>
              <a:custGeom>
                <a:avLst/>
                <a:gdLst>
                  <a:gd name="connsiteX0" fmla="*/ 27779 w 288373"/>
                  <a:gd name="connsiteY0" fmla="*/ 287360 h 287359"/>
                  <a:gd name="connsiteX1" fmla="*/ 33815 w 288373"/>
                  <a:gd name="connsiteY1" fmla="*/ 287058 h 287359"/>
                  <a:gd name="connsiteX2" fmla="*/ 146394 w 288373"/>
                  <a:gd name="connsiteY2" fmla="*/ 266230 h 287359"/>
                  <a:gd name="connsiteX3" fmla="*/ 272555 w 288373"/>
                  <a:gd name="connsiteY3" fmla="*/ 130700 h 287359"/>
                  <a:gd name="connsiteX4" fmla="*/ 287344 w 288373"/>
                  <a:gd name="connsiteY4" fmla="*/ 47994 h 287359"/>
                  <a:gd name="connsiteX5" fmla="*/ 287344 w 288373"/>
                  <a:gd name="connsiteY5" fmla="*/ 47088 h 287359"/>
                  <a:gd name="connsiteX6" fmla="*/ 282213 w 288373"/>
                  <a:gd name="connsiteY6" fmla="*/ 8150 h 287359"/>
                  <a:gd name="connsiteX7" fmla="*/ 252634 w 288373"/>
                  <a:gd name="connsiteY7" fmla="*/ 0 h 287359"/>
                  <a:gd name="connsiteX8" fmla="*/ 242373 w 288373"/>
                  <a:gd name="connsiteY8" fmla="*/ 0 h 287359"/>
                  <a:gd name="connsiteX9" fmla="*/ 138849 w 288373"/>
                  <a:gd name="connsiteY9" fmla="*/ 21431 h 287359"/>
                  <a:gd name="connsiteX10" fmla="*/ 17215 w 288373"/>
                  <a:gd name="connsiteY10" fmla="*/ 152735 h 287359"/>
                  <a:gd name="connsiteX11" fmla="*/ 615 w 288373"/>
                  <a:gd name="connsiteY11" fmla="*/ 251440 h 287359"/>
                  <a:gd name="connsiteX12" fmla="*/ 5746 w 288373"/>
                  <a:gd name="connsiteY12" fmla="*/ 279814 h 287359"/>
                  <a:gd name="connsiteX13" fmla="*/ 27779 w 288373"/>
                  <a:gd name="connsiteY13" fmla="*/ 287360 h 287359"/>
                  <a:gd name="connsiteX14" fmla="*/ 252936 w 288373"/>
                  <a:gd name="connsiteY14" fmla="*/ 12376 h 287359"/>
                  <a:gd name="connsiteX15" fmla="*/ 253238 w 288373"/>
                  <a:gd name="connsiteY15" fmla="*/ 12376 h 287359"/>
                  <a:gd name="connsiteX16" fmla="*/ 252634 w 288373"/>
                  <a:gd name="connsiteY16" fmla="*/ 12376 h 287359"/>
                  <a:gd name="connsiteX17" fmla="*/ 252936 w 288373"/>
                  <a:gd name="connsiteY17" fmla="*/ 12376 h 287359"/>
                  <a:gd name="connsiteX18" fmla="*/ 28986 w 288373"/>
                  <a:gd name="connsiteY18" fmla="*/ 274984 h 287359"/>
                  <a:gd name="connsiteX19" fmla="*/ 27779 w 288373"/>
                  <a:gd name="connsiteY19" fmla="*/ 274984 h 287359"/>
                  <a:gd name="connsiteX20" fmla="*/ 27176 w 288373"/>
                  <a:gd name="connsiteY20" fmla="*/ 274984 h 287359"/>
                  <a:gd name="connsiteX21" fmla="*/ 28986 w 288373"/>
                  <a:gd name="connsiteY21" fmla="*/ 27498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373" h="287359">
                    <a:moveTo>
                      <a:pt x="27779" y="287360"/>
                    </a:moveTo>
                    <a:cubicBezTo>
                      <a:pt x="29590" y="287360"/>
                      <a:pt x="31401" y="287360"/>
                      <a:pt x="33815" y="287058"/>
                    </a:cubicBezTo>
                    <a:cubicBezTo>
                      <a:pt x="79692" y="284945"/>
                      <a:pt x="114401" y="278304"/>
                      <a:pt x="146394" y="266230"/>
                    </a:cubicBezTo>
                    <a:cubicBezTo>
                      <a:pt x="210983" y="241781"/>
                      <a:pt x="253238" y="196202"/>
                      <a:pt x="272555" y="130700"/>
                    </a:cubicBezTo>
                    <a:cubicBezTo>
                      <a:pt x="280100" y="105949"/>
                      <a:pt x="284627" y="79688"/>
                      <a:pt x="287344" y="47994"/>
                    </a:cubicBezTo>
                    <a:lnTo>
                      <a:pt x="287344" y="47088"/>
                    </a:lnTo>
                    <a:cubicBezTo>
                      <a:pt x="288853" y="27166"/>
                      <a:pt x="289758" y="16300"/>
                      <a:pt x="282213" y="8150"/>
                    </a:cubicBezTo>
                    <a:cubicBezTo>
                      <a:pt x="275271" y="604"/>
                      <a:pt x="264707" y="0"/>
                      <a:pt x="252634" y="0"/>
                    </a:cubicBezTo>
                    <a:cubicBezTo>
                      <a:pt x="249616" y="0"/>
                      <a:pt x="246296" y="0"/>
                      <a:pt x="242373" y="0"/>
                    </a:cubicBezTo>
                    <a:cubicBezTo>
                      <a:pt x="208568" y="604"/>
                      <a:pt x="173558" y="7848"/>
                      <a:pt x="138849" y="21431"/>
                    </a:cubicBezTo>
                    <a:cubicBezTo>
                      <a:pt x="78183" y="45277"/>
                      <a:pt x="37437" y="89347"/>
                      <a:pt x="17215" y="152735"/>
                    </a:cubicBezTo>
                    <a:cubicBezTo>
                      <a:pt x="6954" y="185335"/>
                      <a:pt x="3331" y="217935"/>
                      <a:pt x="615" y="251440"/>
                    </a:cubicBezTo>
                    <a:cubicBezTo>
                      <a:pt x="-290" y="261703"/>
                      <a:pt x="-1196" y="272267"/>
                      <a:pt x="5746" y="279814"/>
                    </a:cubicBezTo>
                    <a:cubicBezTo>
                      <a:pt x="11782" y="286454"/>
                      <a:pt x="20234" y="287360"/>
                      <a:pt x="27779" y="287360"/>
                    </a:cubicBezTo>
                    <a:close/>
                    <a:moveTo>
                      <a:pt x="252936" y="12376"/>
                    </a:moveTo>
                    <a:cubicBezTo>
                      <a:pt x="252936" y="12376"/>
                      <a:pt x="253238" y="12376"/>
                      <a:pt x="253238" y="12376"/>
                    </a:cubicBezTo>
                    <a:cubicBezTo>
                      <a:pt x="252936" y="12376"/>
                      <a:pt x="252936" y="12376"/>
                      <a:pt x="252634" y="12376"/>
                    </a:cubicBezTo>
                    <a:cubicBezTo>
                      <a:pt x="252634" y="12376"/>
                      <a:pt x="252634" y="12376"/>
                      <a:pt x="252936" y="12376"/>
                    </a:cubicBezTo>
                    <a:close/>
                    <a:moveTo>
                      <a:pt x="28986" y="274984"/>
                    </a:moveTo>
                    <a:cubicBezTo>
                      <a:pt x="28685" y="274984"/>
                      <a:pt x="28081" y="274984"/>
                      <a:pt x="27779" y="274984"/>
                    </a:cubicBezTo>
                    <a:cubicBezTo>
                      <a:pt x="27477" y="274984"/>
                      <a:pt x="27477" y="274984"/>
                      <a:pt x="27176" y="274984"/>
                    </a:cubicBezTo>
                    <a:cubicBezTo>
                      <a:pt x="27779" y="275286"/>
                      <a:pt x="28382" y="275286"/>
                      <a:pt x="28986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7" name="Freeform 1626">
                <a:extLst>
                  <a:ext uri="{FF2B5EF4-FFF2-40B4-BE49-F238E27FC236}">
                    <a16:creationId xmlns:a16="http://schemas.microsoft.com/office/drawing/2014/main" id="{A7695A64-E735-394A-8FA0-F66A8BFE2A4F}"/>
                  </a:ext>
                </a:extLst>
              </p:cNvPr>
              <p:cNvSpPr/>
              <p:nvPr/>
            </p:nvSpPr>
            <p:spPr>
              <a:xfrm>
                <a:off x="8783381" y="1251766"/>
                <a:ext cx="286866" cy="286756"/>
              </a:xfrm>
              <a:custGeom>
                <a:avLst/>
                <a:gdLst>
                  <a:gd name="connsiteX0" fmla="*/ 40522 w 286866"/>
                  <a:gd name="connsiteY0" fmla="*/ 286756 h 286756"/>
                  <a:gd name="connsiteX1" fmla="*/ 53500 w 286866"/>
                  <a:gd name="connsiteY1" fmla="*/ 286454 h 286756"/>
                  <a:gd name="connsiteX2" fmla="*/ 53500 w 286866"/>
                  <a:gd name="connsiteY2" fmla="*/ 286454 h 286756"/>
                  <a:gd name="connsiteX3" fmla="*/ 53500 w 286866"/>
                  <a:gd name="connsiteY3" fmla="*/ 286454 h 286756"/>
                  <a:gd name="connsiteX4" fmla="*/ 155515 w 286866"/>
                  <a:gd name="connsiteY4" fmla="*/ 262910 h 286756"/>
                  <a:gd name="connsiteX5" fmla="*/ 258435 w 286866"/>
                  <a:gd name="connsiteY5" fmla="*/ 165715 h 286756"/>
                  <a:gd name="connsiteX6" fmla="*/ 286807 w 286866"/>
                  <a:gd name="connsiteY6" fmla="*/ 37731 h 286756"/>
                  <a:gd name="connsiteX7" fmla="*/ 279261 w 286866"/>
                  <a:gd name="connsiteY7" fmla="*/ 6942 h 286756"/>
                  <a:gd name="connsiteX8" fmla="*/ 257530 w 286866"/>
                  <a:gd name="connsiteY8" fmla="*/ 0 h 286756"/>
                  <a:gd name="connsiteX9" fmla="*/ 248174 w 286866"/>
                  <a:gd name="connsiteY9" fmla="*/ 302 h 286756"/>
                  <a:gd name="connsiteX10" fmla="*/ 120806 w 286866"/>
                  <a:gd name="connsiteY10" fmla="*/ 30487 h 286756"/>
                  <a:gd name="connsiteX11" fmla="*/ 35089 w 286866"/>
                  <a:gd name="connsiteY11" fmla="*/ 112891 h 286756"/>
                  <a:gd name="connsiteX12" fmla="*/ 1587 w 286866"/>
                  <a:gd name="connsiteY12" fmla="*/ 236649 h 286756"/>
                  <a:gd name="connsiteX13" fmla="*/ 6718 w 286866"/>
                  <a:gd name="connsiteY13" fmla="*/ 277097 h 286756"/>
                  <a:gd name="connsiteX14" fmla="*/ 40522 w 286866"/>
                  <a:gd name="connsiteY14" fmla="*/ 286756 h 286756"/>
                  <a:gd name="connsiteX15" fmla="*/ 257832 w 286866"/>
                  <a:gd name="connsiteY15" fmla="*/ 11772 h 286756"/>
                  <a:gd name="connsiteX16" fmla="*/ 259643 w 286866"/>
                  <a:gd name="connsiteY16" fmla="*/ 11772 h 286756"/>
                  <a:gd name="connsiteX17" fmla="*/ 257530 w 286866"/>
                  <a:gd name="connsiteY17" fmla="*/ 11772 h 286756"/>
                  <a:gd name="connsiteX18" fmla="*/ 257832 w 286866"/>
                  <a:gd name="connsiteY18" fmla="*/ 11772 h 286756"/>
                  <a:gd name="connsiteX19" fmla="*/ 41729 w 286866"/>
                  <a:gd name="connsiteY19" fmla="*/ 274682 h 286756"/>
                  <a:gd name="connsiteX20" fmla="*/ 40522 w 286866"/>
                  <a:gd name="connsiteY20" fmla="*/ 274682 h 286756"/>
                  <a:gd name="connsiteX21" fmla="*/ 40220 w 286866"/>
                  <a:gd name="connsiteY21" fmla="*/ 274682 h 286756"/>
                  <a:gd name="connsiteX22" fmla="*/ 41729 w 286866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66" h="286756">
                    <a:moveTo>
                      <a:pt x="40522" y="286756"/>
                    </a:moveTo>
                    <a:cubicBezTo>
                      <a:pt x="44144" y="286756"/>
                      <a:pt x="48369" y="286756"/>
                      <a:pt x="53500" y="286454"/>
                    </a:cubicBezTo>
                    <a:lnTo>
                      <a:pt x="53500" y="286454"/>
                    </a:lnTo>
                    <a:lnTo>
                      <a:pt x="53500" y="286454"/>
                    </a:lnTo>
                    <a:cubicBezTo>
                      <a:pt x="87002" y="284643"/>
                      <a:pt x="123220" y="276493"/>
                      <a:pt x="155515" y="262910"/>
                    </a:cubicBezTo>
                    <a:cubicBezTo>
                      <a:pt x="203202" y="243290"/>
                      <a:pt x="237911" y="210388"/>
                      <a:pt x="258435" y="165715"/>
                    </a:cubicBezTo>
                    <a:cubicBezTo>
                      <a:pt x="276846" y="126173"/>
                      <a:pt x="286505" y="83008"/>
                      <a:pt x="286807" y="37731"/>
                    </a:cubicBezTo>
                    <a:cubicBezTo>
                      <a:pt x="287108" y="24752"/>
                      <a:pt x="286505" y="14187"/>
                      <a:pt x="279261" y="6942"/>
                    </a:cubicBezTo>
                    <a:cubicBezTo>
                      <a:pt x="273225" y="604"/>
                      <a:pt x="264774" y="0"/>
                      <a:pt x="257530" y="0"/>
                    </a:cubicBezTo>
                    <a:cubicBezTo>
                      <a:pt x="255116" y="0"/>
                      <a:pt x="252097" y="0"/>
                      <a:pt x="248174" y="302"/>
                    </a:cubicBezTo>
                    <a:cubicBezTo>
                      <a:pt x="197166" y="3320"/>
                      <a:pt x="156722" y="12678"/>
                      <a:pt x="120806" y="30487"/>
                    </a:cubicBezTo>
                    <a:cubicBezTo>
                      <a:pt x="83984" y="48296"/>
                      <a:pt x="55009" y="76066"/>
                      <a:pt x="35089" y="112891"/>
                    </a:cubicBezTo>
                    <a:cubicBezTo>
                      <a:pt x="13056" y="153943"/>
                      <a:pt x="6115" y="198314"/>
                      <a:pt x="1587" y="236649"/>
                    </a:cubicBezTo>
                    <a:cubicBezTo>
                      <a:pt x="-827" y="255062"/>
                      <a:pt x="-1431" y="268042"/>
                      <a:pt x="6718" y="277097"/>
                    </a:cubicBezTo>
                    <a:cubicBezTo>
                      <a:pt x="14264" y="285247"/>
                      <a:pt x="25129" y="286756"/>
                      <a:pt x="40522" y="286756"/>
                    </a:cubicBezTo>
                    <a:close/>
                    <a:moveTo>
                      <a:pt x="257832" y="11772"/>
                    </a:moveTo>
                    <a:cubicBezTo>
                      <a:pt x="258435" y="11772"/>
                      <a:pt x="259039" y="11772"/>
                      <a:pt x="259643" y="11772"/>
                    </a:cubicBezTo>
                    <a:cubicBezTo>
                      <a:pt x="259039" y="11772"/>
                      <a:pt x="258134" y="11772"/>
                      <a:pt x="257530" y="11772"/>
                    </a:cubicBezTo>
                    <a:cubicBezTo>
                      <a:pt x="257530" y="11772"/>
                      <a:pt x="257832" y="11772"/>
                      <a:pt x="257832" y="11772"/>
                    </a:cubicBezTo>
                    <a:close/>
                    <a:moveTo>
                      <a:pt x="41729" y="274682"/>
                    </a:moveTo>
                    <a:cubicBezTo>
                      <a:pt x="41427" y="274682"/>
                      <a:pt x="40824" y="274682"/>
                      <a:pt x="40522" y="274682"/>
                    </a:cubicBezTo>
                    <a:cubicBezTo>
                      <a:pt x="40522" y="274682"/>
                      <a:pt x="40220" y="274682"/>
                      <a:pt x="40220" y="274682"/>
                    </a:cubicBezTo>
                    <a:cubicBezTo>
                      <a:pt x="40824" y="274682"/>
                      <a:pt x="41427" y="274682"/>
                      <a:pt x="4172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8" name="Freeform 1627">
                <a:extLst>
                  <a:ext uri="{FF2B5EF4-FFF2-40B4-BE49-F238E27FC236}">
                    <a16:creationId xmlns:a16="http://schemas.microsoft.com/office/drawing/2014/main" id="{E374E663-E506-6341-BEA0-E7F9D1D31A23}"/>
                  </a:ext>
                </a:extLst>
              </p:cNvPr>
              <p:cNvSpPr/>
              <p:nvPr/>
            </p:nvSpPr>
            <p:spPr>
              <a:xfrm>
                <a:off x="8791910" y="309696"/>
                <a:ext cx="286340" cy="286756"/>
              </a:xfrm>
              <a:custGeom>
                <a:avLst/>
                <a:gdLst>
                  <a:gd name="connsiteX0" fmla="*/ 253830 w 286340"/>
                  <a:gd name="connsiteY0" fmla="*/ 0 h 286756"/>
                  <a:gd name="connsiteX1" fmla="*/ 251718 w 286340"/>
                  <a:gd name="connsiteY1" fmla="*/ 0 h 286756"/>
                  <a:gd name="connsiteX2" fmla="*/ 102317 w 286340"/>
                  <a:gd name="connsiteY2" fmla="*/ 38033 h 286756"/>
                  <a:gd name="connsiteX3" fmla="*/ 36520 w 286340"/>
                  <a:gd name="connsiteY3" fmla="*/ 105043 h 286756"/>
                  <a:gd name="connsiteX4" fmla="*/ 0 w 286340"/>
                  <a:gd name="connsiteY4" fmla="*/ 233631 h 286756"/>
                  <a:gd name="connsiteX5" fmla="*/ 0 w 286340"/>
                  <a:gd name="connsiteY5" fmla="*/ 233933 h 286756"/>
                  <a:gd name="connsiteX6" fmla="*/ 0 w 286340"/>
                  <a:gd name="connsiteY6" fmla="*/ 234235 h 286756"/>
                  <a:gd name="connsiteX7" fmla="*/ 0 w 286340"/>
                  <a:gd name="connsiteY7" fmla="*/ 249931 h 286756"/>
                  <a:gd name="connsiteX8" fmla="*/ 0 w 286340"/>
                  <a:gd name="connsiteY8" fmla="*/ 250232 h 286756"/>
                  <a:gd name="connsiteX9" fmla="*/ 0 w 286340"/>
                  <a:gd name="connsiteY9" fmla="*/ 250534 h 286756"/>
                  <a:gd name="connsiteX10" fmla="*/ 28673 w 286340"/>
                  <a:gd name="connsiteY10" fmla="*/ 286756 h 286756"/>
                  <a:gd name="connsiteX11" fmla="*/ 40444 w 286340"/>
                  <a:gd name="connsiteY11" fmla="*/ 286152 h 286756"/>
                  <a:gd name="connsiteX12" fmla="*/ 40746 w 286340"/>
                  <a:gd name="connsiteY12" fmla="*/ 286152 h 286756"/>
                  <a:gd name="connsiteX13" fmla="*/ 125557 w 286340"/>
                  <a:gd name="connsiteY13" fmla="*/ 271664 h 286756"/>
                  <a:gd name="connsiteX14" fmla="*/ 257754 w 286340"/>
                  <a:gd name="connsiteY14" fmla="*/ 161489 h 286756"/>
                  <a:gd name="connsiteX15" fmla="*/ 286125 w 286340"/>
                  <a:gd name="connsiteY15" fmla="*/ 31694 h 286756"/>
                  <a:gd name="connsiteX16" fmla="*/ 280391 w 286340"/>
                  <a:gd name="connsiteY16" fmla="*/ 7546 h 286756"/>
                  <a:gd name="connsiteX17" fmla="*/ 253830 w 286340"/>
                  <a:gd name="connsiteY17" fmla="*/ 0 h 286756"/>
                  <a:gd name="connsiteX18" fmla="*/ 28673 w 286340"/>
                  <a:gd name="connsiteY18" fmla="*/ 274682 h 286756"/>
                  <a:gd name="connsiteX19" fmla="*/ 28371 w 286340"/>
                  <a:gd name="connsiteY19" fmla="*/ 274682 h 286756"/>
                  <a:gd name="connsiteX20" fmla="*/ 31390 w 286340"/>
                  <a:gd name="connsiteY20" fmla="*/ 274682 h 286756"/>
                  <a:gd name="connsiteX21" fmla="*/ 28673 w 286340"/>
                  <a:gd name="connsiteY21" fmla="*/ 274682 h 286756"/>
                  <a:gd name="connsiteX22" fmla="*/ 247794 w 286340"/>
                  <a:gd name="connsiteY22" fmla="*/ 12074 h 286756"/>
                  <a:gd name="connsiteX23" fmla="*/ 251718 w 286340"/>
                  <a:gd name="connsiteY23" fmla="*/ 12074 h 286756"/>
                  <a:gd name="connsiteX24" fmla="*/ 253830 w 286340"/>
                  <a:gd name="connsiteY24" fmla="*/ 12074 h 286756"/>
                  <a:gd name="connsiteX25" fmla="*/ 247794 w 286340"/>
                  <a:gd name="connsiteY25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40" h="286756">
                    <a:moveTo>
                      <a:pt x="253830" y="0"/>
                    </a:moveTo>
                    <a:lnTo>
                      <a:pt x="251718" y="0"/>
                    </a:lnTo>
                    <a:cubicBezTo>
                      <a:pt x="196485" y="0"/>
                      <a:pt x="146081" y="12979"/>
                      <a:pt x="102317" y="38033"/>
                    </a:cubicBezTo>
                    <a:cubicBezTo>
                      <a:pt x="74550" y="54333"/>
                      <a:pt x="52215" y="76971"/>
                      <a:pt x="36520" y="105043"/>
                    </a:cubicBezTo>
                    <a:cubicBezTo>
                      <a:pt x="15091" y="143076"/>
                      <a:pt x="2415" y="187750"/>
                      <a:pt x="0" y="233631"/>
                    </a:cubicBezTo>
                    <a:lnTo>
                      <a:pt x="0" y="233933"/>
                    </a:lnTo>
                    <a:lnTo>
                      <a:pt x="0" y="234235"/>
                    </a:lnTo>
                    <a:lnTo>
                      <a:pt x="0" y="249931"/>
                    </a:lnTo>
                    <a:lnTo>
                      <a:pt x="0" y="250232"/>
                    </a:lnTo>
                    <a:lnTo>
                      <a:pt x="0" y="250534"/>
                    </a:lnTo>
                    <a:cubicBezTo>
                      <a:pt x="302" y="265023"/>
                      <a:pt x="906" y="286756"/>
                      <a:pt x="28673" y="286756"/>
                    </a:cubicBezTo>
                    <a:cubicBezTo>
                      <a:pt x="31691" y="286756"/>
                      <a:pt x="35615" y="286454"/>
                      <a:pt x="40444" y="286152"/>
                    </a:cubicBezTo>
                    <a:lnTo>
                      <a:pt x="40746" y="286152"/>
                    </a:lnTo>
                    <a:cubicBezTo>
                      <a:pt x="68815" y="283436"/>
                      <a:pt x="97488" y="280719"/>
                      <a:pt x="125557" y="271664"/>
                    </a:cubicBezTo>
                    <a:cubicBezTo>
                      <a:pt x="190448" y="251138"/>
                      <a:pt x="233910" y="215218"/>
                      <a:pt x="257754" y="161489"/>
                    </a:cubicBezTo>
                    <a:cubicBezTo>
                      <a:pt x="274052" y="124965"/>
                      <a:pt x="283107" y="83914"/>
                      <a:pt x="286125" y="31694"/>
                    </a:cubicBezTo>
                    <a:cubicBezTo>
                      <a:pt x="286728" y="23242"/>
                      <a:pt x="286427" y="14187"/>
                      <a:pt x="280391" y="7546"/>
                    </a:cubicBezTo>
                    <a:cubicBezTo>
                      <a:pt x="273751" y="604"/>
                      <a:pt x="263488" y="0"/>
                      <a:pt x="253830" y="0"/>
                    </a:cubicBezTo>
                    <a:close/>
                    <a:moveTo>
                      <a:pt x="28673" y="274682"/>
                    </a:moveTo>
                    <a:cubicBezTo>
                      <a:pt x="28673" y="274682"/>
                      <a:pt x="28371" y="274682"/>
                      <a:pt x="28371" y="274682"/>
                    </a:cubicBezTo>
                    <a:cubicBezTo>
                      <a:pt x="29277" y="274682"/>
                      <a:pt x="30182" y="274682"/>
                      <a:pt x="31390" y="274682"/>
                    </a:cubicBezTo>
                    <a:cubicBezTo>
                      <a:pt x="30182" y="274682"/>
                      <a:pt x="29277" y="274682"/>
                      <a:pt x="28673" y="274682"/>
                    </a:cubicBezTo>
                    <a:close/>
                    <a:moveTo>
                      <a:pt x="247794" y="12074"/>
                    </a:moveTo>
                    <a:cubicBezTo>
                      <a:pt x="249001" y="12074"/>
                      <a:pt x="250209" y="12074"/>
                      <a:pt x="251718" y="12074"/>
                    </a:cubicBezTo>
                    <a:cubicBezTo>
                      <a:pt x="252321" y="12074"/>
                      <a:pt x="253227" y="12074"/>
                      <a:pt x="253830" y="12074"/>
                    </a:cubicBezTo>
                    <a:cubicBezTo>
                      <a:pt x="251718" y="12074"/>
                      <a:pt x="249906" y="12074"/>
                      <a:pt x="24779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29" name="Freeform 1628">
                <a:extLst>
                  <a:ext uri="{FF2B5EF4-FFF2-40B4-BE49-F238E27FC236}">
                    <a16:creationId xmlns:a16="http://schemas.microsoft.com/office/drawing/2014/main" id="{A5BD6581-5F93-DB48-AA56-95DAA38AEB98}"/>
                  </a:ext>
                </a:extLst>
              </p:cNvPr>
              <p:cNvSpPr/>
              <p:nvPr/>
            </p:nvSpPr>
            <p:spPr>
              <a:xfrm>
                <a:off x="8791864" y="2505645"/>
                <a:ext cx="286032" cy="286454"/>
              </a:xfrm>
              <a:custGeom>
                <a:avLst/>
                <a:gdLst>
                  <a:gd name="connsiteX0" fmla="*/ 46 w 286032"/>
                  <a:gd name="connsiteY0" fmla="*/ 252647 h 286454"/>
                  <a:gd name="connsiteX1" fmla="*/ 27512 w 286032"/>
                  <a:gd name="connsiteY1" fmla="*/ 286454 h 286454"/>
                  <a:gd name="connsiteX2" fmla="*/ 35360 w 286032"/>
                  <a:gd name="connsiteY2" fmla="*/ 286153 h 286454"/>
                  <a:gd name="connsiteX3" fmla="*/ 136167 w 286032"/>
                  <a:gd name="connsiteY3" fmla="*/ 268042 h 286454"/>
                  <a:gd name="connsiteX4" fmla="*/ 267156 w 286032"/>
                  <a:gd name="connsiteY4" fmla="*/ 137039 h 286454"/>
                  <a:gd name="connsiteX5" fmla="*/ 284361 w 286032"/>
                  <a:gd name="connsiteY5" fmla="*/ 50409 h 286454"/>
                  <a:gd name="connsiteX6" fmla="*/ 279833 w 286032"/>
                  <a:gd name="connsiteY6" fmla="*/ 9659 h 286454"/>
                  <a:gd name="connsiteX7" fmla="*/ 241804 w 286032"/>
                  <a:gd name="connsiteY7" fmla="*/ 0 h 286454"/>
                  <a:gd name="connsiteX8" fmla="*/ 226713 w 286032"/>
                  <a:gd name="connsiteY8" fmla="*/ 302 h 286454"/>
                  <a:gd name="connsiteX9" fmla="*/ 134356 w 286032"/>
                  <a:gd name="connsiteY9" fmla="*/ 22337 h 286454"/>
                  <a:gd name="connsiteX10" fmla="*/ 37774 w 286032"/>
                  <a:gd name="connsiteY10" fmla="*/ 103232 h 286454"/>
                  <a:gd name="connsiteX11" fmla="*/ 46 w 286032"/>
                  <a:gd name="connsiteY11" fmla="*/ 252647 h 286454"/>
                  <a:gd name="connsiteX12" fmla="*/ 241502 w 286032"/>
                  <a:gd name="connsiteY12" fmla="*/ 11772 h 286454"/>
                  <a:gd name="connsiteX13" fmla="*/ 242106 w 286032"/>
                  <a:gd name="connsiteY13" fmla="*/ 11772 h 286454"/>
                  <a:gd name="connsiteX14" fmla="*/ 239993 w 286032"/>
                  <a:gd name="connsiteY14" fmla="*/ 11772 h 286454"/>
                  <a:gd name="connsiteX15" fmla="*/ 241502 w 286032"/>
                  <a:gd name="connsiteY15" fmla="*/ 11772 h 286454"/>
                  <a:gd name="connsiteX16" fmla="*/ 27814 w 286032"/>
                  <a:gd name="connsiteY16" fmla="*/ 274380 h 286454"/>
                  <a:gd name="connsiteX17" fmla="*/ 27814 w 286032"/>
                  <a:gd name="connsiteY17" fmla="*/ 274380 h 286454"/>
                  <a:gd name="connsiteX18" fmla="*/ 25399 w 286032"/>
                  <a:gd name="connsiteY18" fmla="*/ 274380 h 286454"/>
                  <a:gd name="connsiteX19" fmla="*/ 27814 w 286032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032" h="286454">
                    <a:moveTo>
                      <a:pt x="46" y="252647"/>
                    </a:moveTo>
                    <a:cubicBezTo>
                      <a:pt x="348" y="265325"/>
                      <a:pt x="650" y="286454"/>
                      <a:pt x="27512" y="286454"/>
                    </a:cubicBezTo>
                    <a:cubicBezTo>
                      <a:pt x="29625" y="286454"/>
                      <a:pt x="32341" y="286454"/>
                      <a:pt x="35360" y="286153"/>
                    </a:cubicBezTo>
                    <a:cubicBezTo>
                      <a:pt x="67956" y="283436"/>
                      <a:pt x="102363" y="279814"/>
                      <a:pt x="136167" y="268042"/>
                    </a:cubicBezTo>
                    <a:cubicBezTo>
                      <a:pt x="201964" y="245101"/>
                      <a:pt x="245728" y="200729"/>
                      <a:pt x="267156" y="137039"/>
                    </a:cubicBezTo>
                    <a:cubicBezTo>
                      <a:pt x="275306" y="112288"/>
                      <a:pt x="280738" y="85725"/>
                      <a:pt x="284361" y="50409"/>
                    </a:cubicBezTo>
                    <a:cubicBezTo>
                      <a:pt x="286473" y="31392"/>
                      <a:pt x="287982" y="19017"/>
                      <a:pt x="279833" y="9659"/>
                    </a:cubicBezTo>
                    <a:cubicBezTo>
                      <a:pt x="271986" y="604"/>
                      <a:pt x="258404" y="0"/>
                      <a:pt x="241804" y="0"/>
                    </a:cubicBezTo>
                    <a:cubicBezTo>
                      <a:pt x="236974" y="0"/>
                      <a:pt x="231844" y="0"/>
                      <a:pt x="226713" y="302"/>
                    </a:cubicBezTo>
                    <a:cubicBezTo>
                      <a:pt x="201964" y="906"/>
                      <a:pt x="166651" y="9357"/>
                      <a:pt x="134356" y="22337"/>
                    </a:cubicBezTo>
                    <a:cubicBezTo>
                      <a:pt x="90894" y="39844"/>
                      <a:pt x="58297" y="67312"/>
                      <a:pt x="37774" y="103232"/>
                    </a:cubicBezTo>
                    <a:cubicBezTo>
                      <a:pt x="11515" y="148812"/>
                      <a:pt x="-859" y="199220"/>
                      <a:pt x="46" y="252647"/>
                    </a:cubicBezTo>
                    <a:close/>
                    <a:moveTo>
                      <a:pt x="241502" y="11772"/>
                    </a:moveTo>
                    <a:cubicBezTo>
                      <a:pt x="241804" y="11772"/>
                      <a:pt x="242106" y="11772"/>
                      <a:pt x="242106" y="11772"/>
                    </a:cubicBezTo>
                    <a:cubicBezTo>
                      <a:pt x="241502" y="11772"/>
                      <a:pt x="240597" y="11772"/>
                      <a:pt x="239993" y="11772"/>
                    </a:cubicBezTo>
                    <a:cubicBezTo>
                      <a:pt x="240597" y="12074"/>
                      <a:pt x="241200" y="11772"/>
                      <a:pt x="241502" y="11772"/>
                    </a:cubicBezTo>
                    <a:close/>
                    <a:moveTo>
                      <a:pt x="27814" y="274380"/>
                    </a:moveTo>
                    <a:cubicBezTo>
                      <a:pt x="27814" y="274380"/>
                      <a:pt x="27512" y="274380"/>
                      <a:pt x="27814" y="274380"/>
                    </a:cubicBezTo>
                    <a:cubicBezTo>
                      <a:pt x="26909" y="274380"/>
                      <a:pt x="26305" y="274380"/>
                      <a:pt x="25399" y="274380"/>
                    </a:cubicBezTo>
                    <a:cubicBezTo>
                      <a:pt x="26305" y="274380"/>
                      <a:pt x="26909" y="274380"/>
                      <a:pt x="2781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0" name="Freeform 1629">
                <a:extLst>
                  <a:ext uri="{FF2B5EF4-FFF2-40B4-BE49-F238E27FC236}">
                    <a16:creationId xmlns:a16="http://schemas.microsoft.com/office/drawing/2014/main" id="{995203E0-981C-4A4B-A817-0DEF4FA9A1A3}"/>
                  </a:ext>
                </a:extLst>
              </p:cNvPr>
              <p:cNvSpPr/>
              <p:nvPr/>
            </p:nvSpPr>
            <p:spPr>
              <a:xfrm>
                <a:off x="8792135" y="2187496"/>
                <a:ext cx="286450" cy="286454"/>
              </a:xfrm>
              <a:custGeom>
                <a:avLst/>
                <a:gdLst>
                  <a:gd name="connsiteX0" fmla="*/ 28448 w 286450"/>
                  <a:gd name="connsiteY0" fmla="*/ 286454 h 286454"/>
                  <a:gd name="connsiteX1" fmla="*/ 32372 w 286450"/>
                  <a:gd name="connsiteY1" fmla="*/ 286454 h 286454"/>
                  <a:gd name="connsiteX2" fmla="*/ 173020 w 286450"/>
                  <a:gd name="connsiteY2" fmla="*/ 252647 h 286454"/>
                  <a:gd name="connsiteX3" fmla="*/ 253907 w 286450"/>
                  <a:gd name="connsiteY3" fmla="*/ 168733 h 286454"/>
                  <a:gd name="connsiteX4" fmla="*/ 284994 w 286450"/>
                  <a:gd name="connsiteY4" fmla="*/ 49201 h 286454"/>
                  <a:gd name="connsiteX5" fmla="*/ 279863 w 286450"/>
                  <a:gd name="connsiteY5" fmla="*/ 9357 h 286454"/>
                  <a:gd name="connsiteX6" fmla="*/ 248172 w 286450"/>
                  <a:gd name="connsiteY6" fmla="*/ 0 h 286454"/>
                  <a:gd name="connsiteX7" fmla="*/ 236100 w 286450"/>
                  <a:gd name="connsiteY7" fmla="*/ 302 h 286454"/>
                  <a:gd name="connsiteX8" fmla="*/ 141329 w 286450"/>
                  <a:gd name="connsiteY8" fmla="*/ 19922 h 286454"/>
                  <a:gd name="connsiteX9" fmla="*/ 37805 w 286450"/>
                  <a:gd name="connsiteY9" fmla="*/ 102930 h 286454"/>
                  <a:gd name="connsiteX10" fmla="*/ 77 w 286450"/>
                  <a:gd name="connsiteY10" fmla="*/ 255062 h 286454"/>
                  <a:gd name="connsiteX11" fmla="*/ 28448 w 286450"/>
                  <a:gd name="connsiteY11" fmla="*/ 286454 h 286454"/>
                  <a:gd name="connsiteX12" fmla="*/ 248172 w 286450"/>
                  <a:gd name="connsiteY12" fmla="*/ 11772 h 286454"/>
                  <a:gd name="connsiteX13" fmla="*/ 248172 w 286450"/>
                  <a:gd name="connsiteY13" fmla="*/ 11772 h 286454"/>
                  <a:gd name="connsiteX14" fmla="*/ 246965 w 286450"/>
                  <a:gd name="connsiteY14" fmla="*/ 11772 h 286454"/>
                  <a:gd name="connsiteX15" fmla="*/ 248172 w 286450"/>
                  <a:gd name="connsiteY15" fmla="*/ 11772 h 286454"/>
                  <a:gd name="connsiteX16" fmla="*/ 28750 w 286450"/>
                  <a:gd name="connsiteY16" fmla="*/ 274380 h 286454"/>
                  <a:gd name="connsiteX17" fmla="*/ 28750 w 286450"/>
                  <a:gd name="connsiteY17" fmla="*/ 274380 h 286454"/>
                  <a:gd name="connsiteX18" fmla="*/ 27241 w 286450"/>
                  <a:gd name="connsiteY18" fmla="*/ 274380 h 286454"/>
                  <a:gd name="connsiteX19" fmla="*/ 28750 w 286450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50" h="286454">
                    <a:moveTo>
                      <a:pt x="28448" y="286454"/>
                    </a:moveTo>
                    <a:cubicBezTo>
                      <a:pt x="29656" y="286454"/>
                      <a:pt x="31165" y="286454"/>
                      <a:pt x="32372" y="286454"/>
                    </a:cubicBezTo>
                    <a:cubicBezTo>
                      <a:pt x="87303" y="284945"/>
                      <a:pt x="133481" y="274078"/>
                      <a:pt x="173020" y="252647"/>
                    </a:cubicBezTo>
                    <a:cubicBezTo>
                      <a:pt x="208332" y="233933"/>
                      <a:pt x="235496" y="205559"/>
                      <a:pt x="253907" y="168733"/>
                    </a:cubicBezTo>
                    <a:cubicBezTo>
                      <a:pt x="274129" y="128286"/>
                      <a:pt x="280467" y="86027"/>
                      <a:pt x="284994" y="49201"/>
                    </a:cubicBezTo>
                    <a:cubicBezTo>
                      <a:pt x="287108" y="31392"/>
                      <a:pt x="288012" y="18413"/>
                      <a:pt x="279863" y="9357"/>
                    </a:cubicBezTo>
                    <a:cubicBezTo>
                      <a:pt x="272017" y="604"/>
                      <a:pt x="259340" y="0"/>
                      <a:pt x="248172" y="0"/>
                    </a:cubicBezTo>
                    <a:cubicBezTo>
                      <a:pt x="244853" y="0"/>
                      <a:pt x="240929" y="0"/>
                      <a:pt x="236100" y="302"/>
                    </a:cubicBezTo>
                    <a:cubicBezTo>
                      <a:pt x="207125" y="1207"/>
                      <a:pt x="174227" y="8150"/>
                      <a:pt x="141329" y="19922"/>
                    </a:cubicBezTo>
                    <a:cubicBezTo>
                      <a:pt x="95150" y="36222"/>
                      <a:pt x="60139" y="64294"/>
                      <a:pt x="37805" y="102930"/>
                    </a:cubicBezTo>
                    <a:cubicBezTo>
                      <a:pt x="11848" y="148208"/>
                      <a:pt x="-1130" y="199220"/>
                      <a:pt x="77" y="255062"/>
                    </a:cubicBezTo>
                    <a:cubicBezTo>
                      <a:pt x="379" y="270758"/>
                      <a:pt x="2793" y="286454"/>
                      <a:pt x="28448" y="286454"/>
                    </a:cubicBezTo>
                    <a:close/>
                    <a:moveTo>
                      <a:pt x="248172" y="11772"/>
                    </a:moveTo>
                    <a:cubicBezTo>
                      <a:pt x="248475" y="11772"/>
                      <a:pt x="248475" y="11772"/>
                      <a:pt x="248172" y="11772"/>
                    </a:cubicBezTo>
                    <a:cubicBezTo>
                      <a:pt x="247871" y="11772"/>
                      <a:pt x="247569" y="11772"/>
                      <a:pt x="246965" y="11772"/>
                    </a:cubicBezTo>
                    <a:cubicBezTo>
                      <a:pt x="247569" y="11772"/>
                      <a:pt x="247871" y="11772"/>
                      <a:pt x="248172" y="11772"/>
                    </a:cubicBezTo>
                    <a:close/>
                    <a:moveTo>
                      <a:pt x="28750" y="274380"/>
                    </a:moveTo>
                    <a:cubicBezTo>
                      <a:pt x="28448" y="274380"/>
                      <a:pt x="28448" y="274380"/>
                      <a:pt x="28750" y="274380"/>
                    </a:cubicBezTo>
                    <a:cubicBezTo>
                      <a:pt x="28146" y="274380"/>
                      <a:pt x="27543" y="274380"/>
                      <a:pt x="27241" y="274380"/>
                    </a:cubicBezTo>
                    <a:cubicBezTo>
                      <a:pt x="27543" y="274380"/>
                      <a:pt x="28146" y="274380"/>
                      <a:pt x="2875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1" name="Freeform 1630">
                <a:extLst>
                  <a:ext uri="{FF2B5EF4-FFF2-40B4-BE49-F238E27FC236}">
                    <a16:creationId xmlns:a16="http://schemas.microsoft.com/office/drawing/2014/main" id="{7E9AF2C4-EB97-C842-A2BC-761F05BCF6D4}"/>
                  </a:ext>
                </a:extLst>
              </p:cNvPr>
              <p:cNvSpPr/>
              <p:nvPr/>
            </p:nvSpPr>
            <p:spPr>
              <a:xfrm>
                <a:off x="9098040" y="1252067"/>
                <a:ext cx="288709" cy="286454"/>
              </a:xfrm>
              <a:custGeom>
                <a:avLst/>
                <a:gdLst>
                  <a:gd name="connsiteX0" fmla="*/ 39453 w 288709"/>
                  <a:gd name="connsiteY0" fmla="*/ 286454 h 286454"/>
                  <a:gd name="connsiteX1" fmla="*/ 48508 w 288709"/>
                  <a:gd name="connsiteY1" fmla="*/ 286454 h 286454"/>
                  <a:gd name="connsiteX2" fmla="*/ 48508 w 288709"/>
                  <a:gd name="connsiteY2" fmla="*/ 286454 h 286454"/>
                  <a:gd name="connsiteX3" fmla="*/ 48508 w 288709"/>
                  <a:gd name="connsiteY3" fmla="*/ 286454 h 286454"/>
                  <a:gd name="connsiteX4" fmla="*/ 135734 w 288709"/>
                  <a:gd name="connsiteY4" fmla="*/ 270155 h 286454"/>
                  <a:gd name="connsiteX5" fmla="*/ 268836 w 288709"/>
                  <a:gd name="connsiteY5" fmla="*/ 141265 h 286454"/>
                  <a:gd name="connsiteX6" fmla="*/ 288454 w 288709"/>
                  <a:gd name="connsiteY6" fmla="*/ 29279 h 286454"/>
                  <a:gd name="connsiteX7" fmla="*/ 283022 w 288709"/>
                  <a:gd name="connsiteY7" fmla="*/ 7546 h 286454"/>
                  <a:gd name="connsiteX8" fmla="*/ 260083 w 288709"/>
                  <a:gd name="connsiteY8" fmla="*/ 0 h 286454"/>
                  <a:gd name="connsiteX9" fmla="*/ 257971 w 288709"/>
                  <a:gd name="connsiteY9" fmla="*/ 0 h 286454"/>
                  <a:gd name="connsiteX10" fmla="*/ 257971 w 288709"/>
                  <a:gd name="connsiteY10" fmla="*/ 0 h 286454"/>
                  <a:gd name="connsiteX11" fmla="*/ 257971 w 288709"/>
                  <a:gd name="connsiteY11" fmla="*/ 0 h 286454"/>
                  <a:gd name="connsiteX12" fmla="*/ 123661 w 288709"/>
                  <a:gd name="connsiteY12" fmla="*/ 28977 h 286454"/>
                  <a:gd name="connsiteX13" fmla="*/ 24966 w 288709"/>
                  <a:gd name="connsiteY13" fmla="*/ 133417 h 286454"/>
                  <a:gd name="connsiteX14" fmla="*/ 1424 w 288709"/>
                  <a:gd name="connsiteY14" fmla="*/ 240272 h 286454"/>
                  <a:gd name="connsiteX15" fmla="*/ 1424 w 288709"/>
                  <a:gd name="connsiteY15" fmla="*/ 240272 h 286454"/>
                  <a:gd name="connsiteX16" fmla="*/ 1424 w 288709"/>
                  <a:gd name="connsiteY16" fmla="*/ 240272 h 286454"/>
                  <a:gd name="connsiteX17" fmla="*/ 821 w 288709"/>
                  <a:gd name="connsiteY17" fmla="*/ 246308 h 286454"/>
                  <a:gd name="connsiteX18" fmla="*/ 5952 w 288709"/>
                  <a:gd name="connsiteY18" fmla="*/ 277399 h 286454"/>
                  <a:gd name="connsiteX19" fmla="*/ 39453 w 288709"/>
                  <a:gd name="connsiteY19" fmla="*/ 286454 h 286454"/>
                  <a:gd name="connsiteX20" fmla="*/ 260687 w 288709"/>
                  <a:gd name="connsiteY20" fmla="*/ 12074 h 286454"/>
                  <a:gd name="connsiteX21" fmla="*/ 261290 w 288709"/>
                  <a:gd name="connsiteY21" fmla="*/ 12074 h 286454"/>
                  <a:gd name="connsiteX22" fmla="*/ 258876 w 288709"/>
                  <a:gd name="connsiteY22" fmla="*/ 12074 h 286454"/>
                  <a:gd name="connsiteX23" fmla="*/ 260687 w 288709"/>
                  <a:gd name="connsiteY23" fmla="*/ 12074 h 286454"/>
                  <a:gd name="connsiteX24" fmla="*/ 40359 w 288709"/>
                  <a:gd name="connsiteY24" fmla="*/ 274380 h 286454"/>
                  <a:gd name="connsiteX25" fmla="*/ 39755 w 288709"/>
                  <a:gd name="connsiteY25" fmla="*/ 274380 h 286454"/>
                  <a:gd name="connsiteX26" fmla="*/ 39152 w 288709"/>
                  <a:gd name="connsiteY26" fmla="*/ 274380 h 286454"/>
                  <a:gd name="connsiteX27" fmla="*/ 40359 w 288709"/>
                  <a:gd name="connsiteY27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709" h="286454">
                    <a:moveTo>
                      <a:pt x="39453" y="286454"/>
                    </a:moveTo>
                    <a:cubicBezTo>
                      <a:pt x="42170" y="286454"/>
                      <a:pt x="45188" y="286454"/>
                      <a:pt x="48508" y="286454"/>
                    </a:cubicBezTo>
                    <a:lnTo>
                      <a:pt x="48508" y="286454"/>
                    </a:lnTo>
                    <a:lnTo>
                      <a:pt x="48508" y="286454"/>
                    </a:lnTo>
                    <a:cubicBezTo>
                      <a:pt x="77483" y="285247"/>
                      <a:pt x="107665" y="279512"/>
                      <a:pt x="135734" y="270155"/>
                    </a:cubicBezTo>
                    <a:cubicBezTo>
                      <a:pt x="201531" y="248421"/>
                      <a:pt x="246501" y="204955"/>
                      <a:pt x="268836" y="141265"/>
                    </a:cubicBezTo>
                    <a:cubicBezTo>
                      <a:pt x="281513" y="105345"/>
                      <a:pt x="285436" y="67614"/>
                      <a:pt x="288454" y="29279"/>
                    </a:cubicBezTo>
                    <a:cubicBezTo>
                      <a:pt x="289058" y="22639"/>
                      <a:pt x="289058" y="13885"/>
                      <a:pt x="283022" y="7546"/>
                    </a:cubicBezTo>
                    <a:cubicBezTo>
                      <a:pt x="276986" y="906"/>
                      <a:pt x="267931" y="0"/>
                      <a:pt x="260083" y="0"/>
                    </a:cubicBezTo>
                    <a:cubicBezTo>
                      <a:pt x="259480" y="0"/>
                      <a:pt x="258876" y="0"/>
                      <a:pt x="257971" y="0"/>
                    </a:cubicBezTo>
                    <a:lnTo>
                      <a:pt x="257971" y="0"/>
                    </a:lnTo>
                    <a:lnTo>
                      <a:pt x="257971" y="0"/>
                    </a:lnTo>
                    <a:cubicBezTo>
                      <a:pt x="205152" y="1811"/>
                      <a:pt x="162596" y="10867"/>
                      <a:pt x="123661" y="28977"/>
                    </a:cubicBezTo>
                    <a:cubicBezTo>
                      <a:pt x="78086" y="50107"/>
                      <a:pt x="44886" y="85423"/>
                      <a:pt x="24966" y="133417"/>
                    </a:cubicBezTo>
                    <a:cubicBezTo>
                      <a:pt x="10177" y="169639"/>
                      <a:pt x="5046" y="206163"/>
                      <a:pt x="1424" y="240272"/>
                    </a:cubicBezTo>
                    <a:lnTo>
                      <a:pt x="1424" y="240272"/>
                    </a:lnTo>
                    <a:lnTo>
                      <a:pt x="1424" y="240272"/>
                    </a:lnTo>
                    <a:cubicBezTo>
                      <a:pt x="1122" y="242384"/>
                      <a:pt x="1122" y="244497"/>
                      <a:pt x="821" y="246308"/>
                    </a:cubicBezTo>
                    <a:cubicBezTo>
                      <a:pt x="-387" y="259288"/>
                      <a:pt x="-1292" y="269853"/>
                      <a:pt x="5952" y="277399"/>
                    </a:cubicBezTo>
                    <a:cubicBezTo>
                      <a:pt x="12894" y="285247"/>
                      <a:pt x="23155" y="286454"/>
                      <a:pt x="39453" y="286454"/>
                    </a:cubicBezTo>
                    <a:close/>
                    <a:moveTo>
                      <a:pt x="260687" y="12074"/>
                    </a:moveTo>
                    <a:cubicBezTo>
                      <a:pt x="260989" y="12074"/>
                      <a:pt x="260989" y="12074"/>
                      <a:pt x="261290" y="12074"/>
                    </a:cubicBezTo>
                    <a:cubicBezTo>
                      <a:pt x="260687" y="12074"/>
                      <a:pt x="259781" y="12074"/>
                      <a:pt x="258876" y="12074"/>
                    </a:cubicBezTo>
                    <a:cubicBezTo>
                      <a:pt x="259480" y="12074"/>
                      <a:pt x="260083" y="12074"/>
                      <a:pt x="260687" y="12074"/>
                    </a:cubicBezTo>
                    <a:close/>
                    <a:moveTo>
                      <a:pt x="40359" y="274380"/>
                    </a:moveTo>
                    <a:cubicBezTo>
                      <a:pt x="40057" y="274380"/>
                      <a:pt x="39755" y="274380"/>
                      <a:pt x="39755" y="274380"/>
                    </a:cubicBezTo>
                    <a:cubicBezTo>
                      <a:pt x="39453" y="274380"/>
                      <a:pt x="39152" y="274380"/>
                      <a:pt x="39152" y="274380"/>
                    </a:cubicBezTo>
                    <a:cubicBezTo>
                      <a:pt x="39152" y="274380"/>
                      <a:pt x="39755" y="274380"/>
                      <a:pt x="4035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2" name="Freeform 1631">
                <a:extLst>
                  <a:ext uri="{FF2B5EF4-FFF2-40B4-BE49-F238E27FC236}">
                    <a16:creationId xmlns:a16="http://schemas.microsoft.com/office/drawing/2014/main" id="{F1F46697-FE28-A64D-87DC-6E732AD33FF6}"/>
                  </a:ext>
                </a:extLst>
              </p:cNvPr>
              <p:cNvSpPr/>
              <p:nvPr/>
            </p:nvSpPr>
            <p:spPr>
              <a:xfrm>
                <a:off x="10046514" y="3757109"/>
                <a:ext cx="287088" cy="286454"/>
              </a:xfrm>
              <a:custGeom>
                <a:avLst/>
                <a:gdLst>
                  <a:gd name="connsiteX0" fmla="*/ 281052 w 287088"/>
                  <a:gd name="connsiteY0" fmla="*/ 7244 h 286454"/>
                  <a:gd name="connsiteX1" fmla="*/ 256001 w 287088"/>
                  <a:gd name="connsiteY1" fmla="*/ 0 h 286454"/>
                  <a:gd name="connsiteX2" fmla="*/ 253587 w 287088"/>
                  <a:gd name="connsiteY2" fmla="*/ 0 h 286454"/>
                  <a:gd name="connsiteX3" fmla="*/ 136179 w 287088"/>
                  <a:gd name="connsiteY3" fmla="*/ 22639 h 286454"/>
                  <a:gd name="connsiteX4" fmla="*/ 52878 w 287088"/>
                  <a:gd name="connsiteY4" fmla="*/ 82707 h 286454"/>
                  <a:gd name="connsiteX5" fmla="*/ 59 w 287088"/>
                  <a:gd name="connsiteY5" fmla="*/ 236649 h 286454"/>
                  <a:gd name="connsiteX6" fmla="*/ 59 w 287088"/>
                  <a:gd name="connsiteY6" fmla="*/ 237253 h 286454"/>
                  <a:gd name="connsiteX7" fmla="*/ 59 w 287088"/>
                  <a:gd name="connsiteY7" fmla="*/ 237857 h 286454"/>
                  <a:gd name="connsiteX8" fmla="*/ 59 w 287088"/>
                  <a:gd name="connsiteY8" fmla="*/ 247214 h 286454"/>
                  <a:gd name="connsiteX9" fmla="*/ 7906 w 287088"/>
                  <a:gd name="connsiteY9" fmla="*/ 278908 h 286454"/>
                  <a:gd name="connsiteX10" fmla="*/ 32957 w 287088"/>
                  <a:gd name="connsiteY10" fmla="*/ 286454 h 286454"/>
                  <a:gd name="connsiteX11" fmla="*/ 39597 w 287088"/>
                  <a:gd name="connsiteY11" fmla="*/ 286454 h 286454"/>
                  <a:gd name="connsiteX12" fmla="*/ 125314 w 287088"/>
                  <a:gd name="connsiteY12" fmla="*/ 272268 h 286454"/>
                  <a:gd name="connsiteX13" fmla="*/ 211634 w 287088"/>
                  <a:gd name="connsiteY13" fmla="*/ 226386 h 286454"/>
                  <a:gd name="connsiteX14" fmla="*/ 287089 w 287088"/>
                  <a:gd name="connsiteY14" fmla="*/ 30789 h 286454"/>
                  <a:gd name="connsiteX15" fmla="*/ 281052 w 287088"/>
                  <a:gd name="connsiteY15" fmla="*/ 7244 h 286454"/>
                  <a:gd name="connsiteX16" fmla="*/ 32957 w 287088"/>
                  <a:gd name="connsiteY16" fmla="*/ 274682 h 286454"/>
                  <a:gd name="connsiteX17" fmla="*/ 31750 w 287088"/>
                  <a:gd name="connsiteY17" fmla="*/ 274682 h 286454"/>
                  <a:gd name="connsiteX18" fmla="*/ 34164 w 287088"/>
                  <a:gd name="connsiteY18" fmla="*/ 274682 h 286454"/>
                  <a:gd name="connsiteX19" fmla="*/ 32957 w 287088"/>
                  <a:gd name="connsiteY19" fmla="*/ 274682 h 286454"/>
                  <a:gd name="connsiteX20" fmla="*/ 252380 w 287088"/>
                  <a:gd name="connsiteY20" fmla="*/ 12074 h 286454"/>
                  <a:gd name="connsiteX21" fmla="*/ 253285 w 287088"/>
                  <a:gd name="connsiteY21" fmla="*/ 12074 h 286454"/>
                  <a:gd name="connsiteX22" fmla="*/ 255700 w 287088"/>
                  <a:gd name="connsiteY22" fmla="*/ 12074 h 286454"/>
                  <a:gd name="connsiteX23" fmla="*/ 252380 w 287088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088" h="286454">
                    <a:moveTo>
                      <a:pt x="281052" y="7244"/>
                    </a:moveTo>
                    <a:cubicBezTo>
                      <a:pt x="274715" y="604"/>
                      <a:pt x="265660" y="0"/>
                      <a:pt x="256001" y="0"/>
                    </a:cubicBezTo>
                    <a:cubicBezTo>
                      <a:pt x="255398" y="0"/>
                      <a:pt x="254492" y="0"/>
                      <a:pt x="253587" y="0"/>
                    </a:cubicBezTo>
                    <a:cubicBezTo>
                      <a:pt x="213143" y="0"/>
                      <a:pt x="173605" y="7546"/>
                      <a:pt x="136179" y="22639"/>
                    </a:cubicBezTo>
                    <a:cubicBezTo>
                      <a:pt x="99055" y="38033"/>
                      <a:pt x="72496" y="57049"/>
                      <a:pt x="52878" y="82707"/>
                    </a:cubicBezTo>
                    <a:cubicBezTo>
                      <a:pt x="15452" y="130701"/>
                      <a:pt x="5190" y="187448"/>
                      <a:pt x="59" y="236649"/>
                    </a:cubicBezTo>
                    <a:lnTo>
                      <a:pt x="59" y="237253"/>
                    </a:lnTo>
                    <a:lnTo>
                      <a:pt x="59" y="237857"/>
                    </a:lnTo>
                    <a:lnTo>
                      <a:pt x="59" y="247214"/>
                    </a:lnTo>
                    <a:cubicBezTo>
                      <a:pt x="-243" y="259892"/>
                      <a:pt x="361" y="271362"/>
                      <a:pt x="7906" y="278908"/>
                    </a:cubicBezTo>
                    <a:cubicBezTo>
                      <a:pt x="14546" y="285549"/>
                      <a:pt x="23903" y="286454"/>
                      <a:pt x="32957" y="286454"/>
                    </a:cubicBezTo>
                    <a:cubicBezTo>
                      <a:pt x="34768" y="286454"/>
                      <a:pt x="36881" y="286454"/>
                      <a:pt x="39597" y="286454"/>
                    </a:cubicBezTo>
                    <a:cubicBezTo>
                      <a:pt x="70081" y="285247"/>
                      <a:pt x="98754" y="280417"/>
                      <a:pt x="125314" y="272268"/>
                    </a:cubicBezTo>
                    <a:cubicBezTo>
                      <a:pt x="163042" y="260797"/>
                      <a:pt x="189601" y="246611"/>
                      <a:pt x="211634" y="226386"/>
                    </a:cubicBezTo>
                    <a:cubicBezTo>
                      <a:pt x="272601" y="170243"/>
                      <a:pt x="284071" y="95988"/>
                      <a:pt x="287089" y="30789"/>
                    </a:cubicBezTo>
                    <a:cubicBezTo>
                      <a:pt x="287089" y="22941"/>
                      <a:pt x="287089" y="13583"/>
                      <a:pt x="281052" y="7244"/>
                    </a:cubicBezTo>
                    <a:close/>
                    <a:moveTo>
                      <a:pt x="32957" y="274682"/>
                    </a:moveTo>
                    <a:cubicBezTo>
                      <a:pt x="32655" y="274682"/>
                      <a:pt x="32354" y="274682"/>
                      <a:pt x="31750" y="274682"/>
                    </a:cubicBezTo>
                    <a:cubicBezTo>
                      <a:pt x="32354" y="274682"/>
                      <a:pt x="33259" y="274682"/>
                      <a:pt x="34164" y="274682"/>
                    </a:cubicBezTo>
                    <a:cubicBezTo>
                      <a:pt x="33561" y="274380"/>
                      <a:pt x="33259" y="274682"/>
                      <a:pt x="32957" y="274682"/>
                    </a:cubicBezTo>
                    <a:close/>
                    <a:moveTo>
                      <a:pt x="252380" y="12074"/>
                    </a:moveTo>
                    <a:cubicBezTo>
                      <a:pt x="252682" y="12074"/>
                      <a:pt x="252983" y="12074"/>
                      <a:pt x="253285" y="12074"/>
                    </a:cubicBezTo>
                    <a:cubicBezTo>
                      <a:pt x="254191" y="12074"/>
                      <a:pt x="254794" y="12074"/>
                      <a:pt x="255700" y="12074"/>
                    </a:cubicBezTo>
                    <a:cubicBezTo>
                      <a:pt x="254794" y="12074"/>
                      <a:pt x="253587" y="12074"/>
                      <a:pt x="25238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3" name="Freeform 1632">
                <a:extLst>
                  <a:ext uri="{FF2B5EF4-FFF2-40B4-BE49-F238E27FC236}">
                    <a16:creationId xmlns:a16="http://schemas.microsoft.com/office/drawing/2014/main" id="{B484555D-A27D-1143-9825-F8B6E734D68A}"/>
                  </a:ext>
                </a:extLst>
              </p:cNvPr>
              <p:cNvSpPr/>
              <p:nvPr/>
            </p:nvSpPr>
            <p:spPr>
              <a:xfrm>
                <a:off x="10046501" y="2505645"/>
                <a:ext cx="286876" cy="286756"/>
              </a:xfrm>
              <a:custGeom>
                <a:avLst/>
                <a:gdLst>
                  <a:gd name="connsiteX0" fmla="*/ 72 w 286876"/>
                  <a:gd name="connsiteY0" fmla="*/ 38939 h 286756"/>
                  <a:gd name="connsiteX1" fmla="*/ 20898 w 286876"/>
                  <a:gd name="connsiteY1" fmla="*/ 144887 h 286756"/>
                  <a:gd name="connsiteX2" fmla="*/ 109029 w 286876"/>
                  <a:gd name="connsiteY2" fmla="*/ 250233 h 286756"/>
                  <a:gd name="connsiteX3" fmla="*/ 253600 w 286876"/>
                  <a:gd name="connsiteY3" fmla="*/ 286454 h 286756"/>
                  <a:gd name="connsiteX4" fmla="*/ 259637 w 286876"/>
                  <a:gd name="connsiteY4" fmla="*/ 286756 h 286756"/>
                  <a:gd name="connsiteX5" fmla="*/ 280160 w 286876"/>
                  <a:gd name="connsiteY5" fmla="*/ 280116 h 286756"/>
                  <a:gd name="connsiteX6" fmla="*/ 286801 w 286876"/>
                  <a:gd name="connsiteY6" fmla="*/ 253251 h 286756"/>
                  <a:gd name="connsiteX7" fmla="*/ 269898 w 286876"/>
                  <a:gd name="connsiteY7" fmla="*/ 151528 h 286756"/>
                  <a:gd name="connsiteX8" fmla="*/ 188709 w 286876"/>
                  <a:gd name="connsiteY8" fmla="*/ 41353 h 286756"/>
                  <a:gd name="connsiteX9" fmla="*/ 51985 w 286876"/>
                  <a:gd name="connsiteY9" fmla="*/ 0 h 286756"/>
                  <a:gd name="connsiteX10" fmla="*/ 51683 w 286876"/>
                  <a:gd name="connsiteY10" fmla="*/ 0 h 286756"/>
                  <a:gd name="connsiteX11" fmla="*/ 51382 w 286876"/>
                  <a:gd name="connsiteY11" fmla="*/ 0 h 286756"/>
                  <a:gd name="connsiteX12" fmla="*/ 37800 w 286876"/>
                  <a:gd name="connsiteY12" fmla="*/ 0 h 286756"/>
                  <a:gd name="connsiteX13" fmla="*/ 37800 w 286876"/>
                  <a:gd name="connsiteY13" fmla="*/ 0 h 286756"/>
                  <a:gd name="connsiteX14" fmla="*/ 37800 w 286876"/>
                  <a:gd name="connsiteY14" fmla="*/ 0 h 286756"/>
                  <a:gd name="connsiteX15" fmla="*/ 7919 w 286876"/>
                  <a:gd name="connsiteY15" fmla="*/ 8150 h 286756"/>
                  <a:gd name="connsiteX16" fmla="*/ 72 w 286876"/>
                  <a:gd name="connsiteY16" fmla="*/ 38939 h 286756"/>
                  <a:gd name="connsiteX17" fmla="*/ 259637 w 286876"/>
                  <a:gd name="connsiteY17" fmla="*/ 274682 h 286756"/>
                  <a:gd name="connsiteX18" fmla="*/ 259335 w 286876"/>
                  <a:gd name="connsiteY18" fmla="*/ 274682 h 286756"/>
                  <a:gd name="connsiteX19" fmla="*/ 257826 w 286876"/>
                  <a:gd name="connsiteY19" fmla="*/ 274682 h 286756"/>
                  <a:gd name="connsiteX20" fmla="*/ 259637 w 286876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6" h="286756">
                    <a:moveTo>
                      <a:pt x="72" y="38939"/>
                    </a:moveTo>
                    <a:cubicBezTo>
                      <a:pt x="977" y="76066"/>
                      <a:pt x="7919" y="111684"/>
                      <a:pt x="20898" y="144887"/>
                    </a:cubicBezTo>
                    <a:cubicBezTo>
                      <a:pt x="39309" y="192278"/>
                      <a:pt x="68887" y="227896"/>
                      <a:pt x="109029" y="250233"/>
                    </a:cubicBezTo>
                    <a:cubicBezTo>
                      <a:pt x="158829" y="278003"/>
                      <a:pt x="212553" y="284040"/>
                      <a:pt x="253600" y="286454"/>
                    </a:cubicBezTo>
                    <a:cubicBezTo>
                      <a:pt x="256014" y="286454"/>
                      <a:pt x="257826" y="286756"/>
                      <a:pt x="259637" y="286756"/>
                    </a:cubicBezTo>
                    <a:cubicBezTo>
                      <a:pt x="266578" y="286756"/>
                      <a:pt x="274426" y="285851"/>
                      <a:pt x="280160" y="280116"/>
                    </a:cubicBezTo>
                    <a:cubicBezTo>
                      <a:pt x="286801" y="273475"/>
                      <a:pt x="287102" y="263514"/>
                      <a:pt x="286801" y="253251"/>
                    </a:cubicBezTo>
                    <a:cubicBezTo>
                      <a:pt x="286196" y="217633"/>
                      <a:pt x="280462" y="183222"/>
                      <a:pt x="269898" y="151528"/>
                    </a:cubicBezTo>
                    <a:cubicBezTo>
                      <a:pt x="252996" y="100516"/>
                      <a:pt x="226437" y="64596"/>
                      <a:pt x="188709" y="41353"/>
                    </a:cubicBezTo>
                    <a:cubicBezTo>
                      <a:pt x="149473" y="17205"/>
                      <a:pt x="104501" y="3622"/>
                      <a:pt x="51985" y="0"/>
                    </a:cubicBezTo>
                    <a:lnTo>
                      <a:pt x="51683" y="0"/>
                    </a:lnTo>
                    <a:lnTo>
                      <a:pt x="51382" y="0"/>
                    </a:lnTo>
                    <a:lnTo>
                      <a:pt x="37800" y="0"/>
                    </a:lnTo>
                    <a:lnTo>
                      <a:pt x="37800" y="0"/>
                    </a:lnTo>
                    <a:lnTo>
                      <a:pt x="37800" y="0"/>
                    </a:lnTo>
                    <a:cubicBezTo>
                      <a:pt x="25123" y="302"/>
                      <a:pt x="15163" y="906"/>
                      <a:pt x="7919" y="8150"/>
                    </a:cubicBezTo>
                    <a:cubicBezTo>
                      <a:pt x="72" y="15394"/>
                      <a:pt x="-230" y="25959"/>
                      <a:pt x="72" y="38939"/>
                    </a:cubicBezTo>
                    <a:close/>
                    <a:moveTo>
                      <a:pt x="259637" y="274682"/>
                    </a:moveTo>
                    <a:cubicBezTo>
                      <a:pt x="259335" y="274682"/>
                      <a:pt x="259335" y="274682"/>
                      <a:pt x="259335" y="274682"/>
                    </a:cubicBezTo>
                    <a:cubicBezTo>
                      <a:pt x="259033" y="274682"/>
                      <a:pt x="258429" y="274682"/>
                      <a:pt x="257826" y="274682"/>
                    </a:cubicBezTo>
                    <a:cubicBezTo>
                      <a:pt x="258731" y="274682"/>
                      <a:pt x="259335" y="274682"/>
                      <a:pt x="25963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4" name="Freeform 1633">
                <a:extLst>
                  <a:ext uri="{FF2B5EF4-FFF2-40B4-BE49-F238E27FC236}">
                    <a16:creationId xmlns:a16="http://schemas.microsoft.com/office/drawing/2014/main" id="{FF017422-61E1-B940-B7E8-0053E97FD474}"/>
                  </a:ext>
                </a:extLst>
              </p:cNvPr>
              <p:cNvSpPr/>
              <p:nvPr/>
            </p:nvSpPr>
            <p:spPr>
              <a:xfrm>
                <a:off x="10046663" y="4383143"/>
                <a:ext cx="286336" cy="286756"/>
              </a:xfrm>
              <a:custGeom>
                <a:avLst/>
                <a:gdLst>
                  <a:gd name="connsiteX0" fmla="*/ 286337 w 286336"/>
                  <a:gd name="connsiteY0" fmla="*/ 256270 h 286756"/>
                  <a:gd name="connsiteX1" fmla="*/ 258268 w 286336"/>
                  <a:gd name="connsiteY1" fmla="*/ 123758 h 286756"/>
                  <a:gd name="connsiteX2" fmla="*/ 177984 w 286336"/>
                  <a:gd name="connsiteY2" fmla="*/ 35920 h 286756"/>
                  <a:gd name="connsiteX3" fmla="*/ 44580 w 286336"/>
                  <a:gd name="connsiteY3" fmla="*/ 302 h 286756"/>
                  <a:gd name="connsiteX4" fmla="*/ 33714 w 286336"/>
                  <a:gd name="connsiteY4" fmla="*/ 0 h 286756"/>
                  <a:gd name="connsiteX5" fmla="*/ 8361 w 286336"/>
                  <a:gd name="connsiteY5" fmla="*/ 8150 h 286756"/>
                  <a:gd name="connsiteX6" fmla="*/ 514 w 286336"/>
                  <a:gd name="connsiteY6" fmla="*/ 57653 h 286756"/>
                  <a:gd name="connsiteX7" fmla="*/ 18321 w 286336"/>
                  <a:gd name="connsiteY7" fmla="*/ 140661 h 286756"/>
                  <a:gd name="connsiteX8" fmla="*/ 83515 w 286336"/>
                  <a:gd name="connsiteY8" fmla="*/ 234537 h 286756"/>
                  <a:gd name="connsiteX9" fmla="*/ 257061 w 286336"/>
                  <a:gd name="connsiteY9" fmla="*/ 286756 h 286756"/>
                  <a:gd name="connsiteX10" fmla="*/ 259173 w 286336"/>
                  <a:gd name="connsiteY10" fmla="*/ 286756 h 286756"/>
                  <a:gd name="connsiteX11" fmla="*/ 279395 w 286336"/>
                  <a:gd name="connsiteY11" fmla="*/ 280116 h 286756"/>
                  <a:gd name="connsiteX12" fmla="*/ 286337 w 286336"/>
                  <a:gd name="connsiteY12" fmla="*/ 256270 h 286756"/>
                  <a:gd name="connsiteX13" fmla="*/ 33714 w 286336"/>
                  <a:gd name="connsiteY13" fmla="*/ 12074 h 286756"/>
                  <a:gd name="connsiteX14" fmla="*/ 33714 w 286336"/>
                  <a:gd name="connsiteY14" fmla="*/ 12074 h 286756"/>
                  <a:gd name="connsiteX15" fmla="*/ 33714 w 286336"/>
                  <a:gd name="connsiteY15" fmla="*/ 12074 h 286756"/>
                  <a:gd name="connsiteX16" fmla="*/ 33714 w 286336"/>
                  <a:gd name="connsiteY16" fmla="*/ 12074 h 286756"/>
                  <a:gd name="connsiteX17" fmla="*/ 259475 w 286336"/>
                  <a:gd name="connsiteY17" fmla="*/ 274682 h 286756"/>
                  <a:gd name="connsiteX18" fmla="*/ 257664 w 286336"/>
                  <a:gd name="connsiteY18" fmla="*/ 274682 h 286756"/>
                  <a:gd name="connsiteX19" fmla="*/ 259475 w 286336"/>
                  <a:gd name="connsiteY19" fmla="*/ 274682 h 286756"/>
                  <a:gd name="connsiteX20" fmla="*/ 259475 w 286336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36" h="286756">
                    <a:moveTo>
                      <a:pt x="286337" y="256270"/>
                    </a:moveTo>
                    <a:cubicBezTo>
                      <a:pt x="284828" y="203446"/>
                      <a:pt x="276075" y="161187"/>
                      <a:pt x="258268" y="123758"/>
                    </a:cubicBezTo>
                    <a:cubicBezTo>
                      <a:pt x="239253" y="83914"/>
                      <a:pt x="212995" y="55238"/>
                      <a:pt x="177984" y="35920"/>
                    </a:cubicBezTo>
                    <a:cubicBezTo>
                      <a:pt x="139955" y="15092"/>
                      <a:pt x="96493" y="3622"/>
                      <a:pt x="44580" y="302"/>
                    </a:cubicBezTo>
                    <a:cubicBezTo>
                      <a:pt x="40052" y="0"/>
                      <a:pt x="36733" y="0"/>
                      <a:pt x="33714" y="0"/>
                    </a:cubicBezTo>
                    <a:cubicBezTo>
                      <a:pt x="24961" y="0"/>
                      <a:pt x="15303" y="906"/>
                      <a:pt x="8361" y="8150"/>
                    </a:cubicBezTo>
                    <a:cubicBezTo>
                      <a:pt x="-391" y="17206"/>
                      <a:pt x="-693" y="30789"/>
                      <a:pt x="514" y="57653"/>
                    </a:cubicBezTo>
                    <a:cubicBezTo>
                      <a:pt x="1721" y="80896"/>
                      <a:pt x="8361" y="112891"/>
                      <a:pt x="18321" y="140661"/>
                    </a:cubicBezTo>
                    <a:cubicBezTo>
                      <a:pt x="34016" y="183222"/>
                      <a:pt x="54540" y="213105"/>
                      <a:pt x="83515" y="234537"/>
                    </a:cubicBezTo>
                    <a:cubicBezTo>
                      <a:pt x="129391" y="268343"/>
                      <a:pt x="184322" y="284945"/>
                      <a:pt x="257061" y="286756"/>
                    </a:cubicBezTo>
                    <a:cubicBezTo>
                      <a:pt x="257966" y="286756"/>
                      <a:pt x="258570" y="286756"/>
                      <a:pt x="259173" y="286756"/>
                    </a:cubicBezTo>
                    <a:cubicBezTo>
                      <a:pt x="266115" y="286756"/>
                      <a:pt x="273962" y="285851"/>
                      <a:pt x="279395" y="280116"/>
                    </a:cubicBezTo>
                    <a:cubicBezTo>
                      <a:pt x="286035" y="274079"/>
                      <a:pt x="286337" y="265023"/>
                      <a:pt x="286337" y="256270"/>
                    </a:cubicBezTo>
                    <a:close/>
                    <a:moveTo>
                      <a:pt x="33714" y="12074"/>
                    </a:moveTo>
                    <a:cubicBezTo>
                      <a:pt x="33714" y="12074"/>
                      <a:pt x="33714" y="12074"/>
                      <a:pt x="33714" y="12074"/>
                    </a:cubicBezTo>
                    <a:cubicBezTo>
                      <a:pt x="33714" y="12074"/>
                      <a:pt x="33714" y="12074"/>
                      <a:pt x="33714" y="12074"/>
                    </a:cubicBezTo>
                    <a:cubicBezTo>
                      <a:pt x="33714" y="12074"/>
                      <a:pt x="33714" y="12074"/>
                      <a:pt x="33714" y="12074"/>
                    </a:cubicBezTo>
                    <a:close/>
                    <a:moveTo>
                      <a:pt x="259475" y="274682"/>
                    </a:moveTo>
                    <a:cubicBezTo>
                      <a:pt x="258871" y="274682"/>
                      <a:pt x="258268" y="274682"/>
                      <a:pt x="257664" y="274682"/>
                    </a:cubicBezTo>
                    <a:cubicBezTo>
                      <a:pt x="258268" y="274682"/>
                      <a:pt x="259173" y="274682"/>
                      <a:pt x="259475" y="274682"/>
                    </a:cubicBezTo>
                    <a:cubicBezTo>
                      <a:pt x="259777" y="274682"/>
                      <a:pt x="259475" y="274682"/>
                      <a:pt x="2594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5" name="Freeform 1634">
                <a:extLst>
                  <a:ext uri="{FF2B5EF4-FFF2-40B4-BE49-F238E27FC236}">
                    <a16:creationId xmlns:a16="http://schemas.microsoft.com/office/drawing/2014/main" id="{A54D8321-AEAE-D042-BF7F-24C9FCC8B1B7}"/>
                  </a:ext>
                </a:extLst>
              </p:cNvPr>
              <p:cNvSpPr/>
              <p:nvPr/>
            </p:nvSpPr>
            <p:spPr>
              <a:xfrm>
                <a:off x="9728771" y="603"/>
                <a:ext cx="287059" cy="287058"/>
              </a:xfrm>
              <a:custGeom>
                <a:avLst/>
                <a:gdLst>
                  <a:gd name="connsiteX0" fmla="*/ 25641 w 287059"/>
                  <a:gd name="connsiteY0" fmla="*/ 154546 h 287058"/>
                  <a:gd name="connsiteX1" fmla="*/ 133692 w 287059"/>
                  <a:gd name="connsiteY1" fmla="*/ 262005 h 287058"/>
                  <a:gd name="connsiteX2" fmla="*/ 238423 w 287059"/>
                  <a:gd name="connsiteY2" fmla="*/ 286152 h 287058"/>
                  <a:gd name="connsiteX3" fmla="*/ 254721 w 287059"/>
                  <a:gd name="connsiteY3" fmla="*/ 287058 h 287058"/>
                  <a:gd name="connsiteX4" fmla="*/ 278566 w 287059"/>
                  <a:gd name="connsiteY4" fmla="*/ 278908 h 287058"/>
                  <a:gd name="connsiteX5" fmla="*/ 286715 w 287059"/>
                  <a:gd name="connsiteY5" fmla="*/ 233329 h 287058"/>
                  <a:gd name="connsiteX6" fmla="*/ 286715 w 287059"/>
                  <a:gd name="connsiteY6" fmla="*/ 233329 h 287058"/>
                  <a:gd name="connsiteX7" fmla="*/ 286715 w 287059"/>
                  <a:gd name="connsiteY7" fmla="*/ 233329 h 287058"/>
                  <a:gd name="connsiteX8" fmla="*/ 262569 w 287059"/>
                  <a:gd name="connsiteY8" fmla="*/ 129493 h 287058"/>
                  <a:gd name="connsiteX9" fmla="*/ 203412 w 287059"/>
                  <a:gd name="connsiteY9" fmla="*/ 51012 h 287058"/>
                  <a:gd name="connsiteX10" fmla="*/ 29263 w 287059"/>
                  <a:gd name="connsiteY10" fmla="*/ 0 h 287058"/>
                  <a:gd name="connsiteX11" fmla="*/ 6324 w 287059"/>
                  <a:gd name="connsiteY11" fmla="*/ 7546 h 287058"/>
                  <a:gd name="connsiteX12" fmla="*/ 288 w 287059"/>
                  <a:gd name="connsiteY12" fmla="*/ 35618 h 287058"/>
                  <a:gd name="connsiteX13" fmla="*/ 25641 w 287059"/>
                  <a:gd name="connsiteY13" fmla="*/ 154546 h 287058"/>
                  <a:gd name="connsiteX14" fmla="*/ 255325 w 287059"/>
                  <a:gd name="connsiteY14" fmla="*/ 274984 h 287058"/>
                  <a:gd name="connsiteX15" fmla="*/ 255325 w 287059"/>
                  <a:gd name="connsiteY15" fmla="*/ 274984 h 287058"/>
                  <a:gd name="connsiteX16" fmla="*/ 254721 w 287059"/>
                  <a:gd name="connsiteY16" fmla="*/ 274984 h 287058"/>
                  <a:gd name="connsiteX17" fmla="*/ 255325 w 287059"/>
                  <a:gd name="connsiteY17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7059" h="287058">
                    <a:moveTo>
                      <a:pt x="25641" y="154546"/>
                    </a:moveTo>
                    <a:cubicBezTo>
                      <a:pt x="47070" y="205257"/>
                      <a:pt x="82383" y="240573"/>
                      <a:pt x="133692" y="262005"/>
                    </a:cubicBezTo>
                    <a:cubicBezTo>
                      <a:pt x="171118" y="277701"/>
                      <a:pt x="209449" y="283134"/>
                      <a:pt x="238423" y="286152"/>
                    </a:cubicBezTo>
                    <a:cubicBezTo>
                      <a:pt x="245667" y="286756"/>
                      <a:pt x="250798" y="287058"/>
                      <a:pt x="254721" y="287058"/>
                    </a:cubicBezTo>
                    <a:cubicBezTo>
                      <a:pt x="262267" y="287058"/>
                      <a:pt x="271624" y="286152"/>
                      <a:pt x="278566" y="278908"/>
                    </a:cubicBezTo>
                    <a:cubicBezTo>
                      <a:pt x="287318" y="269853"/>
                      <a:pt x="287620" y="255666"/>
                      <a:pt x="286715" y="233329"/>
                    </a:cubicBezTo>
                    <a:lnTo>
                      <a:pt x="286715" y="233329"/>
                    </a:lnTo>
                    <a:lnTo>
                      <a:pt x="286715" y="233329"/>
                    </a:lnTo>
                    <a:cubicBezTo>
                      <a:pt x="285205" y="207974"/>
                      <a:pt x="279773" y="169639"/>
                      <a:pt x="262569" y="129493"/>
                    </a:cubicBezTo>
                    <a:cubicBezTo>
                      <a:pt x="247779" y="94780"/>
                      <a:pt x="228463" y="69123"/>
                      <a:pt x="203412" y="51012"/>
                    </a:cubicBezTo>
                    <a:cubicBezTo>
                      <a:pt x="156932" y="16904"/>
                      <a:pt x="100190" y="0"/>
                      <a:pt x="29263" y="0"/>
                    </a:cubicBezTo>
                    <a:cubicBezTo>
                      <a:pt x="21415" y="0"/>
                      <a:pt x="12360" y="906"/>
                      <a:pt x="6324" y="7546"/>
                    </a:cubicBezTo>
                    <a:cubicBezTo>
                      <a:pt x="-617" y="15092"/>
                      <a:pt x="-316" y="25959"/>
                      <a:pt x="288" y="35618"/>
                    </a:cubicBezTo>
                    <a:cubicBezTo>
                      <a:pt x="3910" y="74557"/>
                      <a:pt x="9041" y="115910"/>
                      <a:pt x="25641" y="154546"/>
                    </a:cubicBezTo>
                    <a:close/>
                    <a:moveTo>
                      <a:pt x="255325" y="274984"/>
                    </a:moveTo>
                    <a:cubicBezTo>
                      <a:pt x="255024" y="274984"/>
                      <a:pt x="255024" y="274984"/>
                      <a:pt x="255325" y="274984"/>
                    </a:cubicBezTo>
                    <a:cubicBezTo>
                      <a:pt x="255024" y="274984"/>
                      <a:pt x="254721" y="274984"/>
                      <a:pt x="254721" y="274984"/>
                    </a:cubicBezTo>
                    <a:cubicBezTo>
                      <a:pt x="254721" y="274984"/>
                      <a:pt x="255024" y="274984"/>
                      <a:pt x="25532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6" name="Freeform 1635">
                <a:extLst>
                  <a:ext uri="{FF2B5EF4-FFF2-40B4-BE49-F238E27FC236}">
                    <a16:creationId xmlns:a16="http://schemas.microsoft.com/office/drawing/2014/main" id="{2E2E040B-09DF-0F4D-A6B1-5E38DFD46D87}"/>
                  </a:ext>
                </a:extLst>
              </p:cNvPr>
              <p:cNvSpPr/>
              <p:nvPr/>
            </p:nvSpPr>
            <p:spPr>
              <a:xfrm>
                <a:off x="10045969" y="1878705"/>
                <a:ext cx="287096" cy="286756"/>
              </a:xfrm>
              <a:custGeom>
                <a:avLst/>
                <a:gdLst>
                  <a:gd name="connsiteX0" fmla="*/ 280391 w 287096"/>
                  <a:gd name="connsiteY0" fmla="*/ 7546 h 286756"/>
                  <a:gd name="connsiteX1" fmla="*/ 255641 w 287096"/>
                  <a:gd name="connsiteY1" fmla="*/ 0 h 286756"/>
                  <a:gd name="connsiteX2" fmla="*/ 250510 w 287096"/>
                  <a:gd name="connsiteY2" fmla="*/ 0 h 286756"/>
                  <a:gd name="connsiteX3" fmla="*/ 128877 w 287096"/>
                  <a:gd name="connsiteY3" fmla="*/ 25657 h 286756"/>
                  <a:gd name="connsiteX4" fmla="*/ 45273 w 287096"/>
                  <a:gd name="connsiteY4" fmla="*/ 93573 h 286756"/>
                  <a:gd name="connsiteX5" fmla="*/ 0 w 287096"/>
                  <a:gd name="connsiteY5" fmla="*/ 239970 h 286756"/>
                  <a:gd name="connsiteX6" fmla="*/ 0 w 287096"/>
                  <a:gd name="connsiteY6" fmla="*/ 240573 h 286756"/>
                  <a:gd name="connsiteX7" fmla="*/ 0 w 287096"/>
                  <a:gd name="connsiteY7" fmla="*/ 241177 h 286756"/>
                  <a:gd name="connsiteX8" fmla="*/ 0 w 287096"/>
                  <a:gd name="connsiteY8" fmla="*/ 253251 h 286756"/>
                  <a:gd name="connsiteX9" fmla="*/ 0 w 287096"/>
                  <a:gd name="connsiteY9" fmla="*/ 253553 h 286756"/>
                  <a:gd name="connsiteX10" fmla="*/ 0 w 287096"/>
                  <a:gd name="connsiteY10" fmla="*/ 253855 h 286756"/>
                  <a:gd name="connsiteX11" fmla="*/ 7848 w 287096"/>
                  <a:gd name="connsiteY11" fmla="*/ 280115 h 286756"/>
                  <a:gd name="connsiteX12" fmla="*/ 35011 w 287096"/>
                  <a:gd name="connsiteY12" fmla="*/ 286756 h 286756"/>
                  <a:gd name="connsiteX13" fmla="*/ 134612 w 287096"/>
                  <a:gd name="connsiteY13" fmla="*/ 270155 h 286756"/>
                  <a:gd name="connsiteX14" fmla="*/ 249906 w 287096"/>
                  <a:gd name="connsiteY14" fmla="*/ 180203 h 286756"/>
                  <a:gd name="connsiteX15" fmla="*/ 286728 w 287096"/>
                  <a:gd name="connsiteY15" fmla="*/ 35316 h 286756"/>
                  <a:gd name="connsiteX16" fmla="*/ 280391 w 287096"/>
                  <a:gd name="connsiteY16" fmla="*/ 7546 h 286756"/>
                  <a:gd name="connsiteX17" fmla="*/ 255339 w 287096"/>
                  <a:gd name="connsiteY17" fmla="*/ 12074 h 286756"/>
                  <a:gd name="connsiteX18" fmla="*/ 255641 w 287096"/>
                  <a:gd name="connsiteY18" fmla="*/ 12074 h 286756"/>
                  <a:gd name="connsiteX19" fmla="*/ 257151 w 287096"/>
                  <a:gd name="connsiteY19" fmla="*/ 12074 h 286756"/>
                  <a:gd name="connsiteX20" fmla="*/ 255339 w 287096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96" h="286756">
                    <a:moveTo>
                      <a:pt x="280391" y="7546"/>
                    </a:moveTo>
                    <a:cubicBezTo>
                      <a:pt x="273751" y="604"/>
                      <a:pt x="264092" y="0"/>
                      <a:pt x="255641" y="0"/>
                    </a:cubicBezTo>
                    <a:cubicBezTo>
                      <a:pt x="254132" y="0"/>
                      <a:pt x="252321" y="0"/>
                      <a:pt x="250510" y="0"/>
                    </a:cubicBezTo>
                    <a:cubicBezTo>
                      <a:pt x="205237" y="1811"/>
                      <a:pt x="165397" y="9961"/>
                      <a:pt x="128877" y="25657"/>
                    </a:cubicBezTo>
                    <a:cubicBezTo>
                      <a:pt x="92960" y="41051"/>
                      <a:pt x="64891" y="63690"/>
                      <a:pt x="45273" y="93573"/>
                    </a:cubicBezTo>
                    <a:cubicBezTo>
                      <a:pt x="11771" y="143076"/>
                      <a:pt x="3622" y="197711"/>
                      <a:pt x="0" y="239970"/>
                    </a:cubicBezTo>
                    <a:lnTo>
                      <a:pt x="0" y="240573"/>
                    </a:lnTo>
                    <a:lnTo>
                      <a:pt x="0" y="241177"/>
                    </a:lnTo>
                    <a:lnTo>
                      <a:pt x="0" y="253251"/>
                    </a:lnTo>
                    <a:lnTo>
                      <a:pt x="0" y="253553"/>
                    </a:lnTo>
                    <a:lnTo>
                      <a:pt x="0" y="253855"/>
                    </a:lnTo>
                    <a:cubicBezTo>
                      <a:pt x="302" y="265023"/>
                      <a:pt x="1208" y="273777"/>
                      <a:pt x="7848" y="280115"/>
                    </a:cubicBezTo>
                    <a:cubicBezTo>
                      <a:pt x="14487" y="286454"/>
                      <a:pt x="23542" y="286756"/>
                      <a:pt x="35011" y="286756"/>
                    </a:cubicBezTo>
                    <a:cubicBezTo>
                      <a:pt x="67909" y="286454"/>
                      <a:pt x="101412" y="281021"/>
                      <a:pt x="134612" y="270155"/>
                    </a:cubicBezTo>
                    <a:cubicBezTo>
                      <a:pt x="186524" y="253251"/>
                      <a:pt x="225460" y="222764"/>
                      <a:pt x="249906" y="180203"/>
                    </a:cubicBezTo>
                    <a:cubicBezTo>
                      <a:pt x="272543" y="140058"/>
                      <a:pt x="284616" y="92667"/>
                      <a:pt x="286728" y="35316"/>
                    </a:cubicBezTo>
                    <a:cubicBezTo>
                      <a:pt x="287634" y="24751"/>
                      <a:pt x="287333" y="14489"/>
                      <a:pt x="280391" y="7546"/>
                    </a:cubicBezTo>
                    <a:close/>
                    <a:moveTo>
                      <a:pt x="255339" y="12074"/>
                    </a:moveTo>
                    <a:cubicBezTo>
                      <a:pt x="255339" y="12074"/>
                      <a:pt x="255641" y="12074"/>
                      <a:pt x="255641" y="12074"/>
                    </a:cubicBezTo>
                    <a:cubicBezTo>
                      <a:pt x="256245" y="12074"/>
                      <a:pt x="256546" y="12074"/>
                      <a:pt x="257151" y="12074"/>
                    </a:cubicBezTo>
                    <a:cubicBezTo>
                      <a:pt x="256546" y="12074"/>
                      <a:pt x="255943" y="12074"/>
                      <a:pt x="25533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7" name="Freeform 1636">
                <a:extLst>
                  <a:ext uri="{FF2B5EF4-FFF2-40B4-BE49-F238E27FC236}">
                    <a16:creationId xmlns:a16="http://schemas.microsoft.com/office/drawing/2014/main" id="{E168AB11-97A1-694F-926C-EC6A52EC9AFE}"/>
                  </a:ext>
                </a:extLst>
              </p:cNvPr>
              <p:cNvSpPr/>
              <p:nvPr/>
            </p:nvSpPr>
            <p:spPr>
              <a:xfrm>
                <a:off x="10046573" y="2186289"/>
                <a:ext cx="286186" cy="287359"/>
              </a:xfrm>
              <a:custGeom>
                <a:avLst/>
                <a:gdLst>
                  <a:gd name="connsiteX0" fmla="*/ 0 w 286186"/>
                  <a:gd name="connsiteY0" fmla="*/ 253251 h 287359"/>
                  <a:gd name="connsiteX1" fmla="*/ 0 w 286186"/>
                  <a:gd name="connsiteY1" fmla="*/ 253251 h 287359"/>
                  <a:gd name="connsiteX2" fmla="*/ 7545 w 286186"/>
                  <a:gd name="connsiteY2" fmla="*/ 279814 h 287359"/>
                  <a:gd name="connsiteX3" fmla="*/ 34105 w 286186"/>
                  <a:gd name="connsiteY3" fmla="*/ 287360 h 287359"/>
                  <a:gd name="connsiteX4" fmla="*/ 38934 w 286186"/>
                  <a:gd name="connsiteY4" fmla="*/ 287360 h 287359"/>
                  <a:gd name="connsiteX5" fmla="*/ 86320 w 286186"/>
                  <a:gd name="connsiteY5" fmla="*/ 281625 h 287359"/>
                  <a:gd name="connsiteX6" fmla="*/ 214895 w 286186"/>
                  <a:gd name="connsiteY6" fmla="*/ 223670 h 287359"/>
                  <a:gd name="connsiteX7" fmla="*/ 286124 w 286186"/>
                  <a:gd name="connsiteY7" fmla="*/ 28374 h 287359"/>
                  <a:gd name="connsiteX8" fmla="*/ 280088 w 286186"/>
                  <a:gd name="connsiteY8" fmla="*/ 7546 h 287359"/>
                  <a:gd name="connsiteX9" fmla="*/ 255339 w 286186"/>
                  <a:gd name="connsiteY9" fmla="*/ 0 h 287359"/>
                  <a:gd name="connsiteX10" fmla="*/ 250208 w 286186"/>
                  <a:gd name="connsiteY10" fmla="*/ 0 h 287359"/>
                  <a:gd name="connsiteX11" fmla="*/ 148495 w 286186"/>
                  <a:gd name="connsiteY11" fmla="*/ 17507 h 287359"/>
                  <a:gd name="connsiteX12" fmla="*/ 39840 w 286186"/>
                  <a:gd name="connsiteY12" fmla="*/ 100818 h 287359"/>
                  <a:gd name="connsiteX13" fmla="*/ 0 w 286186"/>
                  <a:gd name="connsiteY13" fmla="*/ 240875 h 287359"/>
                  <a:gd name="connsiteX14" fmla="*/ 0 w 286186"/>
                  <a:gd name="connsiteY14" fmla="*/ 241479 h 287359"/>
                  <a:gd name="connsiteX15" fmla="*/ 0 w 286186"/>
                  <a:gd name="connsiteY15" fmla="*/ 242083 h 287359"/>
                  <a:gd name="connsiteX16" fmla="*/ 0 w 286186"/>
                  <a:gd name="connsiteY16" fmla="*/ 253251 h 287359"/>
                  <a:gd name="connsiteX17" fmla="*/ 0 w 286186"/>
                  <a:gd name="connsiteY17" fmla="*/ 253251 h 287359"/>
                  <a:gd name="connsiteX18" fmla="*/ 250208 w 286186"/>
                  <a:gd name="connsiteY18" fmla="*/ 12678 h 287359"/>
                  <a:gd name="connsiteX19" fmla="*/ 255037 w 286186"/>
                  <a:gd name="connsiteY19" fmla="*/ 12678 h 287359"/>
                  <a:gd name="connsiteX20" fmla="*/ 245681 w 286186"/>
                  <a:gd name="connsiteY20" fmla="*/ 12678 h 287359"/>
                  <a:gd name="connsiteX21" fmla="*/ 250208 w 286186"/>
                  <a:gd name="connsiteY21" fmla="*/ 12678 h 287359"/>
                  <a:gd name="connsiteX22" fmla="*/ 39840 w 286186"/>
                  <a:gd name="connsiteY22" fmla="*/ 275588 h 287359"/>
                  <a:gd name="connsiteX23" fmla="*/ 38934 w 286186"/>
                  <a:gd name="connsiteY23" fmla="*/ 275588 h 287359"/>
                  <a:gd name="connsiteX24" fmla="*/ 34407 w 286186"/>
                  <a:gd name="connsiteY24" fmla="*/ 275588 h 287359"/>
                  <a:gd name="connsiteX25" fmla="*/ 39840 w 286186"/>
                  <a:gd name="connsiteY25" fmla="*/ 275588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186" h="287359">
                    <a:moveTo>
                      <a:pt x="0" y="253251"/>
                    </a:moveTo>
                    <a:lnTo>
                      <a:pt x="0" y="253251"/>
                    </a:lnTo>
                    <a:cubicBezTo>
                      <a:pt x="301" y="264419"/>
                      <a:pt x="905" y="273475"/>
                      <a:pt x="7545" y="279814"/>
                    </a:cubicBezTo>
                    <a:cubicBezTo>
                      <a:pt x="13883" y="286152"/>
                      <a:pt x="22636" y="287058"/>
                      <a:pt x="34105" y="287360"/>
                    </a:cubicBezTo>
                    <a:cubicBezTo>
                      <a:pt x="35916" y="287360"/>
                      <a:pt x="37425" y="287360"/>
                      <a:pt x="38934" y="287360"/>
                    </a:cubicBezTo>
                    <a:cubicBezTo>
                      <a:pt x="55232" y="287360"/>
                      <a:pt x="70928" y="284341"/>
                      <a:pt x="86320" y="281625"/>
                    </a:cubicBezTo>
                    <a:cubicBezTo>
                      <a:pt x="125255" y="274984"/>
                      <a:pt x="175357" y="262307"/>
                      <a:pt x="214895" y="223670"/>
                    </a:cubicBezTo>
                    <a:cubicBezTo>
                      <a:pt x="274353" y="166319"/>
                      <a:pt x="284314" y="92969"/>
                      <a:pt x="286124" y="28374"/>
                    </a:cubicBezTo>
                    <a:cubicBezTo>
                      <a:pt x="286426" y="21431"/>
                      <a:pt x="285823" y="13281"/>
                      <a:pt x="280088" y="7546"/>
                    </a:cubicBezTo>
                    <a:cubicBezTo>
                      <a:pt x="273750" y="906"/>
                      <a:pt x="264393" y="302"/>
                      <a:pt x="255339" y="0"/>
                    </a:cubicBezTo>
                    <a:cubicBezTo>
                      <a:pt x="253528" y="0"/>
                      <a:pt x="252019" y="0"/>
                      <a:pt x="250208" y="0"/>
                    </a:cubicBezTo>
                    <a:cubicBezTo>
                      <a:pt x="216404" y="0"/>
                      <a:pt x="182299" y="6037"/>
                      <a:pt x="148495" y="17507"/>
                    </a:cubicBezTo>
                    <a:cubicBezTo>
                      <a:pt x="98996" y="34411"/>
                      <a:pt x="63382" y="61577"/>
                      <a:pt x="39840" y="100818"/>
                    </a:cubicBezTo>
                    <a:cubicBezTo>
                      <a:pt x="17204" y="138850"/>
                      <a:pt x="4829" y="182015"/>
                      <a:pt x="0" y="240875"/>
                    </a:cubicBezTo>
                    <a:lnTo>
                      <a:pt x="0" y="241479"/>
                    </a:lnTo>
                    <a:lnTo>
                      <a:pt x="0" y="242083"/>
                    </a:lnTo>
                    <a:lnTo>
                      <a:pt x="0" y="253251"/>
                    </a:lnTo>
                    <a:lnTo>
                      <a:pt x="0" y="253251"/>
                    </a:lnTo>
                    <a:close/>
                    <a:moveTo>
                      <a:pt x="250208" y="12678"/>
                    </a:moveTo>
                    <a:cubicBezTo>
                      <a:pt x="251717" y="12678"/>
                      <a:pt x="253528" y="12678"/>
                      <a:pt x="255037" y="12678"/>
                    </a:cubicBezTo>
                    <a:cubicBezTo>
                      <a:pt x="252019" y="12678"/>
                      <a:pt x="249001" y="12678"/>
                      <a:pt x="245681" y="12678"/>
                    </a:cubicBezTo>
                    <a:cubicBezTo>
                      <a:pt x="247190" y="12678"/>
                      <a:pt x="248699" y="12678"/>
                      <a:pt x="250208" y="12678"/>
                    </a:cubicBezTo>
                    <a:close/>
                    <a:moveTo>
                      <a:pt x="39840" y="275588"/>
                    </a:moveTo>
                    <a:cubicBezTo>
                      <a:pt x="39538" y="275588"/>
                      <a:pt x="39237" y="275588"/>
                      <a:pt x="38934" y="275588"/>
                    </a:cubicBezTo>
                    <a:cubicBezTo>
                      <a:pt x="37425" y="275588"/>
                      <a:pt x="35916" y="275588"/>
                      <a:pt x="34407" y="275588"/>
                    </a:cubicBezTo>
                    <a:cubicBezTo>
                      <a:pt x="36218" y="275588"/>
                      <a:pt x="38029" y="275588"/>
                      <a:pt x="39840" y="27558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8" name="Freeform 1637">
                <a:extLst>
                  <a:ext uri="{FF2B5EF4-FFF2-40B4-BE49-F238E27FC236}">
                    <a16:creationId xmlns:a16="http://schemas.microsoft.com/office/drawing/2014/main" id="{C17B1999-432C-EE48-9717-978ACF96370E}"/>
                  </a:ext>
                </a:extLst>
              </p:cNvPr>
              <p:cNvSpPr/>
              <p:nvPr/>
            </p:nvSpPr>
            <p:spPr>
              <a:xfrm>
                <a:off x="10046972" y="1560858"/>
                <a:ext cx="286404" cy="286756"/>
              </a:xfrm>
              <a:custGeom>
                <a:avLst/>
                <a:gdLst>
                  <a:gd name="connsiteX0" fmla="*/ 16805 w 286404"/>
                  <a:gd name="connsiteY0" fmla="*/ 135228 h 286756"/>
                  <a:gd name="connsiteX1" fmla="*/ 92260 w 286404"/>
                  <a:gd name="connsiteY1" fmla="*/ 241177 h 286756"/>
                  <a:gd name="connsiteX2" fmla="*/ 238642 w 286404"/>
                  <a:gd name="connsiteY2" fmla="*/ 286756 h 286756"/>
                  <a:gd name="connsiteX3" fmla="*/ 239246 w 286404"/>
                  <a:gd name="connsiteY3" fmla="*/ 286756 h 286756"/>
                  <a:gd name="connsiteX4" fmla="*/ 239849 w 286404"/>
                  <a:gd name="connsiteY4" fmla="*/ 286756 h 286756"/>
                  <a:gd name="connsiteX5" fmla="*/ 249206 w 286404"/>
                  <a:gd name="connsiteY5" fmla="*/ 286756 h 286756"/>
                  <a:gd name="connsiteX6" fmla="*/ 279388 w 286404"/>
                  <a:gd name="connsiteY6" fmla="*/ 278908 h 286756"/>
                  <a:gd name="connsiteX7" fmla="*/ 286330 w 286404"/>
                  <a:gd name="connsiteY7" fmla="*/ 249931 h 286756"/>
                  <a:gd name="connsiteX8" fmla="*/ 281501 w 286404"/>
                  <a:gd name="connsiteY8" fmla="*/ 203446 h 286756"/>
                  <a:gd name="connsiteX9" fmla="*/ 219024 w 286404"/>
                  <a:gd name="connsiteY9" fmla="*/ 67010 h 286756"/>
                  <a:gd name="connsiteX10" fmla="*/ 41252 w 286404"/>
                  <a:gd name="connsiteY10" fmla="*/ 302 h 286756"/>
                  <a:gd name="connsiteX11" fmla="*/ 30387 w 286404"/>
                  <a:gd name="connsiteY11" fmla="*/ 0 h 286756"/>
                  <a:gd name="connsiteX12" fmla="*/ 7147 w 286404"/>
                  <a:gd name="connsiteY12" fmla="*/ 7546 h 286756"/>
                  <a:gd name="connsiteX13" fmla="*/ 205 w 286404"/>
                  <a:gd name="connsiteY13" fmla="*/ 40448 h 286756"/>
                  <a:gd name="connsiteX14" fmla="*/ 16805 w 286404"/>
                  <a:gd name="connsiteY14" fmla="*/ 135228 h 286756"/>
                  <a:gd name="connsiteX15" fmla="*/ 30387 w 286404"/>
                  <a:gd name="connsiteY15" fmla="*/ 12074 h 286756"/>
                  <a:gd name="connsiteX16" fmla="*/ 31293 w 286404"/>
                  <a:gd name="connsiteY16" fmla="*/ 12074 h 286756"/>
                  <a:gd name="connsiteX17" fmla="*/ 28878 w 286404"/>
                  <a:gd name="connsiteY17" fmla="*/ 12074 h 286756"/>
                  <a:gd name="connsiteX18" fmla="*/ 30387 w 286404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404" h="286756">
                    <a:moveTo>
                      <a:pt x="16805" y="135228"/>
                    </a:moveTo>
                    <a:cubicBezTo>
                      <a:pt x="32198" y="182317"/>
                      <a:pt x="56947" y="217029"/>
                      <a:pt x="92260" y="241177"/>
                    </a:cubicBezTo>
                    <a:cubicBezTo>
                      <a:pt x="139948" y="273475"/>
                      <a:pt x="192766" y="282228"/>
                      <a:pt x="238642" y="286756"/>
                    </a:cubicBezTo>
                    <a:lnTo>
                      <a:pt x="239246" y="286756"/>
                    </a:lnTo>
                    <a:lnTo>
                      <a:pt x="239849" y="286756"/>
                    </a:lnTo>
                    <a:lnTo>
                      <a:pt x="249206" y="286756"/>
                    </a:lnTo>
                    <a:cubicBezTo>
                      <a:pt x="262486" y="286756"/>
                      <a:pt x="272446" y="286153"/>
                      <a:pt x="279388" y="278908"/>
                    </a:cubicBezTo>
                    <a:cubicBezTo>
                      <a:pt x="286330" y="271966"/>
                      <a:pt x="286631" y="261703"/>
                      <a:pt x="286330" y="249931"/>
                    </a:cubicBezTo>
                    <a:cubicBezTo>
                      <a:pt x="286028" y="236046"/>
                      <a:pt x="284519" y="221255"/>
                      <a:pt x="281501" y="203446"/>
                    </a:cubicBezTo>
                    <a:cubicBezTo>
                      <a:pt x="274559" y="161791"/>
                      <a:pt x="260977" y="108364"/>
                      <a:pt x="219024" y="67010"/>
                    </a:cubicBezTo>
                    <a:cubicBezTo>
                      <a:pt x="165602" y="15092"/>
                      <a:pt x="99202" y="4226"/>
                      <a:pt x="41252" y="302"/>
                    </a:cubicBezTo>
                    <a:cubicBezTo>
                      <a:pt x="36725" y="0"/>
                      <a:pt x="33405" y="0"/>
                      <a:pt x="30387" y="0"/>
                    </a:cubicBezTo>
                    <a:cubicBezTo>
                      <a:pt x="22540" y="0"/>
                      <a:pt x="13485" y="906"/>
                      <a:pt x="7147" y="7546"/>
                    </a:cubicBezTo>
                    <a:cubicBezTo>
                      <a:pt x="-97" y="15092"/>
                      <a:pt x="-398" y="25959"/>
                      <a:pt x="205" y="40448"/>
                    </a:cubicBezTo>
                    <a:cubicBezTo>
                      <a:pt x="1111" y="73349"/>
                      <a:pt x="6543" y="105345"/>
                      <a:pt x="16805" y="135228"/>
                    </a:cubicBezTo>
                    <a:close/>
                    <a:moveTo>
                      <a:pt x="30387" y="12074"/>
                    </a:moveTo>
                    <a:cubicBezTo>
                      <a:pt x="30689" y="12074"/>
                      <a:pt x="30991" y="12074"/>
                      <a:pt x="31293" y="12074"/>
                    </a:cubicBezTo>
                    <a:cubicBezTo>
                      <a:pt x="30387" y="12074"/>
                      <a:pt x="29482" y="12074"/>
                      <a:pt x="28878" y="12074"/>
                    </a:cubicBezTo>
                    <a:cubicBezTo>
                      <a:pt x="29179" y="12074"/>
                      <a:pt x="29784" y="12074"/>
                      <a:pt x="303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39" name="Freeform 1638">
                <a:extLst>
                  <a:ext uri="{FF2B5EF4-FFF2-40B4-BE49-F238E27FC236}">
                    <a16:creationId xmlns:a16="http://schemas.microsoft.com/office/drawing/2014/main" id="{E3F1416D-5695-B740-A07C-BBA16C522BDB}"/>
                  </a:ext>
                </a:extLst>
              </p:cNvPr>
              <p:cNvSpPr/>
              <p:nvPr/>
            </p:nvSpPr>
            <p:spPr>
              <a:xfrm>
                <a:off x="10046573" y="2812927"/>
                <a:ext cx="286730" cy="288868"/>
              </a:xfrm>
              <a:custGeom>
                <a:avLst/>
                <a:gdLst>
                  <a:gd name="connsiteX0" fmla="*/ 280390 w 286730"/>
                  <a:gd name="connsiteY0" fmla="*/ 6037 h 288868"/>
                  <a:gd name="connsiteX1" fmla="*/ 263488 w 286730"/>
                  <a:gd name="connsiteY1" fmla="*/ 0 h 288868"/>
                  <a:gd name="connsiteX2" fmla="*/ 250811 w 286730"/>
                  <a:gd name="connsiteY2" fmla="*/ 906 h 288868"/>
                  <a:gd name="connsiteX3" fmla="*/ 250811 w 286730"/>
                  <a:gd name="connsiteY3" fmla="*/ 906 h 288868"/>
                  <a:gd name="connsiteX4" fmla="*/ 250811 w 286730"/>
                  <a:gd name="connsiteY4" fmla="*/ 906 h 288868"/>
                  <a:gd name="connsiteX5" fmla="*/ 236626 w 286730"/>
                  <a:gd name="connsiteY5" fmla="*/ 1811 h 288868"/>
                  <a:gd name="connsiteX6" fmla="*/ 236324 w 286730"/>
                  <a:gd name="connsiteY6" fmla="*/ 1811 h 288868"/>
                  <a:gd name="connsiteX7" fmla="*/ 236022 w 286730"/>
                  <a:gd name="connsiteY7" fmla="*/ 1811 h 288868"/>
                  <a:gd name="connsiteX8" fmla="*/ 134913 w 286730"/>
                  <a:gd name="connsiteY8" fmla="*/ 23846 h 288868"/>
                  <a:gd name="connsiteX9" fmla="*/ 31389 w 286730"/>
                  <a:gd name="connsiteY9" fmla="*/ 116815 h 288868"/>
                  <a:gd name="connsiteX10" fmla="*/ 0 w 286730"/>
                  <a:gd name="connsiteY10" fmla="*/ 240875 h 288868"/>
                  <a:gd name="connsiteX11" fmla="*/ 0 w 286730"/>
                  <a:gd name="connsiteY11" fmla="*/ 241479 h 288868"/>
                  <a:gd name="connsiteX12" fmla="*/ 0 w 286730"/>
                  <a:gd name="connsiteY12" fmla="*/ 242082 h 288868"/>
                  <a:gd name="connsiteX13" fmla="*/ 0 w 286730"/>
                  <a:gd name="connsiteY13" fmla="*/ 251742 h 288868"/>
                  <a:gd name="connsiteX14" fmla="*/ 27767 w 286730"/>
                  <a:gd name="connsiteY14" fmla="*/ 288869 h 288868"/>
                  <a:gd name="connsiteX15" fmla="*/ 40141 w 286730"/>
                  <a:gd name="connsiteY15" fmla="*/ 287964 h 288868"/>
                  <a:gd name="connsiteX16" fmla="*/ 62476 w 286730"/>
                  <a:gd name="connsiteY16" fmla="*/ 285549 h 288868"/>
                  <a:gd name="connsiteX17" fmla="*/ 104429 w 286730"/>
                  <a:gd name="connsiteY17" fmla="*/ 279210 h 288868"/>
                  <a:gd name="connsiteX18" fmla="*/ 245378 w 286730"/>
                  <a:gd name="connsiteY18" fmla="*/ 188052 h 288868"/>
                  <a:gd name="connsiteX19" fmla="*/ 286728 w 286730"/>
                  <a:gd name="connsiteY19" fmla="*/ 32600 h 288868"/>
                  <a:gd name="connsiteX20" fmla="*/ 280390 w 286730"/>
                  <a:gd name="connsiteY20" fmla="*/ 6037 h 288868"/>
                  <a:gd name="connsiteX21" fmla="*/ 27465 w 286730"/>
                  <a:gd name="connsiteY21" fmla="*/ 276493 h 288868"/>
                  <a:gd name="connsiteX22" fmla="*/ 27465 w 286730"/>
                  <a:gd name="connsiteY22" fmla="*/ 276493 h 288868"/>
                  <a:gd name="connsiteX23" fmla="*/ 30182 w 286730"/>
                  <a:gd name="connsiteY23" fmla="*/ 276493 h 288868"/>
                  <a:gd name="connsiteX24" fmla="*/ 27465 w 286730"/>
                  <a:gd name="connsiteY24" fmla="*/ 276493 h 288868"/>
                  <a:gd name="connsiteX25" fmla="*/ 262583 w 286730"/>
                  <a:gd name="connsiteY25" fmla="*/ 12074 h 288868"/>
                  <a:gd name="connsiteX26" fmla="*/ 263488 w 286730"/>
                  <a:gd name="connsiteY26" fmla="*/ 12074 h 288868"/>
                  <a:gd name="connsiteX27" fmla="*/ 264092 w 286730"/>
                  <a:gd name="connsiteY27" fmla="*/ 12074 h 288868"/>
                  <a:gd name="connsiteX28" fmla="*/ 262583 w 286730"/>
                  <a:gd name="connsiteY28" fmla="*/ 12074 h 2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6730" h="288868">
                    <a:moveTo>
                      <a:pt x="280390" y="6037"/>
                    </a:moveTo>
                    <a:cubicBezTo>
                      <a:pt x="275259" y="604"/>
                      <a:pt x="268317" y="0"/>
                      <a:pt x="263488" y="0"/>
                    </a:cubicBezTo>
                    <a:cubicBezTo>
                      <a:pt x="260168" y="0"/>
                      <a:pt x="256546" y="302"/>
                      <a:pt x="250811" y="906"/>
                    </a:cubicBezTo>
                    <a:lnTo>
                      <a:pt x="250811" y="906"/>
                    </a:lnTo>
                    <a:lnTo>
                      <a:pt x="250811" y="906"/>
                    </a:lnTo>
                    <a:cubicBezTo>
                      <a:pt x="246284" y="1509"/>
                      <a:pt x="241153" y="1811"/>
                      <a:pt x="236626" y="1811"/>
                    </a:cubicBezTo>
                    <a:lnTo>
                      <a:pt x="236324" y="1811"/>
                    </a:lnTo>
                    <a:lnTo>
                      <a:pt x="236022" y="1811"/>
                    </a:lnTo>
                    <a:cubicBezTo>
                      <a:pt x="203124" y="2717"/>
                      <a:pt x="169924" y="9961"/>
                      <a:pt x="134913" y="23846"/>
                    </a:cubicBezTo>
                    <a:cubicBezTo>
                      <a:pt x="87528" y="42862"/>
                      <a:pt x="52516" y="74255"/>
                      <a:pt x="31389" y="116815"/>
                    </a:cubicBezTo>
                    <a:cubicBezTo>
                      <a:pt x="13883" y="151528"/>
                      <a:pt x="3923" y="191070"/>
                      <a:pt x="0" y="240875"/>
                    </a:cubicBezTo>
                    <a:lnTo>
                      <a:pt x="0" y="241479"/>
                    </a:lnTo>
                    <a:lnTo>
                      <a:pt x="0" y="242082"/>
                    </a:lnTo>
                    <a:lnTo>
                      <a:pt x="0" y="251742"/>
                    </a:lnTo>
                    <a:cubicBezTo>
                      <a:pt x="0" y="264721"/>
                      <a:pt x="0" y="288869"/>
                      <a:pt x="27767" y="288869"/>
                    </a:cubicBezTo>
                    <a:cubicBezTo>
                      <a:pt x="31087" y="288869"/>
                      <a:pt x="35011" y="288567"/>
                      <a:pt x="40141" y="287964"/>
                    </a:cubicBezTo>
                    <a:cubicBezTo>
                      <a:pt x="47385" y="286756"/>
                      <a:pt x="54629" y="286152"/>
                      <a:pt x="62476" y="285549"/>
                    </a:cubicBezTo>
                    <a:cubicBezTo>
                      <a:pt x="76058" y="284341"/>
                      <a:pt x="90244" y="282832"/>
                      <a:pt x="104429" y="279210"/>
                    </a:cubicBezTo>
                    <a:cubicBezTo>
                      <a:pt x="151211" y="267438"/>
                      <a:pt x="209160" y="246610"/>
                      <a:pt x="245378" y="188052"/>
                    </a:cubicBezTo>
                    <a:cubicBezTo>
                      <a:pt x="271939" y="144887"/>
                      <a:pt x="284917" y="95384"/>
                      <a:pt x="286728" y="32600"/>
                    </a:cubicBezTo>
                    <a:cubicBezTo>
                      <a:pt x="286728" y="22639"/>
                      <a:pt x="287030" y="12677"/>
                      <a:pt x="280390" y="6037"/>
                    </a:cubicBezTo>
                    <a:close/>
                    <a:moveTo>
                      <a:pt x="27465" y="276493"/>
                    </a:moveTo>
                    <a:cubicBezTo>
                      <a:pt x="27465" y="276493"/>
                      <a:pt x="27465" y="276493"/>
                      <a:pt x="27465" y="276493"/>
                    </a:cubicBezTo>
                    <a:cubicBezTo>
                      <a:pt x="28371" y="276493"/>
                      <a:pt x="29276" y="276493"/>
                      <a:pt x="30182" y="276493"/>
                    </a:cubicBezTo>
                    <a:cubicBezTo>
                      <a:pt x="29276" y="276493"/>
                      <a:pt x="28371" y="276493"/>
                      <a:pt x="27465" y="276493"/>
                    </a:cubicBezTo>
                    <a:close/>
                    <a:moveTo>
                      <a:pt x="262583" y="12074"/>
                    </a:moveTo>
                    <a:cubicBezTo>
                      <a:pt x="262884" y="12074"/>
                      <a:pt x="263186" y="12074"/>
                      <a:pt x="263488" y="12074"/>
                    </a:cubicBezTo>
                    <a:cubicBezTo>
                      <a:pt x="263790" y="12074"/>
                      <a:pt x="263790" y="12074"/>
                      <a:pt x="264092" y="12074"/>
                    </a:cubicBezTo>
                    <a:cubicBezTo>
                      <a:pt x="263488" y="12074"/>
                      <a:pt x="263186" y="12074"/>
                      <a:pt x="26258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0" name="Freeform 1639">
                <a:extLst>
                  <a:ext uri="{FF2B5EF4-FFF2-40B4-BE49-F238E27FC236}">
                    <a16:creationId xmlns:a16="http://schemas.microsoft.com/office/drawing/2014/main" id="{32956927-8800-8D43-A2FF-70B89DE2DC35}"/>
                  </a:ext>
                </a:extLst>
              </p:cNvPr>
              <p:cNvSpPr/>
              <p:nvPr/>
            </p:nvSpPr>
            <p:spPr>
              <a:xfrm>
                <a:off x="10046211" y="309092"/>
                <a:ext cx="287549" cy="287359"/>
              </a:xfrm>
              <a:custGeom>
                <a:avLst/>
                <a:gdLst>
                  <a:gd name="connsiteX0" fmla="*/ 280752 w 287549"/>
                  <a:gd name="connsiteY0" fmla="*/ 9357 h 287359"/>
                  <a:gd name="connsiteX1" fmla="*/ 246949 w 287549"/>
                  <a:gd name="connsiteY1" fmla="*/ 0 h 287359"/>
                  <a:gd name="connsiteX2" fmla="*/ 239704 w 287549"/>
                  <a:gd name="connsiteY2" fmla="*/ 0 h 287359"/>
                  <a:gd name="connsiteX3" fmla="*/ 237592 w 287549"/>
                  <a:gd name="connsiteY3" fmla="*/ 0 h 287359"/>
                  <a:gd name="connsiteX4" fmla="*/ 188094 w 287549"/>
                  <a:gd name="connsiteY4" fmla="*/ 6641 h 287359"/>
                  <a:gd name="connsiteX5" fmla="*/ 22999 w 287549"/>
                  <a:gd name="connsiteY5" fmla="*/ 134323 h 287359"/>
                  <a:gd name="connsiteX6" fmla="*/ 60 w 287549"/>
                  <a:gd name="connsiteY6" fmla="*/ 251440 h 287359"/>
                  <a:gd name="connsiteX7" fmla="*/ 7304 w 287549"/>
                  <a:gd name="connsiteY7" fmla="*/ 280115 h 287359"/>
                  <a:gd name="connsiteX8" fmla="*/ 29035 w 287549"/>
                  <a:gd name="connsiteY8" fmla="*/ 287360 h 287359"/>
                  <a:gd name="connsiteX9" fmla="*/ 36279 w 287549"/>
                  <a:gd name="connsiteY9" fmla="*/ 287058 h 287359"/>
                  <a:gd name="connsiteX10" fmla="*/ 150970 w 287549"/>
                  <a:gd name="connsiteY10" fmla="*/ 263514 h 287359"/>
                  <a:gd name="connsiteX11" fmla="*/ 246345 w 287549"/>
                  <a:gd name="connsiteY11" fmla="*/ 185335 h 287359"/>
                  <a:gd name="connsiteX12" fmla="*/ 286486 w 287549"/>
                  <a:gd name="connsiteY12" fmla="*/ 45881 h 287359"/>
                  <a:gd name="connsiteX13" fmla="*/ 280752 w 287549"/>
                  <a:gd name="connsiteY13" fmla="*/ 9357 h 287359"/>
                  <a:gd name="connsiteX14" fmla="*/ 29337 w 287549"/>
                  <a:gd name="connsiteY14" fmla="*/ 275286 h 287359"/>
                  <a:gd name="connsiteX15" fmla="*/ 29337 w 287549"/>
                  <a:gd name="connsiteY15" fmla="*/ 275286 h 287359"/>
                  <a:gd name="connsiteX16" fmla="*/ 31148 w 287549"/>
                  <a:gd name="connsiteY16" fmla="*/ 275286 h 287359"/>
                  <a:gd name="connsiteX17" fmla="*/ 29337 w 287549"/>
                  <a:gd name="connsiteY17" fmla="*/ 275286 h 287359"/>
                  <a:gd name="connsiteX18" fmla="*/ 235781 w 287549"/>
                  <a:gd name="connsiteY18" fmla="*/ 12376 h 287359"/>
                  <a:gd name="connsiteX19" fmla="*/ 237894 w 287549"/>
                  <a:gd name="connsiteY19" fmla="*/ 12376 h 287359"/>
                  <a:gd name="connsiteX20" fmla="*/ 240007 w 287549"/>
                  <a:gd name="connsiteY20" fmla="*/ 12376 h 287359"/>
                  <a:gd name="connsiteX21" fmla="*/ 235781 w 287549"/>
                  <a:gd name="connsiteY21" fmla="*/ 12376 h 287359"/>
                  <a:gd name="connsiteX22" fmla="*/ 246646 w 287549"/>
                  <a:gd name="connsiteY22" fmla="*/ 12376 h 287359"/>
                  <a:gd name="connsiteX23" fmla="*/ 247250 w 287549"/>
                  <a:gd name="connsiteY23" fmla="*/ 12376 h 287359"/>
                  <a:gd name="connsiteX24" fmla="*/ 247552 w 287549"/>
                  <a:gd name="connsiteY24" fmla="*/ 12376 h 287359"/>
                  <a:gd name="connsiteX25" fmla="*/ 246646 w 287549"/>
                  <a:gd name="connsiteY25" fmla="*/ 1237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549" h="287359">
                    <a:moveTo>
                      <a:pt x="280752" y="9357"/>
                    </a:moveTo>
                    <a:cubicBezTo>
                      <a:pt x="272905" y="906"/>
                      <a:pt x="260832" y="0"/>
                      <a:pt x="246949" y="0"/>
                    </a:cubicBezTo>
                    <a:cubicBezTo>
                      <a:pt x="244534" y="0"/>
                      <a:pt x="242119" y="0"/>
                      <a:pt x="239704" y="0"/>
                    </a:cubicBezTo>
                    <a:cubicBezTo>
                      <a:pt x="239101" y="0"/>
                      <a:pt x="238195" y="0"/>
                      <a:pt x="237592" y="0"/>
                    </a:cubicBezTo>
                    <a:cubicBezTo>
                      <a:pt x="220992" y="0"/>
                      <a:pt x="203185" y="3320"/>
                      <a:pt x="188094" y="6641"/>
                    </a:cubicBezTo>
                    <a:cubicBezTo>
                      <a:pt x="103584" y="24148"/>
                      <a:pt x="49558" y="65803"/>
                      <a:pt x="22999" y="134323"/>
                    </a:cubicBezTo>
                    <a:cubicBezTo>
                      <a:pt x="8511" y="171450"/>
                      <a:pt x="664" y="210690"/>
                      <a:pt x="60" y="251440"/>
                    </a:cubicBezTo>
                    <a:cubicBezTo>
                      <a:pt x="-242" y="262608"/>
                      <a:pt x="362" y="272871"/>
                      <a:pt x="7304" y="280115"/>
                    </a:cubicBezTo>
                    <a:cubicBezTo>
                      <a:pt x="13340" y="286454"/>
                      <a:pt x="21791" y="287360"/>
                      <a:pt x="29035" y="287360"/>
                    </a:cubicBezTo>
                    <a:cubicBezTo>
                      <a:pt x="31148" y="287360"/>
                      <a:pt x="33562" y="287360"/>
                      <a:pt x="36279" y="287058"/>
                    </a:cubicBezTo>
                    <a:cubicBezTo>
                      <a:pt x="82457" y="284040"/>
                      <a:pt x="118675" y="276493"/>
                      <a:pt x="150970" y="263514"/>
                    </a:cubicBezTo>
                    <a:cubicBezTo>
                      <a:pt x="192018" y="246912"/>
                      <a:pt x="224312" y="220651"/>
                      <a:pt x="246345" y="185335"/>
                    </a:cubicBezTo>
                    <a:cubicBezTo>
                      <a:pt x="274716" y="139756"/>
                      <a:pt x="282563" y="89347"/>
                      <a:pt x="286486" y="45881"/>
                    </a:cubicBezTo>
                    <a:cubicBezTo>
                      <a:pt x="288298" y="30789"/>
                      <a:pt x="288600" y="18111"/>
                      <a:pt x="280752" y="9357"/>
                    </a:cubicBezTo>
                    <a:close/>
                    <a:moveTo>
                      <a:pt x="29337" y="275286"/>
                    </a:moveTo>
                    <a:cubicBezTo>
                      <a:pt x="29337" y="275286"/>
                      <a:pt x="29337" y="275286"/>
                      <a:pt x="29337" y="275286"/>
                    </a:cubicBezTo>
                    <a:cubicBezTo>
                      <a:pt x="29639" y="275286"/>
                      <a:pt x="30544" y="275286"/>
                      <a:pt x="31148" y="275286"/>
                    </a:cubicBezTo>
                    <a:cubicBezTo>
                      <a:pt x="30544" y="275286"/>
                      <a:pt x="29940" y="275286"/>
                      <a:pt x="29337" y="275286"/>
                    </a:cubicBezTo>
                    <a:close/>
                    <a:moveTo>
                      <a:pt x="235781" y="12376"/>
                    </a:moveTo>
                    <a:cubicBezTo>
                      <a:pt x="236385" y="12376"/>
                      <a:pt x="236988" y="12376"/>
                      <a:pt x="237894" y="12376"/>
                    </a:cubicBezTo>
                    <a:cubicBezTo>
                      <a:pt x="238497" y="12376"/>
                      <a:pt x="239403" y="12376"/>
                      <a:pt x="240007" y="12376"/>
                    </a:cubicBezTo>
                    <a:cubicBezTo>
                      <a:pt x="238497" y="12376"/>
                      <a:pt x="237290" y="12376"/>
                      <a:pt x="235781" y="12376"/>
                    </a:cubicBezTo>
                    <a:close/>
                    <a:moveTo>
                      <a:pt x="246646" y="12376"/>
                    </a:moveTo>
                    <a:cubicBezTo>
                      <a:pt x="246949" y="12376"/>
                      <a:pt x="246949" y="12376"/>
                      <a:pt x="247250" y="12376"/>
                    </a:cubicBezTo>
                    <a:cubicBezTo>
                      <a:pt x="247250" y="12376"/>
                      <a:pt x="247552" y="12376"/>
                      <a:pt x="247552" y="12376"/>
                    </a:cubicBezTo>
                    <a:cubicBezTo>
                      <a:pt x="247250" y="12376"/>
                      <a:pt x="246949" y="12376"/>
                      <a:pt x="246646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1" name="Freeform 1640">
                <a:extLst>
                  <a:ext uri="{FF2B5EF4-FFF2-40B4-BE49-F238E27FC236}">
                    <a16:creationId xmlns:a16="http://schemas.microsoft.com/office/drawing/2014/main" id="{D2D058C7-8312-934B-8D77-30CAEC2E8D64}"/>
                  </a:ext>
                </a:extLst>
              </p:cNvPr>
              <p:cNvSpPr/>
              <p:nvPr/>
            </p:nvSpPr>
            <p:spPr>
              <a:xfrm>
                <a:off x="10047289" y="933315"/>
                <a:ext cx="286691" cy="287359"/>
              </a:xfrm>
              <a:custGeom>
                <a:avLst/>
                <a:gdLst>
                  <a:gd name="connsiteX0" fmla="*/ 259754 w 286691"/>
                  <a:gd name="connsiteY0" fmla="*/ 0 h 287359"/>
                  <a:gd name="connsiteX1" fmla="*/ 251303 w 286691"/>
                  <a:gd name="connsiteY1" fmla="*/ 604 h 287359"/>
                  <a:gd name="connsiteX2" fmla="*/ 243153 w 286691"/>
                  <a:gd name="connsiteY2" fmla="*/ 1509 h 287359"/>
                  <a:gd name="connsiteX3" fmla="*/ 162266 w 286691"/>
                  <a:gd name="connsiteY3" fmla="*/ 14791 h 287359"/>
                  <a:gd name="connsiteX4" fmla="*/ 14073 w 286691"/>
                  <a:gd name="connsiteY4" fmla="*/ 161187 h 287359"/>
                  <a:gd name="connsiteX5" fmla="*/ 491 w 286691"/>
                  <a:gd name="connsiteY5" fmla="*/ 237253 h 287359"/>
                  <a:gd name="connsiteX6" fmla="*/ 7734 w 286691"/>
                  <a:gd name="connsiteY6" fmla="*/ 278002 h 287359"/>
                  <a:gd name="connsiteX7" fmla="*/ 45764 w 286691"/>
                  <a:gd name="connsiteY7" fmla="*/ 287360 h 287359"/>
                  <a:gd name="connsiteX8" fmla="*/ 60553 w 286691"/>
                  <a:gd name="connsiteY8" fmla="*/ 287058 h 287359"/>
                  <a:gd name="connsiteX9" fmla="*/ 60553 w 286691"/>
                  <a:gd name="connsiteY9" fmla="*/ 287058 h 287359"/>
                  <a:gd name="connsiteX10" fmla="*/ 60553 w 286691"/>
                  <a:gd name="connsiteY10" fmla="*/ 287058 h 287359"/>
                  <a:gd name="connsiteX11" fmla="*/ 161964 w 286691"/>
                  <a:gd name="connsiteY11" fmla="*/ 260495 h 287359"/>
                  <a:gd name="connsiteX12" fmla="*/ 245267 w 286691"/>
                  <a:gd name="connsiteY12" fmla="*/ 188354 h 287359"/>
                  <a:gd name="connsiteX13" fmla="*/ 286616 w 286691"/>
                  <a:gd name="connsiteY13" fmla="*/ 32901 h 287359"/>
                  <a:gd name="connsiteX14" fmla="*/ 279976 w 286691"/>
                  <a:gd name="connsiteY14" fmla="*/ 6942 h 287359"/>
                  <a:gd name="connsiteX15" fmla="*/ 259754 w 286691"/>
                  <a:gd name="connsiteY15" fmla="*/ 0 h 287359"/>
                  <a:gd name="connsiteX16" fmla="*/ 44858 w 286691"/>
                  <a:gd name="connsiteY16" fmla="*/ 274984 h 287359"/>
                  <a:gd name="connsiteX17" fmla="*/ 44255 w 286691"/>
                  <a:gd name="connsiteY17" fmla="*/ 274984 h 287359"/>
                  <a:gd name="connsiteX18" fmla="*/ 46367 w 286691"/>
                  <a:gd name="connsiteY18" fmla="*/ 274984 h 287359"/>
                  <a:gd name="connsiteX19" fmla="*/ 44858 w 286691"/>
                  <a:gd name="connsiteY19" fmla="*/ 274984 h 287359"/>
                  <a:gd name="connsiteX20" fmla="*/ 259150 w 286691"/>
                  <a:gd name="connsiteY20" fmla="*/ 12074 h 287359"/>
                  <a:gd name="connsiteX21" fmla="*/ 259754 w 286691"/>
                  <a:gd name="connsiteY21" fmla="*/ 12074 h 287359"/>
                  <a:gd name="connsiteX22" fmla="*/ 260659 w 286691"/>
                  <a:gd name="connsiteY22" fmla="*/ 12074 h 287359"/>
                  <a:gd name="connsiteX23" fmla="*/ 259150 w 286691"/>
                  <a:gd name="connsiteY23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91" h="287359">
                    <a:moveTo>
                      <a:pt x="259754" y="0"/>
                    </a:moveTo>
                    <a:cubicBezTo>
                      <a:pt x="257340" y="0"/>
                      <a:pt x="254623" y="302"/>
                      <a:pt x="251303" y="604"/>
                    </a:cubicBezTo>
                    <a:cubicBezTo>
                      <a:pt x="248586" y="906"/>
                      <a:pt x="245870" y="1207"/>
                      <a:pt x="243153" y="1509"/>
                    </a:cubicBezTo>
                    <a:cubicBezTo>
                      <a:pt x="216594" y="4226"/>
                      <a:pt x="189128" y="6942"/>
                      <a:pt x="162266" y="14791"/>
                    </a:cubicBezTo>
                    <a:cubicBezTo>
                      <a:pt x="85604" y="36825"/>
                      <a:pt x="35804" y="86027"/>
                      <a:pt x="14073" y="161187"/>
                    </a:cubicBezTo>
                    <a:cubicBezTo>
                      <a:pt x="6225" y="188354"/>
                      <a:pt x="1698" y="213105"/>
                      <a:pt x="491" y="237253"/>
                    </a:cubicBezTo>
                    <a:cubicBezTo>
                      <a:pt x="-415" y="255666"/>
                      <a:pt x="-1018" y="268645"/>
                      <a:pt x="7734" y="278002"/>
                    </a:cubicBezTo>
                    <a:cubicBezTo>
                      <a:pt x="16186" y="286756"/>
                      <a:pt x="29164" y="287360"/>
                      <a:pt x="45764" y="287360"/>
                    </a:cubicBezTo>
                    <a:cubicBezTo>
                      <a:pt x="50291" y="287360"/>
                      <a:pt x="55724" y="287360"/>
                      <a:pt x="60553" y="287058"/>
                    </a:cubicBezTo>
                    <a:lnTo>
                      <a:pt x="60553" y="287058"/>
                    </a:lnTo>
                    <a:lnTo>
                      <a:pt x="60553" y="287058"/>
                    </a:lnTo>
                    <a:cubicBezTo>
                      <a:pt x="90433" y="286152"/>
                      <a:pt x="128462" y="276191"/>
                      <a:pt x="161964" y="260495"/>
                    </a:cubicBezTo>
                    <a:cubicBezTo>
                      <a:pt x="198786" y="243592"/>
                      <a:pt x="226252" y="220048"/>
                      <a:pt x="245267" y="188354"/>
                    </a:cubicBezTo>
                    <a:cubicBezTo>
                      <a:pt x="271525" y="144585"/>
                      <a:pt x="284805" y="95082"/>
                      <a:pt x="286616" y="32901"/>
                    </a:cubicBezTo>
                    <a:cubicBezTo>
                      <a:pt x="286917" y="24148"/>
                      <a:pt x="286616" y="13885"/>
                      <a:pt x="279976" y="6942"/>
                    </a:cubicBezTo>
                    <a:cubicBezTo>
                      <a:pt x="273335" y="604"/>
                      <a:pt x="265186" y="0"/>
                      <a:pt x="259754" y="0"/>
                    </a:cubicBezTo>
                    <a:close/>
                    <a:moveTo>
                      <a:pt x="44858" y="274984"/>
                    </a:moveTo>
                    <a:cubicBezTo>
                      <a:pt x="44557" y="274984"/>
                      <a:pt x="44557" y="274984"/>
                      <a:pt x="44255" y="274984"/>
                    </a:cubicBezTo>
                    <a:cubicBezTo>
                      <a:pt x="44858" y="274984"/>
                      <a:pt x="45462" y="274984"/>
                      <a:pt x="46367" y="274984"/>
                    </a:cubicBezTo>
                    <a:cubicBezTo>
                      <a:pt x="45764" y="274984"/>
                      <a:pt x="45462" y="274984"/>
                      <a:pt x="44858" y="274984"/>
                    </a:cubicBezTo>
                    <a:close/>
                    <a:moveTo>
                      <a:pt x="259150" y="12074"/>
                    </a:moveTo>
                    <a:cubicBezTo>
                      <a:pt x="259452" y="12074"/>
                      <a:pt x="259452" y="12074"/>
                      <a:pt x="259754" y="12074"/>
                    </a:cubicBezTo>
                    <a:cubicBezTo>
                      <a:pt x="260056" y="12074"/>
                      <a:pt x="260358" y="12074"/>
                      <a:pt x="260659" y="12074"/>
                    </a:cubicBezTo>
                    <a:cubicBezTo>
                      <a:pt x="260056" y="12074"/>
                      <a:pt x="259754" y="12074"/>
                      <a:pt x="25915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2" name="Freeform 1641">
                <a:extLst>
                  <a:ext uri="{FF2B5EF4-FFF2-40B4-BE49-F238E27FC236}">
                    <a16:creationId xmlns:a16="http://schemas.microsoft.com/office/drawing/2014/main" id="{2283826C-6742-6E47-8836-F117C7C0D709}"/>
                  </a:ext>
                </a:extLst>
              </p:cNvPr>
              <p:cNvSpPr/>
              <p:nvPr/>
            </p:nvSpPr>
            <p:spPr>
              <a:xfrm>
                <a:off x="10046801" y="301"/>
                <a:ext cx="286408" cy="287058"/>
              </a:xfrm>
              <a:custGeom>
                <a:avLst/>
                <a:gdLst>
                  <a:gd name="connsiteX0" fmla="*/ 30558 w 286408"/>
                  <a:gd name="connsiteY0" fmla="*/ 287058 h 287058"/>
                  <a:gd name="connsiteX1" fmla="*/ 40518 w 286408"/>
                  <a:gd name="connsiteY1" fmla="*/ 286756 h 287058"/>
                  <a:gd name="connsiteX2" fmla="*/ 161246 w 286408"/>
                  <a:gd name="connsiteY2" fmla="*/ 259288 h 287058"/>
                  <a:gd name="connsiteX3" fmla="*/ 250886 w 286408"/>
                  <a:gd name="connsiteY3" fmla="*/ 177487 h 287058"/>
                  <a:gd name="connsiteX4" fmla="*/ 286199 w 286408"/>
                  <a:gd name="connsiteY4" fmla="*/ 36826 h 287058"/>
                  <a:gd name="connsiteX5" fmla="*/ 279860 w 286408"/>
                  <a:gd name="connsiteY5" fmla="*/ 8150 h 287058"/>
                  <a:gd name="connsiteX6" fmla="*/ 249377 w 286408"/>
                  <a:gd name="connsiteY6" fmla="*/ 0 h 287058"/>
                  <a:gd name="connsiteX7" fmla="*/ 249377 w 286408"/>
                  <a:gd name="connsiteY7" fmla="*/ 0 h 287058"/>
                  <a:gd name="connsiteX8" fmla="*/ 249377 w 286408"/>
                  <a:gd name="connsiteY8" fmla="*/ 0 h 287058"/>
                  <a:gd name="connsiteX9" fmla="*/ 149776 w 286408"/>
                  <a:gd name="connsiteY9" fmla="*/ 17205 h 287058"/>
                  <a:gd name="connsiteX10" fmla="*/ 41725 w 286408"/>
                  <a:gd name="connsiteY10" fmla="*/ 98101 h 287058"/>
                  <a:gd name="connsiteX11" fmla="*/ 376 w 286408"/>
                  <a:gd name="connsiteY11" fmla="*/ 239366 h 287058"/>
                  <a:gd name="connsiteX12" fmla="*/ 376 w 286408"/>
                  <a:gd name="connsiteY12" fmla="*/ 239970 h 287058"/>
                  <a:gd name="connsiteX13" fmla="*/ 376 w 286408"/>
                  <a:gd name="connsiteY13" fmla="*/ 240573 h 287058"/>
                  <a:gd name="connsiteX14" fmla="*/ 376 w 286408"/>
                  <a:gd name="connsiteY14" fmla="*/ 243290 h 287058"/>
                  <a:gd name="connsiteX15" fmla="*/ 74 w 286408"/>
                  <a:gd name="connsiteY15" fmla="*/ 247516 h 287058"/>
                  <a:gd name="connsiteX16" fmla="*/ 7318 w 286408"/>
                  <a:gd name="connsiteY16" fmla="*/ 280116 h 287058"/>
                  <a:gd name="connsiteX17" fmla="*/ 30558 w 286408"/>
                  <a:gd name="connsiteY17" fmla="*/ 287058 h 287058"/>
                  <a:gd name="connsiteX18" fmla="*/ 30859 w 286408"/>
                  <a:gd name="connsiteY18" fmla="*/ 274984 h 287058"/>
                  <a:gd name="connsiteX19" fmla="*/ 30859 w 286408"/>
                  <a:gd name="connsiteY19" fmla="*/ 274984 h 287058"/>
                  <a:gd name="connsiteX20" fmla="*/ 27540 w 286408"/>
                  <a:gd name="connsiteY20" fmla="*/ 274984 h 287058"/>
                  <a:gd name="connsiteX21" fmla="*/ 30859 w 286408"/>
                  <a:gd name="connsiteY21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408" h="287058">
                    <a:moveTo>
                      <a:pt x="30558" y="287058"/>
                    </a:moveTo>
                    <a:cubicBezTo>
                      <a:pt x="33274" y="287058"/>
                      <a:pt x="36292" y="287058"/>
                      <a:pt x="40518" y="286756"/>
                    </a:cubicBezTo>
                    <a:cubicBezTo>
                      <a:pt x="86394" y="284040"/>
                      <a:pt x="125932" y="274984"/>
                      <a:pt x="161246" y="259288"/>
                    </a:cubicBezTo>
                    <a:cubicBezTo>
                      <a:pt x="200180" y="241781"/>
                      <a:pt x="230362" y="214313"/>
                      <a:pt x="250886" y="177487"/>
                    </a:cubicBezTo>
                    <a:cubicBezTo>
                      <a:pt x="272013" y="138549"/>
                      <a:pt x="283784" y="92668"/>
                      <a:pt x="286199" y="36826"/>
                    </a:cubicBezTo>
                    <a:cubicBezTo>
                      <a:pt x="286802" y="25355"/>
                      <a:pt x="286501" y="15394"/>
                      <a:pt x="279860" y="8150"/>
                    </a:cubicBezTo>
                    <a:cubicBezTo>
                      <a:pt x="272919" y="906"/>
                      <a:pt x="263260" y="302"/>
                      <a:pt x="249377" y="0"/>
                    </a:cubicBezTo>
                    <a:lnTo>
                      <a:pt x="249377" y="0"/>
                    </a:lnTo>
                    <a:lnTo>
                      <a:pt x="249377" y="0"/>
                    </a:lnTo>
                    <a:cubicBezTo>
                      <a:pt x="217082" y="0"/>
                      <a:pt x="184787" y="5735"/>
                      <a:pt x="149776" y="17205"/>
                    </a:cubicBezTo>
                    <a:cubicBezTo>
                      <a:pt x="100882" y="33807"/>
                      <a:pt x="65568" y="60370"/>
                      <a:pt x="41725" y="98101"/>
                    </a:cubicBezTo>
                    <a:cubicBezTo>
                      <a:pt x="11845" y="146095"/>
                      <a:pt x="3998" y="198616"/>
                      <a:pt x="376" y="239366"/>
                    </a:cubicBezTo>
                    <a:lnTo>
                      <a:pt x="376" y="239970"/>
                    </a:lnTo>
                    <a:lnTo>
                      <a:pt x="376" y="240573"/>
                    </a:lnTo>
                    <a:cubicBezTo>
                      <a:pt x="376" y="241479"/>
                      <a:pt x="376" y="242384"/>
                      <a:pt x="376" y="243290"/>
                    </a:cubicBezTo>
                    <a:cubicBezTo>
                      <a:pt x="376" y="244497"/>
                      <a:pt x="74" y="246007"/>
                      <a:pt x="74" y="247516"/>
                    </a:cubicBezTo>
                    <a:cubicBezTo>
                      <a:pt x="-228" y="262005"/>
                      <a:pt x="74" y="272569"/>
                      <a:pt x="7318" y="280116"/>
                    </a:cubicBezTo>
                    <a:cubicBezTo>
                      <a:pt x="13354" y="286152"/>
                      <a:pt x="22710" y="287058"/>
                      <a:pt x="30558" y="287058"/>
                    </a:cubicBezTo>
                    <a:close/>
                    <a:moveTo>
                      <a:pt x="30859" y="274984"/>
                    </a:moveTo>
                    <a:cubicBezTo>
                      <a:pt x="30859" y="274984"/>
                      <a:pt x="30859" y="274984"/>
                      <a:pt x="30859" y="274984"/>
                    </a:cubicBezTo>
                    <a:cubicBezTo>
                      <a:pt x="29652" y="274984"/>
                      <a:pt x="28445" y="274984"/>
                      <a:pt x="27540" y="274984"/>
                    </a:cubicBezTo>
                    <a:cubicBezTo>
                      <a:pt x="28445" y="274984"/>
                      <a:pt x="29652" y="274984"/>
                      <a:pt x="30859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4125F91C-1FAD-B340-87D9-9360CAECF597}"/>
                  </a:ext>
                </a:extLst>
              </p:cNvPr>
              <p:cNvSpPr/>
              <p:nvPr/>
            </p:nvSpPr>
            <p:spPr>
              <a:xfrm>
                <a:off x="10046514" y="4065296"/>
                <a:ext cx="286581" cy="287057"/>
              </a:xfrm>
              <a:custGeom>
                <a:avLst/>
                <a:gdLst>
                  <a:gd name="connsiteX0" fmla="*/ 279846 w 286581"/>
                  <a:gd name="connsiteY0" fmla="*/ 7244 h 287057"/>
                  <a:gd name="connsiteX1" fmla="*/ 256002 w 286581"/>
                  <a:gd name="connsiteY1" fmla="*/ 0 h 287057"/>
                  <a:gd name="connsiteX2" fmla="*/ 250871 w 286581"/>
                  <a:gd name="connsiteY2" fmla="*/ 0 h 287057"/>
                  <a:gd name="connsiteX3" fmla="*/ 118674 w 286581"/>
                  <a:gd name="connsiteY3" fmla="*/ 30487 h 287057"/>
                  <a:gd name="connsiteX4" fmla="*/ 45333 w 286581"/>
                  <a:gd name="connsiteY4" fmla="*/ 92667 h 287057"/>
                  <a:gd name="connsiteX5" fmla="*/ 60 w 286581"/>
                  <a:gd name="connsiteY5" fmla="*/ 239366 h 287057"/>
                  <a:gd name="connsiteX6" fmla="*/ 60 w 286581"/>
                  <a:gd name="connsiteY6" fmla="*/ 239970 h 287057"/>
                  <a:gd name="connsiteX7" fmla="*/ 60 w 286581"/>
                  <a:gd name="connsiteY7" fmla="*/ 240573 h 287057"/>
                  <a:gd name="connsiteX8" fmla="*/ 60 w 286581"/>
                  <a:gd name="connsiteY8" fmla="*/ 248119 h 287057"/>
                  <a:gd name="connsiteX9" fmla="*/ 7605 w 286581"/>
                  <a:gd name="connsiteY9" fmla="*/ 279512 h 287057"/>
                  <a:gd name="connsiteX10" fmla="*/ 33260 w 286581"/>
                  <a:gd name="connsiteY10" fmla="*/ 287058 h 287057"/>
                  <a:gd name="connsiteX11" fmla="*/ 38994 w 286581"/>
                  <a:gd name="connsiteY11" fmla="*/ 287058 h 287057"/>
                  <a:gd name="connsiteX12" fmla="*/ 136180 w 286581"/>
                  <a:gd name="connsiteY12" fmla="*/ 269852 h 287057"/>
                  <a:gd name="connsiteX13" fmla="*/ 250268 w 286581"/>
                  <a:gd name="connsiteY13" fmla="*/ 178694 h 287057"/>
                  <a:gd name="connsiteX14" fmla="*/ 286486 w 286581"/>
                  <a:gd name="connsiteY14" fmla="*/ 35920 h 287057"/>
                  <a:gd name="connsiteX15" fmla="*/ 279846 w 286581"/>
                  <a:gd name="connsiteY15" fmla="*/ 7244 h 287057"/>
                  <a:gd name="connsiteX16" fmla="*/ 33260 w 286581"/>
                  <a:gd name="connsiteY16" fmla="*/ 274682 h 287057"/>
                  <a:gd name="connsiteX17" fmla="*/ 31751 w 286581"/>
                  <a:gd name="connsiteY17" fmla="*/ 274682 h 287057"/>
                  <a:gd name="connsiteX18" fmla="*/ 34165 w 286581"/>
                  <a:gd name="connsiteY18" fmla="*/ 274682 h 287057"/>
                  <a:gd name="connsiteX19" fmla="*/ 33260 w 286581"/>
                  <a:gd name="connsiteY19" fmla="*/ 274682 h 287057"/>
                  <a:gd name="connsiteX20" fmla="*/ 255097 w 286581"/>
                  <a:gd name="connsiteY20" fmla="*/ 12074 h 287057"/>
                  <a:gd name="connsiteX21" fmla="*/ 256002 w 286581"/>
                  <a:gd name="connsiteY21" fmla="*/ 12074 h 287057"/>
                  <a:gd name="connsiteX22" fmla="*/ 257210 w 286581"/>
                  <a:gd name="connsiteY22" fmla="*/ 12074 h 287057"/>
                  <a:gd name="connsiteX23" fmla="*/ 255097 w 286581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81" h="287057">
                    <a:moveTo>
                      <a:pt x="279846" y="7244"/>
                    </a:moveTo>
                    <a:cubicBezTo>
                      <a:pt x="273206" y="302"/>
                      <a:pt x="264152" y="0"/>
                      <a:pt x="256002" y="0"/>
                    </a:cubicBezTo>
                    <a:cubicBezTo>
                      <a:pt x="254493" y="0"/>
                      <a:pt x="252682" y="0"/>
                      <a:pt x="250871" y="0"/>
                    </a:cubicBezTo>
                    <a:cubicBezTo>
                      <a:pt x="201071" y="1207"/>
                      <a:pt x="157911" y="11470"/>
                      <a:pt x="118674" y="30487"/>
                    </a:cubicBezTo>
                    <a:cubicBezTo>
                      <a:pt x="87889" y="45277"/>
                      <a:pt x="63140" y="66407"/>
                      <a:pt x="45333" y="92667"/>
                    </a:cubicBezTo>
                    <a:cubicBezTo>
                      <a:pt x="12736" y="142472"/>
                      <a:pt x="3983" y="197107"/>
                      <a:pt x="60" y="239366"/>
                    </a:cubicBezTo>
                    <a:lnTo>
                      <a:pt x="60" y="239970"/>
                    </a:lnTo>
                    <a:lnTo>
                      <a:pt x="60" y="240573"/>
                    </a:lnTo>
                    <a:lnTo>
                      <a:pt x="60" y="248119"/>
                    </a:lnTo>
                    <a:cubicBezTo>
                      <a:pt x="-242" y="262004"/>
                      <a:pt x="361" y="272267"/>
                      <a:pt x="7605" y="279512"/>
                    </a:cubicBezTo>
                    <a:cubicBezTo>
                      <a:pt x="14546" y="286454"/>
                      <a:pt x="24205" y="287058"/>
                      <a:pt x="33260" y="287058"/>
                    </a:cubicBezTo>
                    <a:cubicBezTo>
                      <a:pt x="35070" y="287058"/>
                      <a:pt x="36882" y="287058"/>
                      <a:pt x="38994" y="287058"/>
                    </a:cubicBezTo>
                    <a:cubicBezTo>
                      <a:pt x="72496" y="286152"/>
                      <a:pt x="105394" y="280417"/>
                      <a:pt x="136180" y="269852"/>
                    </a:cubicBezTo>
                    <a:cubicBezTo>
                      <a:pt x="188093" y="252647"/>
                      <a:pt x="226424" y="221859"/>
                      <a:pt x="250268" y="178694"/>
                    </a:cubicBezTo>
                    <a:cubicBezTo>
                      <a:pt x="272602" y="138548"/>
                      <a:pt x="284373" y="91762"/>
                      <a:pt x="286486" y="35920"/>
                    </a:cubicBezTo>
                    <a:cubicBezTo>
                      <a:pt x="286788" y="25053"/>
                      <a:pt x="286788" y="14489"/>
                      <a:pt x="279846" y="7244"/>
                    </a:cubicBezTo>
                    <a:close/>
                    <a:moveTo>
                      <a:pt x="33260" y="274682"/>
                    </a:moveTo>
                    <a:cubicBezTo>
                      <a:pt x="32656" y="274682"/>
                      <a:pt x="32354" y="274682"/>
                      <a:pt x="31751" y="274682"/>
                    </a:cubicBezTo>
                    <a:cubicBezTo>
                      <a:pt x="32354" y="274682"/>
                      <a:pt x="33260" y="274682"/>
                      <a:pt x="34165" y="274682"/>
                    </a:cubicBezTo>
                    <a:cubicBezTo>
                      <a:pt x="33561" y="274682"/>
                      <a:pt x="33561" y="274682"/>
                      <a:pt x="33260" y="274682"/>
                    </a:cubicBezTo>
                    <a:close/>
                    <a:moveTo>
                      <a:pt x="255097" y="12074"/>
                    </a:moveTo>
                    <a:cubicBezTo>
                      <a:pt x="255398" y="12074"/>
                      <a:pt x="255700" y="12074"/>
                      <a:pt x="256002" y="12074"/>
                    </a:cubicBezTo>
                    <a:cubicBezTo>
                      <a:pt x="256304" y="12074"/>
                      <a:pt x="256907" y="12074"/>
                      <a:pt x="257210" y="12074"/>
                    </a:cubicBezTo>
                    <a:cubicBezTo>
                      <a:pt x="256304" y="12074"/>
                      <a:pt x="255700" y="12074"/>
                      <a:pt x="25509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0936F3D2-159F-5B4B-BAB2-AC036CE48FBE}"/>
                  </a:ext>
                </a:extLst>
              </p:cNvPr>
              <p:cNvSpPr/>
              <p:nvPr/>
            </p:nvSpPr>
            <p:spPr>
              <a:xfrm>
                <a:off x="10045969" y="5007668"/>
                <a:ext cx="285841" cy="289472"/>
              </a:xfrm>
              <a:custGeom>
                <a:avLst/>
                <a:gdLst>
                  <a:gd name="connsiteX0" fmla="*/ 27768 w 285841"/>
                  <a:gd name="connsiteY0" fmla="*/ 289473 h 289472"/>
                  <a:gd name="connsiteX1" fmla="*/ 38332 w 285841"/>
                  <a:gd name="connsiteY1" fmla="*/ 288869 h 289472"/>
                  <a:gd name="connsiteX2" fmla="*/ 38332 w 285841"/>
                  <a:gd name="connsiteY2" fmla="*/ 288869 h 289472"/>
                  <a:gd name="connsiteX3" fmla="*/ 38332 w 285841"/>
                  <a:gd name="connsiteY3" fmla="*/ 288869 h 289472"/>
                  <a:gd name="connsiteX4" fmla="*/ 53120 w 285841"/>
                  <a:gd name="connsiteY4" fmla="*/ 287360 h 289472"/>
                  <a:gd name="connsiteX5" fmla="*/ 69721 w 285841"/>
                  <a:gd name="connsiteY5" fmla="*/ 285549 h 289472"/>
                  <a:gd name="connsiteX6" fmla="*/ 69721 w 285841"/>
                  <a:gd name="connsiteY6" fmla="*/ 285549 h 289472"/>
                  <a:gd name="connsiteX7" fmla="*/ 69721 w 285841"/>
                  <a:gd name="connsiteY7" fmla="*/ 285549 h 289472"/>
                  <a:gd name="connsiteX8" fmla="*/ 193769 w 285841"/>
                  <a:gd name="connsiteY8" fmla="*/ 242082 h 289472"/>
                  <a:gd name="connsiteX9" fmla="*/ 285823 w 285841"/>
                  <a:gd name="connsiteY9" fmla="*/ 25959 h 289472"/>
                  <a:gd name="connsiteX10" fmla="*/ 279183 w 285841"/>
                  <a:gd name="connsiteY10" fmla="*/ 7244 h 289472"/>
                  <a:gd name="connsiteX11" fmla="*/ 260169 w 285841"/>
                  <a:gd name="connsiteY11" fmla="*/ 0 h 289472"/>
                  <a:gd name="connsiteX12" fmla="*/ 255943 w 285841"/>
                  <a:gd name="connsiteY12" fmla="*/ 302 h 289472"/>
                  <a:gd name="connsiteX13" fmla="*/ 255943 w 285841"/>
                  <a:gd name="connsiteY13" fmla="*/ 302 h 289472"/>
                  <a:gd name="connsiteX14" fmla="*/ 255943 w 285841"/>
                  <a:gd name="connsiteY14" fmla="*/ 302 h 289472"/>
                  <a:gd name="connsiteX15" fmla="*/ 235721 w 285841"/>
                  <a:gd name="connsiteY15" fmla="*/ 2415 h 289472"/>
                  <a:gd name="connsiteX16" fmla="*/ 157550 w 285841"/>
                  <a:gd name="connsiteY16" fmla="*/ 15998 h 289472"/>
                  <a:gd name="connsiteX17" fmla="*/ 32597 w 285841"/>
                  <a:gd name="connsiteY17" fmla="*/ 114702 h 289472"/>
                  <a:gd name="connsiteX18" fmla="*/ 0 w 285841"/>
                  <a:gd name="connsiteY18" fmla="*/ 242686 h 289472"/>
                  <a:gd name="connsiteX19" fmla="*/ 0 w 285841"/>
                  <a:gd name="connsiteY19" fmla="*/ 243290 h 289472"/>
                  <a:gd name="connsiteX20" fmla="*/ 0 w 285841"/>
                  <a:gd name="connsiteY20" fmla="*/ 243894 h 289472"/>
                  <a:gd name="connsiteX21" fmla="*/ 0 w 285841"/>
                  <a:gd name="connsiteY21" fmla="*/ 256270 h 289472"/>
                  <a:gd name="connsiteX22" fmla="*/ 0 w 285841"/>
                  <a:gd name="connsiteY22" fmla="*/ 256571 h 289472"/>
                  <a:gd name="connsiteX23" fmla="*/ 0 w 285841"/>
                  <a:gd name="connsiteY23" fmla="*/ 256873 h 289472"/>
                  <a:gd name="connsiteX24" fmla="*/ 27768 w 285841"/>
                  <a:gd name="connsiteY24" fmla="*/ 289473 h 289472"/>
                  <a:gd name="connsiteX25" fmla="*/ 261074 w 285841"/>
                  <a:gd name="connsiteY25" fmla="*/ 12074 h 289472"/>
                  <a:gd name="connsiteX26" fmla="*/ 261074 w 285841"/>
                  <a:gd name="connsiteY26" fmla="*/ 12074 h 289472"/>
                  <a:gd name="connsiteX27" fmla="*/ 261074 w 285841"/>
                  <a:gd name="connsiteY27" fmla="*/ 12074 h 289472"/>
                  <a:gd name="connsiteX28" fmla="*/ 261074 w 285841"/>
                  <a:gd name="connsiteY28" fmla="*/ 12074 h 289472"/>
                  <a:gd name="connsiteX29" fmla="*/ 30182 w 285841"/>
                  <a:gd name="connsiteY29" fmla="*/ 277399 h 289472"/>
                  <a:gd name="connsiteX30" fmla="*/ 27768 w 285841"/>
                  <a:gd name="connsiteY30" fmla="*/ 277399 h 289472"/>
                  <a:gd name="connsiteX31" fmla="*/ 27466 w 285841"/>
                  <a:gd name="connsiteY31" fmla="*/ 277399 h 289472"/>
                  <a:gd name="connsiteX32" fmla="*/ 30182 w 285841"/>
                  <a:gd name="connsiteY32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85841" h="289472">
                    <a:moveTo>
                      <a:pt x="27768" y="289473"/>
                    </a:moveTo>
                    <a:cubicBezTo>
                      <a:pt x="30786" y="289473"/>
                      <a:pt x="34106" y="289171"/>
                      <a:pt x="38332" y="288869"/>
                    </a:cubicBezTo>
                    <a:lnTo>
                      <a:pt x="38332" y="288869"/>
                    </a:lnTo>
                    <a:lnTo>
                      <a:pt x="38332" y="288869"/>
                    </a:lnTo>
                    <a:cubicBezTo>
                      <a:pt x="43160" y="288265"/>
                      <a:pt x="48291" y="287662"/>
                      <a:pt x="53120" y="287360"/>
                    </a:cubicBezTo>
                    <a:cubicBezTo>
                      <a:pt x="58553" y="286756"/>
                      <a:pt x="64288" y="286153"/>
                      <a:pt x="69721" y="285549"/>
                    </a:cubicBezTo>
                    <a:lnTo>
                      <a:pt x="69721" y="285549"/>
                    </a:lnTo>
                    <a:lnTo>
                      <a:pt x="69721" y="285549"/>
                    </a:lnTo>
                    <a:cubicBezTo>
                      <a:pt x="108957" y="280116"/>
                      <a:pt x="154532" y="270758"/>
                      <a:pt x="193769" y="242082"/>
                    </a:cubicBezTo>
                    <a:cubicBezTo>
                      <a:pt x="271336" y="185335"/>
                      <a:pt x="284012" y="101119"/>
                      <a:pt x="285823" y="25959"/>
                    </a:cubicBezTo>
                    <a:cubicBezTo>
                      <a:pt x="286125" y="16300"/>
                      <a:pt x="282503" y="10565"/>
                      <a:pt x="279183" y="7244"/>
                    </a:cubicBezTo>
                    <a:cubicBezTo>
                      <a:pt x="274656" y="2415"/>
                      <a:pt x="268016" y="0"/>
                      <a:pt x="260169" y="0"/>
                    </a:cubicBezTo>
                    <a:cubicBezTo>
                      <a:pt x="258961" y="0"/>
                      <a:pt x="257452" y="0"/>
                      <a:pt x="255943" y="302"/>
                    </a:cubicBezTo>
                    <a:lnTo>
                      <a:pt x="255943" y="302"/>
                    </a:lnTo>
                    <a:lnTo>
                      <a:pt x="255943" y="302"/>
                    </a:lnTo>
                    <a:cubicBezTo>
                      <a:pt x="249303" y="906"/>
                      <a:pt x="242361" y="1811"/>
                      <a:pt x="235721" y="2415"/>
                    </a:cubicBezTo>
                    <a:cubicBezTo>
                      <a:pt x="210066" y="4830"/>
                      <a:pt x="183205" y="7546"/>
                      <a:pt x="157550" y="15998"/>
                    </a:cubicBezTo>
                    <a:cubicBezTo>
                      <a:pt x="97488" y="35618"/>
                      <a:pt x="56742" y="67916"/>
                      <a:pt x="32597" y="114702"/>
                    </a:cubicBezTo>
                    <a:cubicBezTo>
                      <a:pt x="14186" y="150623"/>
                      <a:pt x="3924" y="191372"/>
                      <a:pt x="0" y="242686"/>
                    </a:cubicBezTo>
                    <a:lnTo>
                      <a:pt x="0" y="243290"/>
                    </a:lnTo>
                    <a:lnTo>
                      <a:pt x="0" y="243894"/>
                    </a:lnTo>
                    <a:lnTo>
                      <a:pt x="0" y="256270"/>
                    </a:lnTo>
                    <a:lnTo>
                      <a:pt x="0" y="256571"/>
                    </a:lnTo>
                    <a:lnTo>
                      <a:pt x="0" y="256873"/>
                    </a:lnTo>
                    <a:cubicBezTo>
                      <a:pt x="906" y="268645"/>
                      <a:pt x="1509" y="289473"/>
                      <a:pt x="27768" y="289473"/>
                    </a:cubicBezTo>
                    <a:close/>
                    <a:moveTo>
                      <a:pt x="261074" y="12074"/>
                    </a:moveTo>
                    <a:cubicBezTo>
                      <a:pt x="261074" y="12074"/>
                      <a:pt x="261074" y="12074"/>
                      <a:pt x="261074" y="12074"/>
                    </a:cubicBezTo>
                    <a:cubicBezTo>
                      <a:pt x="261074" y="12074"/>
                      <a:pt x="260772" y="12074"/>
                      <a:pt x="261074" y="12074"/>
                    </a:cubicBezTo>
                    <a:cubicBezTo>
                      <a:pt x="260772" y="12074"/>
                      <a:pt x="261074" y="12074"/>
                      <a:pt x="261074" y="12074"/>
                    </a:cubicBezTo>
                    <a:close/>
                    <a:moveTo>
                      <a:pt x="30182" y="277399"/>
                    </a:moveTo>
                    <a:cubicBezTo>
                      <a:pt x="29277" y="277399"/>
                      <a:pt x="28673" y="277399"/>
                      <a:pt x="27768" y="277399"/>
                    </a:cubicBezTo>
                    <a:cubicBezTo>
                      <a:pt x="27768" y="277399"/>
                      <a:pt x="27466" y="277399"/>
                      <a:pt x="27466" y="277399"/>
                    </a:cubicBezTo>
                    <a:cubicBezTo>
                      <a:pt x="28371" y="277399"/>
                      <a:pt x="29277" y="277399"/>
                      <a:pt x="30182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8B10C78F-1351-D447-8C11-4A2B31A845C1}"/>
                  </a:ext>
                </a:extLst>
              </p:cNvPr>
              <p:cNvSpPr/>
              <p:nvPr/>
            </p:nvSpPr>
            <p:spPr>
              <a:xfrm>
                <a:off x="10047078" y="1251766"/>
                <a:ext cx="285984" cy="286680"/>
              </a:xfrm>
              <a:custGeom>
                <a:avLst/>
                <a:gdLst>
                  <a:gd name="connsiteX0" fmla="*/ 57143 w 285984"/>
                  <a:gd name="connsiteY0" fmla="*/ 286454 h 286680"/>
                  <a:gd name="connsiteX1" fmla="*/ 165798 w 285984"/>
                  <a:gd name="connsiteY1" fmla="*/ 257477 h 286680"/>
                  <a:gd name="connsiteX2" fmla="*/ 228878 w 285984"/>
                  <a:gd name="connsiteY2" fmla="*/ 209181 h 286680"/>
                  <a:gd name="connsiteX3" fmla="*/ 285922 w 285984"/>
                  <a:gd name="connsiteY3" fmla="*/ 30185 h 286680"/>
                  <a:gd name="connsiteX4" fmla="*/ 279886 w 285984"/>
                  <a:gd name="connsiteY4" fmla="*/ 6942 h 286680"/>
                  <a:gd name="connsiteX5" fmla="*/ 258456 w 285984"/>
                  <a:gd name="connsiteY5" fmla="*/ 0 h 286680"/>
                  <a:gd name="connsiteX6" fmla="*/ 254231 w 285984"/>
                  <a:gd name="connsiteY6" fmla="*/ 0 h 286680"/>
                  <a:gd name="connsiteX7" fmla="*/ 107245 w 285984"/>
                  <a:gd name="connsiteY7" fmla="*/ 36825 h 286680"/>
                  <a:gd name="connsiteX8" fmla="*/ 31790 w 285984"/>
                  <a:gd name="connsiteY8" fmla="*/ 116513 h 286680"/>
                  <a:gd name="connsiteX9" fmla="*/ 401 w 285984"/>
                  <a:gd name="connsiteY9" fmla="*/ 241479 h 286680"/>
                  <a:gd name="connsiteX10" fmla="*/ 7343 w 285984"/>
                  <a:gd name="connsiteY10" fmla="*/ 277097 h 286680"/>
                  <a:gd name="connsiteX11" fmla="*/ 43260 w 285984"/>
                  <a:gd name="connsiteY11" fmla="*/ 286454 h 286680"/>
                  <a:gd name="connsiteX12" fmla="*/ 57143 w 285984"/>
                  <a:gd name="connsiteY12" fmla="*/ 286454 h 286680"/>
                  <a:gd name="connsiteX13" fmla="*/ 258155 w 285984"/>
                  <a:gd name="connsiteY13" fmla="*/ 12376 h 286680"/>
                  <a:gd name="connsiteX14" fmla="*/ 259060 w 285984"/>
                  <a:gd name="connsiteY14" fmla="*/ 12376 h 286680"/>
                  <a:gd name="connsiteX15" fmla="*/ 257551 w 285984"/>
                  <a:gd name="connsiteY15" fmla="*/ 12376 h 286680"/>
                  <a:gd name="connsiteX16" fmla="*/ 258155 w 285984"/>
                  <a:gd name="connsiteY16" fmla="*/ 12376 h 286680"/>
                  <a:gd name="connsiteX17" fmla="*/ 44467 w 285984"/>
                  <a:gd name="connsiteY17" fmla="*/ 274682 h 286680"/>
                  <a:gd name="connsiteX18" fmla="*/ 42957 w 285984"/>
                  <a:gd name="connsiteY18" fmla="*/ 274682 h 286680"/>
                  <a:gd name="connsiteX19" fmla="*/ 42655 w 285984"/>
                  <a:gd name="connsiteY19" fmla="*/ 274682 h 286680"/>
                  <a:gd name="connsiteX20" fmla="*/ 44467 w 285984"/>
                  <a:gd name="connsiteY20" fmla="*/ 274682 h 28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984" h="286680">
                    <a:moveTo>
                      <a:pt x="57143" y="286454"/>
                    </a:moveTo>
                    <a:cubicBezTo>
                      <a:pt x="88230" y="285549"/>
                      <a:pt x="128674" y="274682"/>
                      <a:pt x="165798" y="257477"/>
                    </a:cubicBezTo>
                    <a:cubicBezTo>
                      <a:pt x="190245" y="246308"/>
                      <a:pt x="211373" y="230009"/>
                      <a:pt x="228878" y="209181"/>
                    </a:cubicBezTo>
                    <a:cubicBezTo>
                      <a:pt x="275660" y="152132"/>
                      <a:pt x="283809" y="83612"/>
                      <a:pt x="285922" y="30185"/>
                    </a:cubicBezTo>
                    <a:cubicBezTo>
                      <a:pt x="286224" y="21733"/>
                      <a:pt x="285620" y="13281"/>
                      <a:pt x="279886" y="6942"/>
                    </a:cubicBezTo>
                    <a:cubicBezTo>
                      <a:pt x="274151" y="906"/>
                      <a:pt x="265700" y="0"/>
                      <a:pt x="258456" y="0"/>
                    </a:cubicBezTo>
                    <a:cubicBezTo>
                      <a:pt x="257249" y="0"/>
                      <a:pt x="255740" y="0"/>
                      <a:pt x="254231" y="0"/>
                    </a:cubicBezTo>
                    <a:cubicBezTo>
                      <a:pt x="195980" y="1811"/>
                      <a:pt x="147991" y="13885"/>
                      <a:pt x="107245" y="36825"/>
                    </a:cubicBezTo>
                    <a:cubicBezTo>
                      <a:pt x="74045" y="55540"/>
                      <a:pt x="48692" y="82405"/>
                      <a:pt x="31790" y="116513"/>
                    </a:cubicBezTo>
                    <a:cubicBezTo>
                      <a:pt x="13078" y="154245"/>
                      <a:pt x="2815" y="194994"/>
                      <a:pt x="401" y="241479"/>
                    </a:cubicBezTo>
                    <a:cubicBezTo>
                      <a:pt x="-504" y="256873"/>
                      <a:pt x="-504" y="268645"/>
                      <a:pt x="7343" y="277097"/>
                    </a:cubicBezTo>
                    <a:cubicBezTo>
                      <a:pt x="14888" y="284945"/>
                      <a:pt x="26055" y="286454"/>
                      <a:pt x="43260" y="286454"/>
                    </a:cubicBezTo>
                    <a:cubicBezTo>
                      <a:pt x="46579" y="286756"/>
                      <a:pt x="51106" y="286756"/>
                      <a:pt x="57143" y="286454"/>
                    </a:cubicBezTo>
                    <a:close/>
                    <a:moveTo>
                      <a:pt x="258155" y="12376"/>
                    </a:moveTo>
                    <a:cubicBezTo>
                      <a:pt x="258456" y="12376"/>
                      <a:pt x="258758" y="12376"/>
                      <a:pt x="259060" y="12376"/>
                    </a:cubicBezTo>
                    <a:cubicBezTo>
                      <a:pt x="258758" y="12376"/>
                      <a:pt x="258155" y="12376"/>
                      <a:pt x="257551" y="12376"/>
                    </a:cubicBezTo>
                    <a:cubicBezTo>
                      <a:pt x="257853" y="12376"/>
                      <a:pt x="258155" y="12376"/>
                      <a:pt x="258155" y="12376"/>
                    </a:cubicBezTo>
                    <a:close/>
                    <a:moveTo>
                      <a:pt x="44467" y="274682"/>
                    </a:moveTo>
                    <a:cubicBezTo>
                      <a:pt x="43863" y="274682"/>
                      <a:pt x="43260" y="274682"/>
                      <a:pt x="42957" y="274682"/>
                    </a:cubicBezTo>
                    <a:cubicBezTo>
                      <a:pt x="42957" y="274682"/>
                      <a:pt x="42957" y="274682"/>
                      <a:pt x="42655" y="274682"/>
                    </a:cubicBezTo>
                    <a:cubicBezTo>
                      <a:pt x="43260" y="274682"/>
                      <a:pt x="43863" y="274682"/>
                      <a:pt x="4446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71FDDC26-65CA-1A44-9294-5B24950BF7DC}"/>
                  </a:ext>
                </a:extLst>
              </p:cNvPr>
              <p:cNvSpPr/>
              <p:nvPr/>
            </p:nvSpPr>
            <p:spPr>
              <a:xfrm>
                <a:off x="10047057" y="5316157"/>
                <a:ext cx="286655" cy="286756"/>
              </a:xfrm>
              <a:custGeom>
                <a:avLst/>
                <a:gdLst>
                  <a:gd name="connsiteX0" fmla="*/ 259383 w 286655"/>
                  <a:gd name="connsiteY0" fmla="*/ 128286 h 286756"/>
                  <a:gd name="connsiteX1" fmla="*/ 176684 w 286655"/>
                  <a:gd name="connsiteY1" fmla="*/ 36826 h 286756"/>
                  <a:gd name="connsiteX2" fmla="*/ 32415 w 286655"/>
                  <a:gd name="connsiteY2" fmla="*/ 302 h 286756"/>
                  <a:gd name="connsiteX3" fmla="*/ 26378 w 286655"/>
                  <a:gd name="connsiteY3" fmla="*/ 0 h 286756"/>
                  <a:gd name="connsiteX4" fmla="*/ 120 w 286655"/>
                  <a:gd name="connsiteY4" fmla="*/ 29883 h 286756"/>
                  <a:gd name="connsiteX5" fmla="*/ 12494 w 286655"/>
                  <a:gd name="connsiteY5" fmla="*/ 123154 h 286756"/>
                  <a:gd name="connsiteX6" fmla="*/ 103040 w 286655"/>
                  <a:gd name="connsiteY6" fmla="*/ 249025 h 286756"/>
                  <a:gd name="connsiteX7" fmla="*/ 237954 w 286655"/>
                  <a:gd name="connsiteY7" fmla="*/ 286756 h 286756"/>
                  <a:gd name="connsiteX8" fmla="*/ 238255 w 286655"/>
                  <a:gd name="connsiteY8" fmla="*/ 286756 h 286756"/>
                  <a:gd name="connsiteX9" fmla="*/ 238557 w 286655"/>
                  <a:gd name="connsiteY9" fmla="*/ 286756 h 286756"/>
                  <a:gd name="connsiteX10" fmla="*/ 245499 w 286655"/>
                  <a:gd name="connsiteY10" fmla="*/ 286756 h 286756"/>
                  <a:gd name="connsiteX11" fmla="*/ 279906 w 286655"/>
                  <a:gd name="connsiteY11" fmla="*/ 278305 h 286756"/>
                  <a:gd name="connsiteX12" fmla="*/ 286245 w 286655"/>
                  <a:gd name="connsiteY12" fmla="*/ 244196 h 286756"/>
                  <a:gd name="connsiteX13" fmla="*/ 259383 w 286655"/>
                  <a:gd name="connsiteY13" fmla="*/ 128286 h 286756"/>
                  <a:gd name="connsiteX14" fmla="*/ 26076 w 286655"/>
                  <a:gd name="connsiteY14" fmla="*/ 12074 h 286756"/>
                  <a:gd name="connsiteX15" fmla="*/ 26076 w 286655"/>
                  <a:gd name="connsiteY15" fmla="*/ 12074 h 286756"/>
                  <a:gd name="connsiteX16" fmla="*/ 27585 w 286655"/>
                  <a:gd name="connsiteY16" fmla="*/ 12074 h 286756"/>
                  <a:gd name="connsiteX17" fmla="*/ 26076 w 286655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55" h="286756">
                    <a:moveTo>
                      <a:pt x="259383" y="128286"/>
                    </a:moveTo>
                    <a:cubicBezTo>
                      <a:pt x="241877" y="88442"/>
                      <a:pt x="214110" y="57653"/>
                      <a:pt x="176684" y="36826"/>
                    </a:cubicBezTo>
                    <a:cubicBezTo>
                      <a:pt x="129600" y="10867"/>
                      <a:pt x="79499" y="3924"/>
                      <a:pt x="32415" y="302"/>
                    </a:cubicBezTo>
                    <a:cubicBezTo>
                      <a:pt x="30302" y="0"/>
                      <a:pt x="28189" y="0"/>
                      <a:pt x="26378" y="0"/>
                    </a:cubicBezTo>
                    <a:cubicBezTo>
                      <a:pt x="1327" y="0"/>
                      <a:pt x="421" y="20224"/>
                      <a:pt x="120" y="29883"/>
                    </a:cubicBezTo>
                    <a:cubicBezTo>
                      <a:pt x="-786" y="59464"/>
                      <a:pt x="3440" y="89951"/>
                      <a:pt x="12494" y="123154"/>
                    </a:cubicBezTo>
                    <a:cubicBezTo>
                      <a:pt x="29094" y="182317"/>
                      <a:pt x="58673" y="223670"/>
                      <a:pt x="103040" y="249025"/>
                    </a:cubicBezTo>
                    <a:cubicBezTo>
                      <a:pt x="141975" y="271664"/>
                      <a:pt x="187549" y="284643"/>
                      <a:pt x="237954" y="286756"/>
                    </a:cubicBezTo>
                    <a:lnTo>
                      <a:pt x="238255" y="286756"/>
                    </a:lnTo>
                    <a:lnTo>
                      <a:pt x="238557" y="286756"/>
                    </a:lnTo>
                    <a:lnTo>
                      <a:pt x="245499" y="286756"/>
                    </a:lnTo>
                    <a:cubicBezTo>
                      <a:pt x="259685" y="286756"/>
                      <a:pt x="272059" y="286756"/>
                      <a:pt x="279906" y="278305"/>
                    </a:cubicBezTo>
                    <a:cubicBezTo>
                      <a:pt x="287150" y="270457"/>
                      <a:pt x="287150" y="259288"/>
                      <a:pt x="286245" y="244196"/>
                    </a:cubicBezTo>
                    <a:cubicBezTo>
                      <a:pt x="283528" y="201031"/>
                      <a:pt x="274776" y="162998"/>
                      <a:pt x="259383" y="128286"/>
                    </a:cubicBezTo>
                    <a:close/>
                    <a:moveTo>
                      <a:pt x="26076" y="12074"/>
                    </a:moveTo>
                    <a:cubicBezTo>
                      <a:pt x="26378" y="12074"/>
                      <a:pt x="26378" y="12074"/>
                      <a:pt x="26076" y="12074"/>
                    </a:cubicBezTo>
                    <a:cubicBezTo>
                      <a:pt x="26680" y="12074"/>
                      <a:pt x="27284" y="12074"/>
                      <a:pt x="27585" y="12074"/>
                    </a:cubicBezTo>
                    <a:cubicBezTo>
                      <a:pt x="27284" y="12074"/>
                      <a:pt x="26680" y="12074"/>
                      <a:pt x="2607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A762EA55-823A-724C-BDC7-D8442212E01C}"/>
                  </a:ext>
                </a:extLst>
              </p:cNvPr>
              <p:cNvSpPr/>
              <p:nvPr/>
            </p:nvSpPr>
            <p:spPr>
              <a:xfrm>
                <a:off x="10046573" y="3438659"/>
                <a:ext cx="286521" cy="286756"/>
              </a:xfrm>
              <a:custGeom>
                <a:avLst/>
                <a:gdLst>
                  <a:gd name="connsiteX0" fmla="*/ 108353 w 286521"/>
                  <a:gd name="connsiteY0" fmla="*/ 252044 h 286756"/>
                  <a:gd name="connsiteX1" fmla="*/ 237833 w 286521"/>
                  <a:gd name="connsiteY1" fmla="*/ 286756 h 286756"/>
                  <a:gd name="connsiteX2" fmla="*/ 238135 w 286521"/>
                  <a:gd name="connsiteY2" fmla="*/ 286756 h 286756"/>
                  <a:gd name="connsiteX3" fmla="*/ 238437 w 286521"/>
                  <a:gd name="connsiteY3" fmla="*/ 286756 h 286756"/>
                  <a:gd name="connsiteX4" fmla="*/ 249604 w 286521"/>
                  <a:gd name="connsiteY4" fmla="*/ 286756 h 286756"/>
                  <a:gd name="connsiteX5" fmla="*/ 249604 w 286521"/>
                  <a:gd name="connsiteY5" fmla="*/ 286756 h 286756"/>
                  <a:gd name="connsiteX6" fmla="*/ 249604 w 286521"/>
                  <a:gd name="connsiteY6" fmla="*/ 286756 h 286756"/>
                  <a:gd name="connsiteX7" fmla="*/ 279786 w 286521"/>
                  <a:gd name="connsiteY7" fmla="*/ 278908 h 286756"/>
                  <a:gd name="connsiteX8" fmla="*/ 286426 w 286521"/>
                  <a:gd name="connsiteY8" fmla="*/ 247818 h 286756"/>
                  <a:gd name="connsiteX9" fmla="*/ 274957 w 286521"/>
                  <a:gd name="connsiteY9" fmla="*/ 171148 h 286756"/>
                  <a:gd name="connsiteX10" fmla="*/ 190146 w 286521"/>
                  <a:gd name="connsiteY10" fmla="*/ 44372 h 286756"/>
                  <a:gd name="connsiteX11" fmla="*/ 35614 w 286521"/>
                  <a:gd name="connsiteY11" fmla="*/ 302 h 286756"/>
                  <a:gd name="connsiteX12" fmla="*/ 28673 w 286521"/>
                  <a:gd name="connsiteY12" fmla="*/ 0 h 286756"/>
                  <a:gd name="connsiteX13" fmla="*/ 0 w 286521"/>
                  <a:gd name="connsiteY13" fmla="*/ 36222 h 286756"/>
                  <a:gd name="connsiteX14" fmla="*/ 17505 w 286521"/>
                  <a:gd name="connsiteY14" fmla="*/ 138247 h 286756"/>
                  <a:gd name="connsiteX15" fmla="*/ 108353 w 286521"/>
                  <a:gd name="connsiteY15" fmla="*/ 252044 h 286756"/>
                  <a:gd name="connsiteX16" fmla="*/ 28371 w 286521"/>
                  <a:gd name="connsiteY16" fmla="*/ 11772 h 286756"/>
                  <a:gd name="connsiteX17" fmla="*/ 30182 w 286521"/>
                  <a:gd name="connsiteY17" fmla="*/ 11772 h 286756"/>
                  <a:gd name="connsiteX18" fmla="*/ 28371 w 286521"/>
                  <a:gd name="connsiteY18" fmla="*/ 11772 h 286756"/>
                  <a:gd name="connsiteX19" fmla="*/ 28371 w 286521"/>
                  <a:gd name="connsiteY19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521" h="286756">
                    <a:moveTo>
                      <a:pt x="108353" y="252044"/>
                    </a:moveTo>
                    <a:cubicBezTo>
                      <a:pt x="146382" y="272268"/>
                      <a:pt x="188637" y="283436"/>
                      <a:pt x="237833" y="286756"/>
                    </a:cubicBezTo>
                    <a:lnTo>
                      <a:pt x="238135" y="286756"/>
                    </a:lnTo>
                    <a:lnTo>
                      <a:pt x="238437" y="286756"/>
                    </a:lnTo>
                    <a:lnTo>
                      <a:pt x="249604" y="286756"/>
                    </a:lnTo>
                    <a:lnTo>
                      <a:pt x="249604" y="286756"/>
                    </a:lnTo>
                    <a:lnTo>
                      <a:pt x="249604" y="286756"/>
                    </a:lnTo>
                    <a:cubicBezTo>
                      <a:pt x="261375" y="286756"/>
                      <a:pt x="272542" y="286454"/>
                      <a:pt x="279786" y="278908"/>
                    </a:cubicBezTo>
                    <a:cubicBezTo>
                      <a:pt x="286728" y="271664"/>
                      <a:pt x="286728" y="261401"/>
                      <a:pt x="286426" y="247818"/>
                    </a:cubicBezTo>
                    <a:cubicBezTo>
                      <a:pt x="285521" y="222764"/>
                      <a:pt x="281597" y="197107"/>
                      <a:pt x="274957" y="171148"/>
                    </a:cubicBezTo>
                    <a:cubicBezTo>
                      <a:pt x="259866" y="113193"/>
                      <a:pt x="232099" y="71840"/>
                      <a:pt x="190146" y="44372"/>
                    </a:cubicBezTo>
                    <a:cubicBezTo>
                      <a:pt x="138535" y="10565"/>
                      <a:pt x="80283" y="3018"/>
                      <a:pt x="35614" y="302"/>
                    </a:cubicBezTo>
                    <a:cubicBezTo>
                      <a:pt x="32898" y="0"/>
                      <a:pt x="30483" y="0"/>
                      <a:pt x="28673" y="0"/>
                    </a:cubicBezTo>
                    <a:cubicBezTo>
                      <a:pt x="0" y="0"/>
                      <a:pt x="0" y="20828"/>
                      <a:pt x="0" y="36222"/>
                    </a:cubicBezTo>
                    <a:cubicBezTo>
                      <a:pt x="301" y="70934"/>
                      <a:pt x="6338" y="105043"/>
                      <a:pt x="17505" y="138247"/>
                    </a:cubicBezTo>
                    <a:cubicBezTo>
                      <a:pt x="35011" y="191070"/>
                      <a:pt x="64891" y="228500"/>
                      <a:pt x="108353" y="252044"/>
                    </a:cubicBezTo>
                    <a:close/>
                    <a:moveTo>
                      <a:pt x="28371" y="11772"/>
                    </a:moveTo>
                    <a:cubicBezTo>
                      <a:pt x="28974" y="11772"/>
                      <a:pt x="29578" y="11772"/>
                      <a:pt x="30182" y="11772"/>
                    </a:cubicBezTo>
                    <a:cubicBezTo>
                      <a:pt x="29276" y="11772"/>
                      <a:pt x="28673" y="11772"/>
                      <a:pt x="28371" y="11772"/>
                    </a:cubicBezTo>
                    <a:cubicBezTo>
                      <a:pt x="28069" y="11772"/>
                      <a:pt x="28069" y="11772"/>
                      <a:pt x="28371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1CFC08DB-F2E4-B145-B11F-8E64B7F077FC}"/>
                  </a:ext>
                </a:extLst>
              </p:cNvPr>
              <p:cNvSpPr/>
              <p:nvPr/>
            </p:nvSpPr>
            <p:spPr>
              <a:xfrm>
                <a:off x="9729375" y="1878705"/>
                <a:ext cx="286826" cy="286454"/>
              </a:xfrm>
              <a:custGeom>
                <a:avLst/>
                <a:gdLst>
                  <a:gd name="connsiteX0" fmla="*/ 286714 w 286826"/>
                  <a:gd name="connsiteY0" fmla="*/ 234536 h 286454"/>
                  <a:gd name="connsiteX1" fmla="*/ 286714 w 286826"/>
                  <a:gd name="connsiteY1" fmla="*/ 234536 h 286454"/>
                  <a:gd name="connsiteX2" fmla="*/ 266190 w 286826"/>
                  <a:gd name="connsiteY2" fmla="*/ 138850 h 286454"/>
                  <a:gd name="connsiteX3" fmla="*/ 183190 w 286826"/>
                  <a:gd name="connsiteY3" fmla="*/ 38335 h 286454"/>
                  <a:gd name="connsiteX4" fmla="*/ 29262 w 286826"/>
                  <a:gd name="connsiteY4" fmla="*/ 0 h 286454"/>
                  <a:gd name="connsiteX5" fmla="*/ 29262 w 286826"/>
                  <a:gd name="connsiteY5" fmla="*/ 0 h 286454"/>
                  <a:gd name="connsiteX6" fmla="*/ 29262 w 286826"/>
                  <a:gd name="connsiteY6" fmla="*/ 0 h 286454"/>
                  <a:gd name="connsiteX7" fmla="*/ 6324 w 286826"/>
                  <a:gd name="connsiteY7" fmla="*/ 7546 h 286454"/>
                  <a:gd name="connsiteX8" fmla="*/ 288 w 286826"/>
                  <a:gd name="connsiteY8" fmla="*/ 35618 h 286454"/>
                  <a:gd name="connsiteX9" fmla="*/ 24434 w 286826"/>
                  <a:gd name="connsiteY9" fmla="*/ 152132 h 286454"/>
                  <a:gd name="connsiteX10" fmla="*/ 126750 w 286826"/>
                  <a:gd name="connsiteY10" fmla="*/ 259288 h 286454"/>
                  <a:gd name="connsiteX11" fmla="*/ 240838 w 286826"/>
                  <a:gd name="connsiteY11" fmla="*/ 286152 h 286454"/>
                  <a:gd name="connsiteX12" fmla="*/ 253514 w 286826"/>
                  <a:gd name="connsiteY12" fmla="*/ 286454 h 286454"/>
                  <a:gd name="connsiteX13" fmla="*/ 278867 w 286826"/>
                  <a:gd name="connsiteY13" fmla="*/ 278606 h 286454"/>
                  <a:gd name="connsiteX14" fmla="*/ 286714 w 286826"/>
                  <a:gd name="connsiteY14" fmla="*/ 234536 h 286454"/>
                  <a:gd name="connsiteX15" fmla="*/ 286714 w 286826"/>
                  <a:gd name="connsiteY15" fmla="*/ 234536 h 286454"/>
                  <a:gd name="connsiteX16" fmla="*/ 253514 w 286826"/>
                  <a:gd name="connsiteY16" fmla="*/ 274380 h 286454"/>
                  <a:gd name="connsiteX17" fmla="*/ 252911 w 286826"/>
                  <a:gd name="connsiteY17" fmla="*/ 274380 h 286454"/>
                  <a:gd name="connsiteX18" fmla="*/ 253816 w 286826"/>
                  <a:gd name="connsiteY18" fmla="*/ 274380 h 286454"/>
                  <a:gd name="connsiteX19" fmla="*/ 253514 w 286826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26" h="286454">
                    <a:moveTo>
                      <a:pt x="286714" y="234536"/>
                    </a:moveTo>
                    <a:lnTo>
                      <a:pt x="286714" y="234536"/>
                    </a:lnTo>
                    <a:cubicBezTo>
                      <a:pt x="285507" y="203446"/>
                      <a:pt x="278263" y="169639"/>
                      <a:pt x="266190" y="138850"/>
                    </a:cubicBezTo>
                    <a:cubicBezTo>
                      <a:pt x="248685" y="93271"/>
                      <a:pt x="220917" y="59464"/>
                      <a:pt x="183190" y="38335"/>
                    </a:cubicBezTo>
                    <a:cubicBezTo>
                      <a:pt x="138521" y="12979"/>
                      <a:pt x="88419" y="302"/>
                      <a:pt x="29262" y="0"/>
                    </a:cubicBezTo>
                    <a:lnTo>
                      <a:pt x="29262" y="0"/>
                    </a:lnTo>
                    <a:lnTo>
                      <a:pt x="29262" y="0"/>
                    </a:lnTo>
                    <a:cubicBezTo>
                      <a:pt x="21415" y="0"/>
                      <a:pt x="12361" y="906"/>
                      <a:pt x="6324" y="7546"/>
                    </a:cubicBezTo>
                    <a:cubicBezTo>
                      <a:pt x="-618" y="15092"/>
                      <a:pt x="-316" y="25959"/>
                      <a:pt x="288" y="35618"/>
                    </a:cubicBezTo>
                    <a:cubicBezTo>
                      <a:pt x="3306" y="73047"/>
                      <a:pt x="8135" y="113193"/>
                      <a:pt x="24434" y="152132"/>
                    </a:cubicBezTo>
                    <a:cubicBezTo>
                      <a:pt x="45259" y="202540"/>
                      <a:pt x="79666" y="238762"/>
                      <a:pt x="126750" y="259288"/>
                    </a:cubicBezTo>
                    <a:cubicBezTo>
                      <a:pt x="162365" y="274984"/>
                      <a:pt x="200696" y="284039"/>
                      <a:pt x="240838" y="286152"/>
                    </a:cubicBezTo>
                    <a:cubicBezTo>
                      <a:pt x="245969" y="286454"/>
                      <a:pt x="249892" y="286454"/>
                      <a:pt x="253514" y="286454"/>
                    </a:cubicBezTo>
                    <a:cubicBezTo>
                      <a:pt x="262569" y="286454"/>
                      <a:pt x="272227" y="285549"/>
                      <a:pt x="278867" y="278606"/>
                    </a:cubicBezTo>
                    <a:cubicBezTo>
                      <a:pt x="287318" y="270155"/>
                      <a:pt x="287016" y="256571"/>
                      <a:pt x="286714" y="234536"/>
                    </a:cubicBezTo>
                    <a:lnTo>
                      <a:pt x="286714" y="234536"/>
                    </a:lnTo>
                    <a:close/>
                    <a:moveTo>
                      <a:pt x="253514" y="274380"/>
                    </a:moveTo>
                    <a:cubicBezTo>
                      <a:pt x="253212" y="274380"/>
                      <a:pt x="253212" y="274380"/>
                      <a:pt x="252911" y="274380"/>
                    </a:cubicBezTo>
                    <a:cubicBezTo>
                      <a:pt x="253212" y="274380"/>
                      <a:pt x="253514" y="274380"/>
                      <a:pt x="253816" y="274380"/>
                    </a:cubicBezTo>
                    <a:cubicBezTo>
                      <a:pt x="253816" y="274380"/>
                      <a:pt x="253816" y="274380"/>
                      <a:pt x="25351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849C7941-A022-3D45-A7BE-EC10804E32A6}"/>
                  </a:ext>
                </a:extLst>
              </p:cNvPr>
              <p:cNvSpPr/>
              <p:nvPr/>
            </p:nvSpPr>
            <p:spPr>
              <a:xfrm>
                <a:off x="9729565" y="1252369"/>
                <a:ext cx="286593" cy="286454"/>
              </a:xfrm>
              <a:custGeom>
                <a:avLst/>
                <a:gdLst>
                  <a:gd name="connsiteX0" fmla="*/ 286525 w 286593"/>
                  <a:gd name="connsiteY0" fmla="*/ 233027 h 286454"/>
                  <a:gd name="connsiteX1" fmla="*/ 286525 w 286593"/>
                  <a:gd name="connsiteY1" fmla="*/ 233027 h 286454"/>
                  <a:gd name="connsiteX2" fmla="*/ 264492 w 286593"/>
                  <a:gd name="connsiteY2" fmla="*/ 135530 h 286454"/>
                  <a:gd name="connsiteX3" fmla="*/ 187528 w 286593"/>
                  <a:gd name="connsiteY3" fmla="*/ 41655 h 286454"/>
                  <a:gd name="connsiteX4" fmla="*/ 29978 w 286593"/>
                  <a:gd name="connsiteY4" fmla="*/ 0 h 286454"/>
                  <a:gd name="connsiteX5" fmla="*/ 27866 w 286593"/>
                  <a:gd name="connsiteY5" fmla="*/ 0 h 286454"/>
                  <a:gd name="connsiteX6" fmla="*/ 6135 w 286593"/>
                  <a:gd name="connsiteY6" fmla="*/ 6943 h 286454"/>
                  <a:gd name="connsiteX7" fmla="*/ 99 w 286593"/>
                  <a:gd name="connsiteY7" fmla="*/ 31996 h 286454"/>
                  <a:gd name="connsiteX8" fmla="*/ 26960 w 286593"/>
                  <a:gd name="connsiteY8" fmla="*/ 159678 h 286454"/>
                  <a:gd name="connsiteX9" fmla="*/ 135615 w 286593"/>
                  <a:gd name="connsiteY9" fmla="*/ 263816 h 286454"/>
                  <a:gd name="connsiteX10" fmla="*/ 240950 w 286593"/>
                  <a:gd name="connsiteY10" fmla="*/ 286454 h 286454"/>
                  <a:gd name="connsiteX11" fmla="*/ 240950 w 286593"/>
                  <a:gd name="connsiteY11" fmla="*/ 286454 h 286454"/>
                  <a:gd name="connsiteX12" fmla="*/ 240950 w 286593"/>
                  <a:gd name="connsiteY12" fmla="*/ 286454 h 286454"/>
                  <a:gd name="connsiteX13" fmla="*/ 249099 w 286593"/>
                  <a:gd name="connsiteY13" fmla="*/ 286454 h 286454"/>
                  <a:gd name="connsiteX14" fmla="*/ 277168 w 286593"/>
                  <a:gd name="connsiteY14" fmla="*/ 278304 h 286454"/>
                  <a:gd name="connsiteX15" fmla="*/ 286525 w 286593"/>
                  <a:gd name="connsiteY15" fmla="*/ 233027 h 286454"/>
                  <a:gd name="connsiteX16" fmla="*/ 286525 w 286593"/>
                  <a:gd name="connsiteY16" fmla="*/ 233027 h 286454"/>
                  <a:gd name="connsiteX17" fmla="*/ 27564 w 286593"/>
                  <a:gd name="connsiteY17" fmla="*/ 12074 h 286454"/>
                  <a:gd name="connsiteX18" fmla="*/ 27866 w 286593"/>
                  <a:gd name="connsiteY18" fmla="*/ 12074 h 286454"/>
                  <a:gd name="connsiteX19" fmla="*/ 29676 w 286593"/>
                  <a:gd name="connsiteY19" fmla="*/ 12074 h 286454"/>
                  <a:gd name="connsiteX20" fmla="*/ 27564 w 286593"/>
                  <a:gd name="connsiteY20" fmla="*/ 12074 h 286454"/>
                  <a:gd name="connsiteX21" fmla="*/ 249703 w 286593"/>
                  <a:gd name="connsiteY21" fmla="*/ 274682 h 286454"/>
                  <a:gd name="connsiteX22" fmla="*/ 249703 w 286593"/>
                  <a:gd name="connsiteY22" fmla="*/ 274682 h 286454"/>
                  <a:gd name="connsiteX23" fmla="*/ 249703 w 286593"/>
                  <a:gd name="connsiteY23" fmla="*/ 274682 h 286454"/>
                  <a:gd name="connsiteX24" fmla="*/ 249703 w 286593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93" h="286454">
                    <a:moveTo>
                      <a:pt x="286525" y="233027"/>
                    </a:moveTo>
                    <a:lnTo>
                      <a:pt x="286525" y="233027"/>
                    </a:lnTo>
                    <a:cubicBezTo>
                      <a:pt x="284714" y="202540"/>
                      <a:pt x="276867" y="166922"/>
                      <a:pt x="264492" y="135530"/>
                    </a:cubicBezTo>
                    <a:cubicBezTo>
                      <a:pt x="248194" y="93875"/>
                      <a:pt x="223143" y="63086"/>
                      <a:pt x="187528" y="41655"/>
                    </a:cubicBezTo>
                    <a:cubicBezTo>
                      <a:pt x="144066" y="15092"/>
                      <a:pt x="93964" y="1811"/>
                      <a:pt x="29978" y="0"/>
                    </a:cubicBezTo>
                    <a:cubicBezTo>
                      <a:pt x="29073" y="0"/>
                      <a:pt x="28469" y="0"/>
                      <a:pt x="27866" y="0"/>
                    </a:cubicBezTo>
                    <a:cubicBezTo>
                      <a:pt x="20320" y="0"/>
                      <a:pt x="12171" y="906"/>
                      <a:pt x="6135" y="6943"/>
                    </a:cubicBezTo>
                    <a:cubicBezTo>
                      <a:pt x="-204" y="13583"/>
                      <a:pt x="-204" y="23544"/>
                      <a:pt x="99" y="31996"/>
                    </a:cubicBezTo>
                    <a:cubicBezTo>
                      <a:pt x="2513" y="83612"/>
                      <a:pt x="11266" y="124060"/>
                      <a:pt x="26960" y="159678"/>
                    </a:cubicBezTo>
                    <a:cubicBezTo>
                      <a:pt x="48691" y="208577"/>
                      <a:pt x="85211" y="243592"/>
                      <a:pt x="135615" y="263816"/>
                    </a:cubicBezTo>
                    <a:cubicBezTo>
                      <a:pt x="169419" y="277399"/>
                      <a:pt x="204731" y="284945"/>
                      <a:pt x="240950" y="286454"/>
                    </a:cubicBezTo>
                    <a:lnTo>
                      <a:pt x="240950" y="286454"/>
                    </a:lnTo>
                    <a:lnTo>
                      <a:pt x="240950" y="286454"/>
                    </a:lnTo>
                    <a:cubicBezTo>
                      <a:pt x="244270" y="286454"/>
                      <a:pt x="246986" y="286454"/>
                      <a:pt x="249099" y="286454"/>
                    </a:cubicBezTo>
                    <a:cubicBezTo>
                      <a:pt x="258758" y="286454"/>
                      <a:pt x="269623" y="285851"/>
                      <a:pt x="277168" y="278304"/>
                    </a:cubicBezTo>
                    <a:cubicBezTo>
                      <a:pt x="286525" y="269551"/>
                      <a:pt x="286827" y="255364"/>
                      <a:pt x="286525" y="233027"/>
                    </a:cubicBezTo>
                    <a:lnTo>
                      <a:pt x="286525" y="233027"/>
                    </a:lnTo>
                    <a:close/>
                    <a:moveTo>
                      <a:pt x="27564" y="12074"/>
                    </a:moveTo>
                    <a:cubicBezTo>
                      <a:pt x="27564" y="12074"/>
                      <a:pt x="27866" y="12074"/>
                      <a:pt x="27866" y="12074"/>
                    </a:cubicBezTo>
                    <a:cubicBezTo>
                      <a:pt x="28469" y="12074"/>
                      <a:pt x="29073" y="12074"/>
                      <a:pt x="29676" y="12074"/>
                    </a:cubicBezTo>
                    <a:cubicBezTo>
                      <a:pt x="29073" y="12074"/>
                      <a:pt x="28469" y="12074"/>
                      <a:pt x="27564" y="12074"/>
                    </a:cubicBezTo>
                    <a:close/>
                    <a:moveTo>
                      <a:pt x="249703" y="274682"/>
                    </a:moveTo>
                    <a:cubicBezTo>
                      <a:pt x="249703" y="274682"/>
                      <a:pt x="249703" y="274682"/>
                      <a:pt x="249703" y="274682"/>
                    </a:cubicBezTo>
                    <a:cubicBezTo>
                      <a:pt x="249703" y="274682"/>
                      <a:pt x="249703" y="274682"/>
                      <a:pt x="249703" y="274682"/>
                    </a:cubicBezTo>
                    <a:cubicBezTo>
                      <a:pt x="249703" y="274682"/>
                      <a:pt x="249703" y="274682"/>
                      <a:pt x="24970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6BFCCBE2-62CA-F943-8177-E08AB61C7667}"/>
                  </a:ext>
                </a:extLst>
              </p:cNvPr>
              <p:cNvSpPr/>
              <p:nvPr/>
            </p:nvSpPr>
            <p:spPr>
              <a:xfrm>
                <a:off x="9728895" y="309394"/>
                <a:ext cx="287251" cy="287058"/>
              </a:xfrm>
              <a:custGeom>
                <a:avLst/>
                <a:gdLst>
                  <a:gd name="connsiteX0" fmla="*/ 287195 w 287251"/>
                  <a:gd name="connsiteY0" fmla="*/ 235140 h 287058"/>
                  <a:gd name="connsiteX1" fmla="*/ 287195 w 287251"/>
                  <a:gd name="connsiteY1" fmla="*/ 235140 h 287058"/>
                  <a:gd name="connsiteX2" fmla="*/ 287195 w 287251"/>
                  <a:gd name="connsiteY2" fmla="*/ 234536 h 287058"/>
                  <a:gd name="connsiteX3" fmla="*/ 265464 w 287251"/>
                  <a:gd name="connsiteY3" fmla="*/ 135530 h 287058"/>
                  <a:gd name="connsiteX4" fmla="*/ 157715 w 287251"/>
                  <a:gd name="connsiteY4" fmla="*/ 24148 h 287058"/>
                  <a:gd name="connsiteX5" fmla="*/ 38194 w 287251"/>
                  <a:gd name="connsiteY5" fmla="*/ 0 h 287058"/>
                  <a:gd name="connsiteX6" fmla="*/ 35779 w 287251"/>
                  <a:gd name="connsiteY6" fmla="*/ 0 h 287058"/>
                  <a:gd name="connsiteX7" fmla="*/ 6503 w 287251"/>
                  <a:gd name="connsiteY7" fmla="*/ 8452 h 287058"/>
                  <a:gd name="connsiteX8" fmla="*/ 466 w 287251"/>
                  <a:gd name="connsiteY8" fmla="*/ 38637 h 287058"/>
                  <a:gd name="connsiteX9" fmla="*/ 15859 w 287251"/>
                  <a:gd name="connsiteY9" fmla="*/ 128286 h 287058"/>
                  <a:gd name="connsiteX10" fmla="*/ 125419 w 287251"/>
                  <a:gd name="connsiteY10" fmla="*/ 258081 h 287058"/>
                  <a:gd name="connsiteX11" fmla="*/ 238300 w 287251"/>
                  <a:gd name="connsiteY11" fmla="*/ 285851 h 287058"/>
                  <a:gd name="connsiteX12" fmla="*/ 238300 w 287251"/>
                  <a:gd name="connsiteY12" fmla="*/ 285851 h 287058"/>
                  <a:gd name="connsiteX13" fmla="*/ 238300 w 287251"/>
                  <a:gd name="connsiteY13" fmla="*/ 285851 h 287058"/>
                  <a:gd name="connsiteX14" fmla="*/ 254900 w 287251"/>
                  <a:gd name="connsiteY14" fmla="*/ 287058 h 287058"/>
                  <a:gd name="connsiteX15" fmla="*/ 277537 w 287251"/>
                  <a:gd name="connsiteY15" fmla="*/ 279210 h 287058"/>
                  <a:gd name="connsiteX16" fmla="*/ 287195 w 287251"/>
                  <a:gd name="connsiteY16" fmla="*/ 235140 h 287058"/>
                  <a:gd name="connsiteX17" fmla="*/ 36081 w 287251"/>
                  <a:gd name="connsiteY17" fmla="*/ 12376 h 287058"/>
                  <a:gd name="connsiteX18" fmla="*/ 38496 w 287251"/>
                  <a:gd name="connsiteY18" fmla="*/ 12376 h 287058"/>
                  <a:gd name="connsiteX19" fmla="*/ 41212 w 287251"/>
                  <a:gd name="connsiteY19" fmla="*/ 12376 h 287058"/>
                  <a:gd name="connsiteX20" fmla="*/ 36081 w 287251"/>
                  <a:gd name="connsiteY20" fmla="*/ 12376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51" h="287058">
                    <a:moveTo>
                      <a:pt x="287195" y="235140"/>
                    </a:moveTo>
                    <a:lnTo>
                      <a:pt x="287195" y="235140"/>
                    </a:lnTo>
                    <a:lnTo>
                      <a:pt x="287195" y="234536"/>
                    </a:lnTo>
                    <a:cubicBezTo>
                      <a:pt x="285383" y="201333"/>
                      <a:pt x="277838" y="166319"/>
                      <a:pt x="265464" y="135530"/>
                    </a:cubicBezTo>
                    <a:cubicBezTo>
                      <a:pt x="244638" y="83008"/>
                      <a:pt x="208420" y="45579"/>
                      <a:pt x="157715" y="24148"/>
                    </a:cubicBezTo>
                    <a:cubicBezTo>
                      <a:pt x="119383" y="8150"/>
                      <a:pt x="79242" y="0"/>
                      <a:pt x="38194" y="0"/>
                    </a:cubicBezTo>
                    <a:cubicBezTo>
                      <a:pt x="37288" y="0"/>
                      <a:pt x="36685" y="0"/>
                      <a:pt x="35779" y="0"/>
                    </a:cubicBezTo>
                    <a:cubicBezTo>
                      <a:pt x="24914" y="0"/>
                      <a:pt x="13746" y="604"/>
                      <a:pt x="6503" y="8452"/>
                    </a:cubicBezTo>
                    <a:cubicBezTo>
                      <a:pt x="-741" y="16300"/>
                      <a:pt x="-439" y="27166"/>
                      <a:pt x="466" y="38637"/>
                    </a:cubicBezTo>
                    <a:cubicBezTo>
                      <a:pt x="3485" y="70934"/>
                      <a:pt x="6805" y="99912"/>
                      <a:pt x="15859" y="128286"/>
                    </a:cubicBezTo>
                    <a:cubicBezTo>
                      <a:pt x="35779" y="191070"/>
                      <a:pt x="71696" y="233631"/>
                      <a:pt x="125419" y="258081"/>
                    </a:cubicBezTo>
                    <a:cubicBezTo>
                      <a:pt x="163147" y="275286"/>
                      <a:pt x="202082" y="281323"/>
                      <a:pt x="238300" y="285851"/>
                    </a:cubicBezTo>
                    <a:lnTo>
                      <a:pt x="238300" y="285851"/>
                    </a:lnTo>
                    <a:lnTo>
                      <a:pt x="238300" y="285851"/>
                    </a:lnTo>
                    <a:cubicBezTo>
                      <a:pt x="245846" y="286756"/>
                      <a:pt x="250674" y="287058"/>
                      <a:pt x="254900" y="287058"/>
                    </a:cubicBezTo>
                    <a:cubicBezTo>
                      <a:pt x="261238" y="287058"/>
                      <a:pt x="270897" y="286152"/>
                      <a:pt x="277537" y="279210"/>
                    </a:cubicBezTo>
                    <a:cubicBezTo>
                      <a:pt x="286893" y="271060"/>
                      <a:pt x="287497" y="257175"/>
                      <a:pt x="287195" y="235140"/>
                    </a:cubicBezTo>
                    <a:close/>
                    <a:moveTo>
                      <a:pt x="36081" y="12376"/>
                    </a:moveTo>
                    <a:cubicBezTo>
                      <a:pt x="36987" y="12376"/>
                      <a:pt x="37590" y="12376"/>
                      <a:pt x="38496" y="12376"/>
                    </a:cubicBezTo>
                    <a:cubicBezTo>
                      <a:pt x="39401" y="12376"/>
                      <a:pt x="40306" y="12376"/>
                      <a:pt x="41212" y="12376"/>
                    </a:cubicBezTo>
                    <a:cubicBezTo>
                      <a:pt x="39401" y="12376"/>
                      <a:pt x="37590" y="12376"/>
                      <a:pt x="36081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528A8AEA-C6A7-7146-A0F1-2F1BFF6AC6E8}"/>
                  </a:ext>
                </a:extLst>
              </p:cNvPr>
              <p:cNvSpPr/>
              <p:nvPr/>
            </p:nvSpPr>
            <p:spPr>
              <a:xfrm>
                <a:off x="9729262" y="1560858"/>
                <a:ext cx="286524" cy="286454"/>
              </a:xfrm>
              <a:custGeom>
                <a:avLst/>
                <a:gdLst>
                  <a:gd name="connsiteX0" fmla="*/ 30280 w 286524"/>
                  <a:gd name="connsiteY0" fmla="*/ 286454 h 286454"/>
                  <a:gd name="connsiteX1" fmla="*/ 32393 w 286524"/>
                  <a:gd name="connsiteY1" fmla="*/ 286454 h 286454"/>
                  <a:gd name="connsiteX2" fmla="*/ 177568 w 286524"/>
                  <a:gd name="connsiteY2" fmla="*/ 251440 h 286454"/>
                  <a:gd name="connsiteX3" fmla="*/ 262681 w 286524"/>
                  <a:gd name="connsiteY3" fmla="*/ 155452 h 286454"/>
                  <a:gd name="connsiteX4" fmla="*/ 286525 w 286524"/>
                  <a:gd name="connsiteY4" fmla="*/ 46787 h 286454"/>
                  <a:gd name="connsiteX5" fmla="*/ 286525 w 286524"/>
                  <a:gd name="connsiteY5" fmla="*/ 46485 h 286454"/>
                  <a:gd name="connsiteX6" fmla="*/ 286525 w 286524"/>
                  <a:gd name="connsiteY6" fmla="*/ 46183 h 286454"/>
                  <a:gd name="connsiteX7" fmla="*/ 286525 w 286524"/>
                  <a:gd name="connsiteY7" fmla="*/ 35920 h 286454"/>
                  <a:gd name="connsiteX8" fmla="*/ 286525 w 286524"/>
                  <a:gd name="connsiteY8" fmla="*/ 35920 h 286454"/>
                  <a:gd name="connsiteX9" fmla="*/ 286525 w 286524"/>
                  <a:gd name="connsiteY9" fmla="*/ 35920 h 286454"/>
                  <a:gd name="connsiteX10" fmla="*/ 280790 w 286524"/>
                  <a:gd name="connsiteY10" fmla="*/ 9055 h 286454"/>
                  <a:gd name="connsiteX11" fmla="*/ 254532 w 286524"/>
                  <a:gd name="connsiteY11" fmla="*/ 0 h 286454"/>
                  <a:gd name="connsiteX12" fmla="*/ 249099 w 286524"/>
                  <a:gd name="connsiteY12" fmla="*/ 0 h 286454"/>
                  <a:gd name="connsiteX13" fmla="*/ 145274 w 286524"/>
                  <a:gd name="connsiteY13" fmla="*/ 19318 h 286454"/>
                  <a:gd name="connsiteX14" fmla="*/ 36015 w 286524"/>
                  <a:gd name="connsiteY14" fmla="*/ 108967 h 286454"/>
                  <a:gd name="connsiteX15" fmla="*/ 99 w 286524"/>
                  <a:gd name="connsiteY15" fmla="*/ 255968 h 286454"/>
                  <a:gd name="connsiteX16" fmla="*/ 6135 w 286524"/>
                  <a:gd name="connsiteY16" fmla="*/ 278606 h 286454"/>
                  <a:gd name="connsiteX17" fmla="*/ 30280 w 286524"/>
                  <a:gd name="connsiteY17" fmla="*/ 286454 h 286454"/>
                  <a:gd name="connsiteX18" fmla="*/ 254834 w 286524"/>
                  <a:gd name="connsiteY18" fmla="*/ 12074 h 286454"/>
                  <a:gd name="connsiteX19" fmla="*/ 256041 w 286524"/>
                  <a:gd name="connsiteY19" fmla="*/ 12074 h 286454"/>
                  <a:gd name="connsiteX20" fmla="*/ 253929 w 286524"/>
                  <a:gd name="connsiteY20" fmla="*/ 12074 h 286454"/>
                  <a:gd name="connsiteX21" fmla="*/ 254834 w 286524"/>
                  <a:gd name="connsiteY21" fmla="*/ 12074 h 286454"/>
                  <a:gd name="connsiteX22" fmla="*/ 32393 w 286524"/>
                  <a:gd name="connsiteY22" fmla="*/ 274380 h 286454"/>
                  <a:gd name="connsiteX23" fmla="*/ 30583 w 286524"/>
                  <a:gd name="connsiteY23" fmla="*/ 274380 h 286454"/>
                  <a:gd name="connsiteX24" fmla="*/ 29978 w 286524"/>
                  <a:gd name="connsiteY24" fmla="*/ 274380 h 286454"/>
                  <a:gd name="connsiteX25" fmla="*/ 32393 w 286524"/>
                  <a:gd name="connsiteY25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24" h="286454">
                    <a:moveTo>
                      <a:pt x="30280" y="286454"/>
                    </a:moveTo>
                    <a:cubicBezTo>
                      <a:pt x="30884" y="286454"/>
                      <a:pt x="31790" y="286454"/>
                      <a:pt x="32393" y="286454"/>
                    </a:cubicBezTo>
                    <a:cubicBezTo>
                      <a:pt x="87928" y="285851"/>
                      <a:pt x="135615" y="274380"/>
                      <a:pt x="177568" y="251440"/>
                    </a:cubicBezTo>
                    <a:cubicBezTo>
                      <a:pt x="216201" y="230612"/>
                      <a:pt x="244874" y="198315"/>
                      <a:pt x="262681" y="155452"/>
                    </a:cubicBezTo>
                    <a:cubicBezTo>
                      <a:pt x="276867" y="121947"/>
                      <a:pt x="285016" y="85423"/>
                      <a:pt x="286525" y="46787"/>
                    </a:cubicBezTo>
                    <a:lnTo>
                      <a:pt x="286525" y="46485"/>
                    </a:lnTo>
                    <a:lnTo>
                      <a:pt x="286525" y="46183"/>
                    </a:lnTo>
                    <a:lnTo>
                      <a:pt x="286525" y="35920"/>
                    </a:lnTo>
                    <a:lnTo>
                      <a:pt x="286525" y="35920"/>
                    </a:lnTo>
                    <a:lnTo>
                      <a:pt x="286525" y="35920"/>
                    </a:lnTo>
                    <a:cubicBezTo>
                      <a:pt x="286223" y="24450"/>
                      <a:pt x="285921" y="15696"/>
                      <a:pt x="280790" y="9055"/>
                    </a:cubicBezTo>
                    <a:cubicBezTo>
                      <a:pt x="274452" y="604"/>
                      <a:pt x="263888" y="0"/>
                      <a:pt x="254532" y="0"/>
                    </a:cubicBezTo>
                    <a:cubicBezTo>
                      <a:pt x="252721" y="0"/>
                      <a:pt x="250911" y="0"/>
                      <a:pt x="249099" y="0"/>
                    </a:cubicBezTo>
                    <a:cubicBezTo>
                      <a:pt x="211976" y="1207"/>
                      <a:pt x="177266" y="7848"/>
                      <a:pt x="145274" y="19318"/>
                    </a:cubicBezTo>
                    <a:cubicBezTo>
                      <a:pt x="95474" y="37429"/>
                      <a:pt x="59557" y="66709"/>
                      <a:pt x="36015" y="108967"/>
                    </a:cubicBezTo>
                    <a:cubicBezTo>
                      <a:pt x="8851" y="157867"/>
                      <a:pt x="2513" y="210690"/>
                      <a:pt x="99" y="255968"/>
                    </a:cubicBezTo>
                    <a:cubicBezTo>
                      <a:pt x="-204" y="262910"/>
                      <a:pt x="-204" y="271966"/>
                      <a:pt x="6135" y="278606"/>
                    </a:cubicBezTo>
                    <a:cubicBezTo>
                      <a:pt x="12775" y="285549"/>
                      <a:pt x="22132" y="286454"/>
                      <a:pt x="30280" y="286454"/>
                    </a:cubicBezTo>
                    <a:close/>
                    <a:moveTo>
                      <a:pt x="254834" y="12074"/>
                    </a:moveTo>
                    <a:cubicBezTo>
                      <a:pt x="255438" y="12074"/>
                      <a:pt x="255739" y="12074"/>
                      <a:pt x="256041" y="12074"/>
                    </a:cubicBezTo>
                    <a:cubicBezTo>
                      <a:pt x="255438" y="12074"/>
                      <a:pt x="254532" y="12074"/>
                      <a:pt x="253929" y="12074"/>
                    </a:cubicBezTo>
                    <a:cubicBezTo>
                      <a:pt x="254230" y="12074"/>
                      <a:pt x="254532" y="12074"/>
                      <a:pt x="254834" y="12074"/>
                    </a:cubicBezTo>
                    <a:close/>
                    <a:moveTo>
                      <a:pt x="32393" y="274380"/>
                    </a:moveTo>
                    <a:cubicBezTo>
                      <a:pt x="31790" y="274380"/>
                      <a:pt x="31186" y="274380"/>
                      <a:pt x="30583" y="274380"/>
                    </a:cubicBezTo>
                    <a:cubicBezTo>
                      <a:pt x="30280" y="274380"/>
                      <a:pt x="30280" y="274380"/>
                      <a:pt x="29978" y="274380"/>
                    </a:cubicBezTo>
                    <a:cubicBezTo>
                      <a:pt x="30583" y="274380"/>
                      <a:pt x="31487" y="274380"/>
                      <a:pt x="3239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2AEC0D72-31D5-6A47-B98B-C9697E1A6A31}"/>
                  </a:ext>
                </a:extLst>
              </p:cNvPr>
              <p:cNvSpPr/>
              <p:nvPr/>
            </p:nvSpPr>
            <p:spPr>
              <a:xfrm>
                <a:off x="9729453" y="933315"/>
                <a:ext cx="286636" cy="287057"/>
              </a:xfrm>
              <a:custGeom>
                <a:avLst/>
                <a:gdLst>
                  <a:gd name="connsiteX0" fmla="*/ 155345 w 286636"/>
                  <a:gd name="connsiteY0" fmla="*/ 25355 h 287057"/>
                  <a:gd name="connsiteX1" fmla="*/ 34316 w 286636"/>
                  <a:gd name="connsiteY1" fmla="*/ 302 h 287057"/>
                  <a:gd name="connsiteX2" fmla="*/ 26770 w 286636"/>
                  <a:gd name="connsiteY2" fmla="*/ 0 h 287057"/>
                  <a:gd name="connsiteX3" fmla="*/ 6548 w 286636"/>
                  <a:gd name="connsiteY3" fmla="*/ 6942 h 287057"/>
                  <a:gd name="connsiteX4" fmla="*/ 211 w 286636"/>
                  <a:gd name="connsiteY4" fmla="*/ 33203 h 287057"/>
                  <a:gd name="connsiteX5" fmla="*/ 32505 w 286636"/>
                  <a:gd name="connsiteY5" fmla="*/ 171752 h 287057"/>
                  <a:gd name="connsiteX6" fmla="*/ 80193 w 286636"/>
                  <a:gd name="connsiteY6" fmla="*/ 232122 h 287057"/>
                  <a:gd name="connsiteX7" fmla="*/ 238648 w 286636"/>
                  <a:gd name="connsiteY7" fmla="*/ 287058 h 287057"/>
                  <a:gd name="connsiteX8" fmla="*/ 238949 w 286636"/>
                  <a:gd name="connsiteY8" fmla="*/ 287058 h 287057"/>
                  <a:gd name="connsiteX9" fmla="*/ 239251 w 286636"/>
                  <a:gd name="connsiteY9" fmla="*/ 287058 h 287057"/>
                  <a:gd name="connsiteX10" fmla="*/ 248306 w 286636"/>
                  <a:gd name="connsiteY10" fmla="*/ 287058 h 287057"/>
                  <a:gd name="connsiteX11" fmla="*/ 256455 w 286636"/>
                  <a:gd name="connsiteY11" fmla="*/ 287058 h 287057"/>
                  <a:gd name="connsiteX12" fmla="*/ 282412 w 286636"/>
                  <a:gd name="connsiteY12" fmla="*/ 276795 h 287057"/>
                  <a:gd name="connsiteX13" fmla="*/ 286637 w 286636"/>
                  <a:gd name="connsiteY13" fmla="*/ 248421 h 287057"/>
                  <a:gd name="connsiteX14" fmla="*/ 260982 w 286636"/>
                  <a:gd name="connsiteY14" fmla="*/ 129191 h 287057"/>
                  <a:gd name="connsiteX15" fmla="*/ 155345 w 286636"/>
                  <a:gd name="connsiteY15" fmla="*/ 25355 h 287057"/>
                  <a:gd name="connsiteX16" fmla="*/ 25261 w 286636"/>
                  <a:gd name="connsiteY16" fmla="*/ 12074 h 287057"/>
                  <a:gd name="connsiteX17" fmla="*/ 27072 w 286636"/>
                  <a:gd name="connsiteY17" fmla="*/ 12074 h 287057"/>
                  <a:gd name="connsiteX18" fmla="*/ 27374 w 286636"/>
                  <a:gd name="connsiteY18" fmla="*/ 12074 h 287057"/>
                  <a:gd name="connsiteX19" fmla="*/ 25261 w 286636"/>
                  <a:gd name="connsiteY19" fmla="*/ 12074 h 287057"/>
                  <a:gd name="connsiteX20" fmla="*/ 256757 w 286636"/>
                  <a:gd name="connsiteY20" fmla="*/ 274984 h 287057"/>
                  <a:gd name="connsiteX21" fmla="*/ 254342 w 286636"/>
                  <a:gd name="connsiteY21" fmla="*/ 274984 h 287057"/>
                  <a:gd name="connsiteX22" fmla="*/ 256757 w 286636"/>
                  <a:gd name="connsiteY22" fmla="*/ 274984 h 287057"/>
                  <a:gd name="connsiteX23" fmla="*/ 256757 w 286636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36" h="287057">
                    <a:moveTo>
                      <a:pt x="155345" y="25355"/>
                    </a:moveTo>
                    <a:cubicBezTo>
                      <a:pt x="114600" y="8150"/>
                      <a:pt x="71439" y="3018"/>
                      <a:pt x="34316" y="302"/>
                    </a:cubicBezTo>
                    <a:cubicBezTo>
                      <a:pt x="31297" y="0"/>
                      <a:pt x="28883" y="0"/>
                      <a:pt x="26770" y="0"/>
                    </a:cubicBezTo>
                    <a:cubicBezTo>
                      <a:pt x="21036" y="0"/>
                      <a:pt x="12585" y="604"/>
                      <a:pt x="6548" y="6942"/>
                    </a:cubicBezTo>
                    <a:cubicBezTo>
                      <a:pt x="-92" y="13885"/>
                      <a:pt x="-394" y="24148"/>
                      <a:pt x="211" y="33203"/>
                    </a:cubicBezTo>
                    <a:cubicBezTo>
                      <a:pt x="3229" y="89649"/>
                      <a:pt x="13490" y="133719"/>
                      <a:pt x="32505" y="171752"/>
                    </a:cubicBezTo>
                    <a:cubicBezTo>
                      <a:pt x="45785" y="197409"/>
                      <a:pt x="61178" y="217029"/>
                      <a:pt x="80193" y="232122"/>
                    </a:cubicBezTo>
                    <a:cubicBezTo>
                      <a:pt x="120938" y="265023"/>
                      <a:pt x="171342" y="282530"/>
                      <a:pt x="238648" y="287058"/>
                    </a:cubicBezTo>
                    <a:lnTo>
                      <a:pt x="238949" y="287058"/>
                    </a:lnTo>
                    <a:lnTo>
                      <a:pt x="239251" y="287058"/>
                    </a:lnTo>
                    <a:lnTo>
                      <a:pt x="248306" y="287058"/>
                    </a:lnTo>
                    <a:cubicBezTo>
                      <a:pt x="251324" y="287058"/>
                      <a:pt x="254040" y="287058"/>
                      <a:pt x="256455" y="287058"/>
                    </a:cubicBezTo>
                    <a:cubicBezTo>
                      <a:pt x="264302" y="287058"/>
                      <a:pt x="276073" y="287058"/>
                      <a:pt x="282412" y="276795"/>
                    </a:cubicBezTo>
                    <a:cubicBezTo>
                      <a:pt x="286637" y="270155"/>
                      <a:pt x="286637" y="262005"/>
                      <a:pt x="286637" y="248421"/>
                    </a:cubicBezTo>
                    <a:cubicBezTo>
                      <a:pt x="286335" y="208276"/>
                      <a:pt x="277582" y="168130"/>
                      <a:pt x="260982" y="129191"/>
                    </a:cubicBezTo>
                    <a:cubicBezTo>
                      <a:pt x="240760" y="81499"/>
                      <a:pt x="205146" y="46485"/>
                      <a:pt x="155345" y="25355"/>
                    </a:cubicBezTo>
                    <a:close/>
                    <a:moveTo>
                      <a:pt x="25261" y="12074"/>
                    </a:moveTo>
                    <a:cubicBezTo>
                      <a:pt x="25865" y="12074"/>
                      <a:pt x="26469" y="12074"/>
                      <a:pt x="27072" y="12074"/>
                    </a:cubicBezTo>
                    <a:cubicBezTo>
                      <a:pt x="27072" y="12074"/>
                      <a:pt x="27374" y="12074"/>
                      <a:pt x="27374" y="12074"/>
                    </a:cubicBezTo>
                    <a:cubicBezTo>
                      <a:pt x="26469" y="12074"/>
                      <a:pt x="25865" y="12074"/>
                      <a:pt x="25261" y="12074"/>
                    </a:cubicBezTo>
                    <a:close/>
                    <a:moveTo>
                      <a:pt x="256757" y="274984"/>
                    </a:moveTo>
                    <a:cubicBezTo>
                      <a:pt x="256153" y="274984"/>
                      <a:pt x="255248" y="274984"/>
                      <a:pt x="254342" y="274984"/>
                    </a:cubicBezTo>
                    <a:cubicBezTo>
                      <a:pt x="255248" y="274984"/>
                      <a:pt x="256153" y="274984"/>
                      <a:pt x="256757" y="274984"/>
                    </a:cubicBezTo>
                    <a:cubicBezTo>
                      <a:pt x="256757" y="274984"/>
                      <a:pt x="256757" y="274984"/>
                      <a:pt x="25675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E4B23263-EBE6-EC4E-B474-37EC5E673734}"/>
                  </a:ext>
                </a:extLst>
              </p:cNvPr>
              <p:cNvSpPr/>
              <p:nvPr/>
            </p:nvSpPr>
            <p:spPr>
              <a:xfrm>
                <a:off x="9729375" y="2187496"/>
                <a:ext cx="286910" cy="287057"/>
              </a:xfrm>
              <a:custGeom>
                <a:avLst/>
                <a:gdLst>
                  <a:gd name="connsiteX0" fmla="*/ 286714 w 286910"/>
                  <a:gd name="connsiteY0" fmla="*/ 233933 h 287057"/>
                  <a:gd name="connsiteX1" fmla="*/ 286714 w 286910"/>
                  <a:gd name="connsiteY1" fmla="*/ 233933 h 287057"/>
                  <a:gd name="connsiteX2" fmla="*/ 262569 w 286910"/>
                  <a:gd name="connsiteY2" fmla="*/ 129795 h 287057"/>
                  <a:gd name="connsiteX3" fmla="*/ 193452 w 286910"/>
                  <a:gd name="connsiteY3" fmla="*/ 44372 h 287057"/>
                  <a:gd name="connsiteX4" fmla="*/ 29262 w 286910"/>
                  <a:gd name="connsiteY4" fmla="*/ 0 h 287057"/>
                  <a:gd name="connsiteX5" fmla="*/ 29262 w 286910"/>
                  <a:gd name="connsiteY5" fmla="*/ 0 h 287057"/>
                  <a:gd name="connsiteX6" fmla="*/ 29262 w 286910"/>
                  <a:gd name="connsiteY6" fmla="*/ 0 h 287057"/>
                  <a:gd name="connsiteX7" fmla="*/ 6324 w 286910"/>
                  <a:gd name="connsiteY7" fmla="*/ 7546 h 287057"/>
                  <a:gd name="connsiteX8" fmla="*/ 288 w 286910"/>
                  <a:gd name="connsiteY8" fmla="*/ 35618 h 287057"/>
                  <a:gd name="connsiteX9" fmla="*/ 26244 w 286910"/>
                  <a:gd name="connsiteY9" fmla="*/ 156659 h 287057"/>
                  <a:gd name="connsiteX10" fmla="*/ 135503 w 286910"/>
                  <a:gd name="connsiteY10" fmla="*/ 263212 h 287057"/>
                  <a:gd name="connsiteX11" fmla="*/ 238423 w 286910"/>
                  <a:gd name="connsiteY11" fmla="*/ 286152 h 287057"/>
                  <a:gd name="connsiteX12" fmla="*/ 253816 w 286910"/>
                  <a:gd name="connsiteY12" fmla="*/ 287058 h 287057"/>
                  <a:gd name="connsiteX13" fmla="*/ 278565 w 286910"/>
                  <a:gd name="connsiteY13" fmla="*/ 278908 h 287057"/>
                  <a:gd name="connsiteX14" fmla="*/ 286714 w 286910"/>
                  <a:gd name="connsiteY14" fmla="*/ 233933 h 287057"/>
                  <a:gd name="connsiteX15" fmla="*/ 286714 w 286910"/>
                  <a:gd name="connsiteY15" fmla="*/ 233933 h 287057"/>
                  <a:gd name="connsiteX16" fmla="*/ 253514 w 286910"/>
                  <a:gd name="connsiteY16" fmla="*/ 275286 h 287057"/>
                  <a:gd name="connsiteX17" fmla="*/ 253514 w 286910"/>
                  <a:gd name="connsiteY17" fmla="*/ 275286 h 287057"/>
                  <a:gd name="connsiteX18" fmla="*/ 253816 w 286910"/>
                  <a:gd name="connsiteY18" fmla="*/ 275286 h 287057"/>
                  <a:gd name="connsiteX19" fmla="*/ 253514 w 286910"/>
                  <a:gd name="connsiteY19" fmla="*/ 27528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910" h="287057">
                    <a:moveTo>
                      <a:pt x="286714" y="233933"/>
                    </a:moveTo>
                    <a:lnTo>
                      <a:pt x="286714" y="233933"/>
                    </a:lnTo>
                    <a:cubicBezTo>
                      <a:pt x="284903" y="199824"/>
                      <a:pt x="276453" y="162998"/>
                      <a:pt x="262569" y="129795"/>
                    </a:cubicBezTo>
                    <a:cubicBezTo>
                      <a:pt x="247176" y="92969"/>
                      <a:pt x="223936" y="64294"/>
                      <a:pt x="193452" y="44372"/>
                    </a:cubicBezTo>
                    <a:cubicBezTo>
                      <a:pt x="148783" y="15092"/>
                      <a:pt x="95059" y="604"/>
                      <a:pt x="29262" y="0"/>
                    </a:cubicBezTo>
                    <a:lnTo>
                      <a:pt x="29262" y="0"/>
                    </a:lnTo>
                    <a:lnTo>
                      <a:pt x="29262" y="0"/>
                    </a:lnTo>
                    <a:cubicBezTo>
                      <a:pt x="21415" y="0"/>
                      <a:pt x="12361" y="906"/>
                      <a:pt x="6324" y="7546"/>
                    </a:cubicBezTo>
                    <a:cubicBezTo>
                      <a:pt x="-618" y="15092"/>
                      <a:pt x="-316" y="25959"/>
                      <a:pt x="288" y="35618"/>
                    </a:cubicBezTo>
                    <a:cubicBezTo>
                      <a:pt x="3608" y="74557"/>
                      <a:pt x="9041" y="116513"/>
                      <a:pt x="26244" y="156659"/>
                    </a:cubicBezTo>
                    <a:cubicBezTo>
                      <a:pt x="47674" y="206464"/>
                      <a:pt x="84495" y="242384"/>
                      <a:pt x="135503" y="263212"/>
                    </a:cubicBezTo>
                    <a:cubicBezTo>
                      <a:pt x="164780" y="275286"/>
                      <a:pt x="197375" y="282530"/>
                      <a:pt x="238423" y="286152"/>
                    </a:cubicBezTo>
                    <a:cubicBezTo>
                      <a:pt x="245365" y="286756"/>
                      <a:pt x="249892" y="287058"/>
                      <a:pt x="253816" y="287058"/>
                    </a:cubicBezTo>
                    <a:cubicBezTo>
                      <a:pt x="262267" y="287058"/>
                      <a:pt x="271623" y="286152"/>
                      <a:pt x="278565" y="278908"/>
                    </a:cubicBezTo>
                    <a:cubicBezTo>
                      <a:pt x="287016" y="270155"/>
                      <a:pt x="287318" y="256269"/>
                      <a:pt x="286714" y="233933"/>
                    </a:cubicBezTo>
                    <a:lnTo>
                      <a:pt x="286714" y="233933"/>
                    </a:lnTo>
                    <a:close/>
                    <a:moveTo>
                      <a:pt x="253514" y="275286"/>
                    </a:moveTo>
                    <a:cubicBezTo>
                      <a:pt x="253514" y="275286"/>
                      <a:pt x="253212" y="275286"/>
                      <a:pt x="253514" y="275286"/>
                    </a:cubicBezTo>
                    <a:cubicBezTo>
                      <a:pt x="253514" y="275286"/>
                      <a:pt x="253514" y="275286"/>
                      <a:pt x="253816" y="275286"/>
                    </a:cubicBezTo>
                    <a:cubicBezTo>
                      <a:pt x="253816" y="275286"/>
                      <a:pt x="253514" y="275286"/>
                      <a:pt x="253514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5C6848A2-32B0-C749-9166-79BD7AE5C4D0}"/>
                  </a:ext>
                </a:extLst>
              </p:cNvPr>
              <p:cNvSpPr/>
              <p:nvPr/>
            </p:nvSpPr>
            <p:spPr>
              <a:xfrm>
                <a:off x="9729601" y="2505343"/>
                <a:ext cx="286754" cy="286756"/>
              </a:xfrm>
              <a:custGeom>
                <a:avLst/>
                <a:gdLst>
                  <a:gd name="connsiteX0" fmla="*/ 278943 w 286754"/>
                  <a:gd name="connsiteY0" fmla="*/ 9055 h 286756"/>
                  <a:gd name="connsiteX1" fmla="*/ 244536 w 286754"/>
                  <a:gd name="connsiteY1" fmla="*/ 0 h 286756"/>
                  <a:gd name="connsiteX2" fmla="*/ 233067 w 286754"/>
                  <a:gd name="connsiteY2" fmla="*/ 302 h 286756"/>
                  <a:gd name="connsiteX3" fmla="*/ 233067 w 286754"/>
                  <a:gd name="connsiteY3" fmla="*/ 302 h 286756"/>
                  <a:gd name="connsiteX4" fmla="*/ 233067 w 286754"/>
                  <a:gd name="connsiteY4" fmla="*/ 302 h 286756"/>
                  <a:gd name="connsiteX5" fmla="*/ 119583 w 286754"/>
                  <a:gd name="connsiteY5" fmla="*/ 29581 h 286756"/>
                  <a:gd name="connsiteX6" fmla="*/ 50768 w 286754"/>
                  <a:gd name="connsiteY6" fmla="*/ 85725 h 286756"/>
                  <a:gd name="connsiteX7" fmla="*/ 63 w 286754"/>
                  <a:gd name="connsiteY7" fmla="*/ 257477 h 286756"/>
                  <a:gd name="connsiteX8" fmla="*/ 6099 w 286754"/>
                  <a:gd name="connsiteY8" fmla="*/ 279814 h 286756"/>
                  <a:gd name="connsiteX9" fmla="*/ 26924 w 286754"/>
                  <a:gd name="connsiteY9" fmla="*/ 286756 h 286756"/>
                  <a:gd name="connsiteX10" fmla="*/ 32961 w 286754"/>
                  <a:gd name="connsiteY10" fmla="*/ 286454 h 286756"/>
                  <a:gd name="connsiteX11" fmla="*/ 171495 w 286754"/>
                  <a:gd name="connsiteY11" fmla="*/ 253855 h 286756"/>
                  <a:gd name="connsiteX12" fmla="*/ 258722 w 286754"/>
                  <a:gd name="connsiteY12" fmla="*/ 163300 h 286756"/>
                  <a:gd name="connsiteX13" fmla="*/ 286489 w 286754"/>
                  <a:gd name="connsiteY13" fmla="*/ 46787 h 286756"/>
                  <a:gd name="connsiteX14" fmla="*/ 278943 w 286754"/>
                  <a:gd name="connsiteY14" fmla="*/ 9055 h 286756"/>
                  <a:gd name="connsiteX15" fmla="*/ 26924 w 286754"/>
                  <a:gd name="connsiteY15" fmla="*/ 274984 h 286756"/>
                  <a:gd name="connsiteX16" fmla="*/ 26622 w 286754"/>
                  <a:gd name="connsiteY16" fmla="*/ 274984 h 286756"/>
                  <a:gd name="connsiteX17" fmla="*/ 28433 w 286754"/>
                  <a:gd name="connsiteY17" fmla="*/ 274984 h 286756"/>
                  <a:gd name="connsiteX18" fmla="*/ 26924 w 286754"/>
                  <a:gd name="connsiteY18" fmla="*/ 274984 h 286756"/>
                  <a:gd name="connsiteX19" fmla="*/ 244234 w 286754"/>
                  <a:gd name="connsiteY19" fmla="*/ 12376 h 286756"/>
                  <a:gd name="connsiteX20" fmla="*/ 244536 w 286754"/>
                  <a:gd name="connsiteY20" fmla="*/ 12376 h 286756"/>
                  <a:gd name="connsiteX21" fmla="*/ 244838 w 286754"/>
                  <a:gd name="connsiteY21" fmla="*/ 12376 h 286756"/>
                  <a:gd name="connsiteX22" fmla="*/ 244234 w 286754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54" h="286756">
                    <a:moveTo>
                      <a:pt x="278943" y="9055"/>
                    </a:moveTo>
                    <a:cubicBezTo>
                      <a:pt x="270794" y="604"/>
                      <a:pt x="258722" y="0"/>
                      <a:pt x="244536" y="0"/>
                    </a:cubicBezTo>
                    <a:cubicBezTo>
                      <a:pt x="241518" y="0"/>
                      <a:pt x="237896" y="0"/>
                      <a:pt x="233067" y="302"/>
                    </a:cubicBezTo>
                    <a:lnTo>
                      <a:pt x="233067" y="302"/>
                    </a:lnTo>
                    <a:lnTo>
                      <a:pt x="233067" y="302"/>
                    </a:lnTo>
                    <a:cubicBezTo>
                      <a:pt x="195037" y="2113"/>
                      <a:pt x="154895" y="12376"/>
                      <a:pt x="119583" y="29581"/>
                    </a:cubicBezTo>
                    <a:cubicBezTo>
                      <a:pt x="90910" y="43466"/>
                      <a:pt x="67670" y="62483"/>
                      <a:pt x="50768" y="85725"/>
                    </a:cubicBezTo>
                    <a:cubicBezTo>
                      <a:pt x="9721" y="142473"/>
                      <a:pt x="2175" y="207370"/>
                      <a:pt x="63" y="257477"/>
                    </a:cubicBezTo>
                    <a:cubicBezTo>
                      <a:pt x="-239" y="265627"/>
                      <a:pt x="364" y="273777"/>
                      <a:pt x="6099" y="279814"/>
                    </a:cubicBezTo>
                    <a:cubicBezTo>
                      <a:pt x="11833" y="285851"/>
                      <a:pt x="19982" y="286756"/>
                      <a:pt x="26924" y="286756"/>
                    </a:cubicBezTo>
                    <a:cubicBezTo>
                      <a:pt x="28735" y="286756"/>
                      <a:pt x="30546" y="286756"/>
                      <a:pt x="32961" y="286454"/>
                    </a:cubicBezTo>
                    <a:cubicBezTo>
                      <a:pt x="71895" y="284039"/>
                      <a:pt x="122903" y="278304"/>
                      <a:pt x="171495" y="253855"/>
                    </a:cubicBezTo>
                    <a:cubicBezTo>
                      <a:pt x="211637" y="233329"/>
                      <a:pt x="240914" y="202842"/>
                      <a:pt x="258722" y="163300"/>
                    </a:cubicBezTo>
                    <a:cubicBezTo>
                      <a:pt x="275925" y="125569"/>
                      <a:pt x="284980" y="86329"/>
                      <a:pt x="286489" y="46787"/>
                    </a:cubicBezTo>
                    <a:cubicBezTo>
                      <a:pt x="287092" y="31392"/>
                      <a:pt x="287394" y="18111"/>
                      <a:pt x="278943" y="9055"/>
                    </a:cubicBezTo>
                    <a:close/>
                    <a:moveTo>
                      <a:pt x="26924" y="274984"/>
                    </a:moveTo>
                    <a:cubicBezTo>
                      <a:pt x="26924" y="274984"/>
                      <a:pt x="26622" y="274984"/>
                      <a:pt x="26622" y="274984"/>
                    </a:cubicBezTo>
                    <a:cubicBezTo>
                      <a:pt x="27226" y="274984"/>
                      <a:pt x="27830" y="274984"/>
                      <a:pt x="28433" y="274984"/>
                    </a:cubicBezTo>
                    <a:cubicBezTo>
                      <a:pt x="27830" y="274984"/>
                      <a:pt x="27528" y="274984"/>
                      <a:pt x="26924" y="274984"/>
                    </a:cubicBezTo>
                    <a:close/>
                    <a:moveTo>
                      <a:pt x="244234" y="12376"/>
                    </a:moveTo>
                    <a:cubicBezTo>
                      <a:pt x="244234" y="12376"/>
                      <a:pt x="244536" y="12376"/>
                      <a:pt x="244536" y="12376"/>
                    </a:cubicBezTo>
                    <a:cubicBezTo>
                      <a:pt x="244536" y="12376"/>
                      <a:pt x="244838" y="12376"/>
                      <a:pt x="244838" y="12376"/>
                    </a:cubicBezTo>
                    <a:cubicBezTo>
                      <a:pt x="244536" y="12376"/>
                      <a:pt x="244536" y="12376"/>
                      <a:pt x="244234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145F318F-8908-5047-9D51-9D1548CC4D56}"/>
                  </a:ext>
                </a:extLst>
              </p:cNvPr>
              <p:cNvSpPr/>
              <p:nvPr/>
            </p:nvSpPr>
            <p:spPr>
              <a:xfrm>
                <a:off x="9729585" y="4383445"/>
                <a:ext cx="286504" cy="286756"/>
              </a:xfrm>
              <a:custGeom>
                <a:avLst/>
                <a:gdLst>
                  <a:gd name="connsiteX0" fmla="*/ 30561 w 286504"/>
                  <a:gd name="connsiteY0" fmla="*/ 286756 h 286756"/>
                  <a:gd name="connsiteX1" fmla="*/ 134689 w 286504"/>
                  <a:gd name="connsiteY1" fmla="*/ 269853 h 286756"/>
                  <a:gd name="connsiteX2" fmla="*/ 236402 w 286504"/>
                  <a:gd name="connsiteY2" fmla="*/ 200729 h 286756"/>
                  <a:gd name="connsiteX3" fmla="*/ 286504 w 286504"/>
                  <a:gd name="connsiteY3" fmla="*/ 52522 h 286756"/>
                  <a:gd name="connsiteX4" fmla="*/ 286504 w 286504"/>
                  <a:gd name="connsiteY4" fmla="*/ 51918 h 286756"/>
                  <a:gd name="connsiteX5" fmla="*/ 286504 w 286504"/>
                  <a:gd name="connsiteY5" fmla="*/ 51314 h 286756"/>
                  <a:gd name="connsiteX6" fmla="*/ 286504 w 286504"/>
                  <a:gd name="connsiteY6" fmla="*/ 39542 h 286756"/>
                  <a:gd name="connsiteX7" fmla="*/ 280770 w 286504"/>
                  <a:gd name="connsiteY7" fmla="*/ 9961 h 286756"/>
                  <a:gd name="connsiteX8" fmla="*/ 252700 w 286504"/>
                  <a:gd name="connsiteY8" fmla="*/ 0 h 286756"/>
                  <a:gd name="connsiteX9" fmla="*/ 245155 w 286504"/>
                  <a:gd name="connsiteY9" fmla="*/ 0 h 286756"/>
                  <a:gd name="connsiteX10" fmla="*/ 139518 w 286504"/>
                  <a:gd name="connsiteY10" fmla="*/ 21432 h 286756"/>
                  <a:gd name="connsiteX11" fmla="*/ 41427 w 286504"/>
                  <a:gd name="connsiteY11" fmla="*/ 100214 h 286756"/>
                  <a:gd name="connsiteX12" fmla="*/ 78 w 286504"/>
                  <a:gd name="connsiteY12" fmla="*/ 255666 h 286756"/>
                  <a:gd name="connsiteX13" fmla="*/ 6114 w 286504"/>
                  <a:gd name="connsiteY13" fmla="*/ 279814 h 286756"/>
                  <a:gd name="connsiteX14" fmla="*/ 30561 w 286504"/>
                  <a:gd name="connsiteY14" fmla="*/ 286756 h 286756"/>
                  <a:gd name="connsiteX15" fmla="*/ 252700 w 286504"/>
                  <a:gd name="connsiteY15" fmla="*/ 12074 h 286756"/>
                  <a:gd name="connsiteX16" fmla="*/ 253606 w 286504"/>
                  <a:gd name="connsiteY16" fmla="*/ 12074 h 286756"/>
                  <a:gd name="connsiteX17" fmla="*/ 250889 w 286504"/>
                  <a:gd name="connsiteY17" fmla="*/ 12074 h 286756"/>
                  <a:gd name="connsiteX18" fmla="*/ 252700 w 286504"/>
                  <a:gd name="connsiteY18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504" h="286756">
                    <a:moveTo>
                      <a:pt x="30561" y="286756"/>
                    </a:moveTo>
                    <a:cubicBezTo>
                      <a:pt x="66176" y="286756"/>
                      <a:pt x="101187" y="281021"/>
                      <a:pt x="134689" y="269853"/>
                    </a:cubicBezTo>
                    <a:cubicBezTo>
                      <a:pt x="180867" y="254459"/>
                      <a:pt x="213162" y="232423"/>
                      <a:pt x="236402" y="200729"/>
                    </a:cubicBezTo>
                    <a:cubicBezTo>
                      <a:pt x="272922" y="151226"/>
                      <a:pt x="282279" y="95686"/>
                      <a:pt x="286504" y="52522"/>
                    </a:cubicBezTo>
                    <a:lnTo>
                      <a:pt x="286504" y="51918"/>
                    </a:lnTo>
                    <a:lnTo>
                      <a:pt x="286504" y="51314"/>
                    </a:lnTo>
                    <a:lnTo>
                      <a:pt x="286504" y="39542"/>
                    </a:lnTo>
                    <a:cubicBezTo>
                      <a:pt x="286504" y="26865"/>
                      <a:pt x="286202" y="17206"/>
                      <a:pt x="280770" y="9961"/>
                    </a:cubicBezTo>
                    <a:cubicBezTo>
                      <a:pt x="273828" y="604"/>
                      <a:pt x="262661" y="0"/>
                      <a:pt x="252700" y="0"/>
                    </a:cubicBezTo>
                    <a:cubicBezTo>
                      <a:pt x="250588" y="0"/>
                      <a:pt x="248173" y="0"/>
                      <a:pt x="245155" y="0"/>
                    </a:cubicBezTo>
                    <a:cubicBezTo>
                      <a:pt x="208937" y="906"/>
                      <a:pt x="173624" y="8150"/>
                      <a:pt x="139518" y="21432"/>
                    </a:cubicBezTo>
                    <a:cubicBezTo>
                      <a:pt x="96660" y="38033"/>
                      <a:pt x="63460" y="64596"/>
                      <a:pt x="41427" y="100214"/>
                    </a:cubicBezTo>
                    <a:cubicBezTo>
                      <a:pt x="25430" y="126173"/>
                      <a:pt x="4001" y="170544"/>
                      <a:pt x="78" y="255666"/>
                    </a:cubicBezTo>
                    <a:cubicBezTo>
                      <a:pt x="-224" y="264420"/>
                      <a:pt x="78" y="273173"/>
                      <a:pt x="6114" y="279814"/>
                    </a:cubicBezTo>
                    <a:cubicBezTo>
                      <a:pt x="12452" y="286153"/>
                      <a:pt x="21205" y="286756"/>
                      <a:pt x="30561" y="286756"/>
                    </a:cubicBezTo>
                    <a:close/>
                    <a:moveTo>
                      <a:pt x="252700" y="12074"/>
                    </a:moveTo>
                    <a:cubicBezTo>
                      <a:pt x="253002" y="12074"/>
                      <a:pt x="253304" y="12074"/>
                      <a:pt x="253606" y="12074"/>
                    </a:cubicBezTo>
                    <a:cubicBezTo>
                      <a:pt x="252700" y="12074"/>
                      <a:pt x="251795" y="12074"/>
                      <a:pt x="250889" y="12074"/>
                    </a:cubicBezTo>
                    <a:cubicBezTo>
                      <a:pt x="251493" y="12074"/>
                      <a:pt x="252097" y="12074"/>
                      <a:pt x="25270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2DBD0022-1099-E94E-9B69-5BDFBE7D7272}"/>
                  </a:ext>
                </a:extLst>
              </p:cNvPr>
              <p:cNvSpPr/>
              <p:nvPr/>
            </p:nvSpPr>
            <p:spPr>
              <a:xfrm>
                <a:off x="9729370" y="5944002"/>
                <a:ext cx="287221" cy="286756"/>
              </a:xfrm>
              <a:custGeom>
                <a:avLst/>
                <a:gdLst>
                  <a:gd name="connsiteX0" fmla="*/ 272534 w 287221"/>
                  <a:gd name="connsiteY0" fmla="*/ 157565 h 286756"/>
                  <a:gd name="connsiteX1" fmla="*/ 190137 w 287221"/>
                  <a:gd name="connsiteY1" fmla="*/ 42561 h 286756"/>
                  <a:gd name="connsiteX2" fmla="*/ 32588 w 287221"/>
                  <a:gd name="connsiteY2" fmla="*/ 0 h 286756"/>
                  <a:gd name="connsiteX3" fmla="*/ 29871 w 287221"/>
                  <a:gd name="connsiteY3" fmla="*/ 0 h 286756"/>
                  <a:gd name="connsiteX4" fmla="*/ 6027 w 287221"/>
                  <a:gd name="connsiteY4" fmla="*/ 7244 h 286756"/>
                  <a:gd name="connsiteX5" fmla="*/ 293 w 287221"/>
                  <a:gd name="connsiteY5" fmla="*/ 34411 h 286756"/>
                  <a:gd name="connsiteX6" fmla="*/ 30475 w 287221"/>
                  <a:gd name="connsiteY6" fmla="*/ 166319 h 286756"/>
                  <a:gd name="connsiteX7" fmla="*/ 118908 w 287221"/>
                  <a:gd name="connsiteY7" fmla="*/ 255968 h 286756"/>
                  <a:gd name="connsiteX8" fmla="*/ 241749 w 287221"/>
                  <a:gd name="connsiteY8" fmla="*/ 286455 h 286756"/>
                  <a:gd name="connsiteX9" fmla="*/ 253821 w 287221"/>
                  <a:gd name="connsiteY9" fmla="*/ 286756 h 286756"/>
                  <a:gd name="connsiteX10" fmla="*/ 279476 w 287221"/>
                  <a:gd name="connsiteY10" fmla="*/ 278909 h 286756"/>
                  <a:gd name="connsiteX11" fmla="*/ 287021 w 287221"/>
                  <a:gd name="connsiteY11" fmla="*/ 241479 h 286756"/>
                  <a:gd name="connsiteX12" fmla="*/ 272534 w 287221"/>
                  <a:gd name="connsiteY12" fmla="*/ 157565 h 286756"/>
                  <a:gd name="connsiteX13" fmla="*/ 29267 w 287221"/>
                  <a:gd name="connsiteY13" fmla="*/ 12074 h 286756"/>
                  <a:gd name="connsiteX14" fmla="*/ 29570 w 287221"/>
                  <a:gd name="connsiteY14" fmla="*/ 12074 h 286756"/>
                  <a:gd name="connsiteX15" fmla="*/ 32286 w 287221"/>
                  <a:gd name="connsiteY15" fmla="*/ 12074 h 286756"/>
                  <a:gd name="connsiteX16" fmla="*/ 29267 w 287221"/>
                  <a:gd name="connsiteY16" fmla="*/ 12074 h 286756"/>
                  <a:gd name="connsiteX17" fmla="*/ 253519 w 287221"/>
                  <a:gd name="connsiteY17" fmla="*/ 274381 h 286756"/>
                  <a:gd name="connsiteX18" fmla="*/ 252916 w 287221"/>
                  <a:gd name="connsiteY18" fmla="*/ 274381 h 286756"/>
                  <a:gd name="connsiteX19" fmla="*/ 253821 w 287221"/>
                  <a:gd name="connsiteY19" fmla="*/ 274381 h 286756"/>
                  <a:gd name="connsiteX20" fmla="*/ 253519 w 287221"/>
                  <a:gd name="connsiteY20" fmla="*/ 274381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21" h="286756">
                    <a:moveTo>
                      <a:pt x="272534" y="157565"/>
                    </a:moveTo>
                    <a:cubicBezTo>
                      <a:pt x="255330" y="102931"/>
                      <a:pt x="229374" y="66407"/>
                      <a:pt x="190137" y="42561"/>
                    </a:cubicBezTo>
                    <a:cubicBezTo>
                      <a:pt x="144261" y="14489"/>
                      <a:pt x="92952" y="604"/>
                      <a:pt x="32588" y="0"/>
                    </a:cubicBezTo>
                    <a:cubicBezTo>
                      <a:pt x="31682" y="0"/>
                      <a:pt x="30777" y="0"/>
                      <a:pt x="29871" y="0"/>
                    </a:cubicBezTo>
                    <a:cubicBezTo>
                      <a:pt x="21722" y="0"/>
                      <a:pt x="12366" y="604"/>
                      <a:pt x="6027" y="7244"/>
                    </a:cubicBezTo>
                    <a:cubicBezTo>
                      <a:pt x="-612" y="14187"/>
                      <a:pt x="-311" y="23846"/>
                      <a:pt x="293" y="34411"/>
                    </a:cubicBezTo>
                    <a:cubicBezTo>
                      <a:pt x="3311" y="87536"/>
                      <a:pt x="12667" y="129493"/>
                      <a:pt x="30475" y="166319"/>
                    </a:cubicBezTo>
                    <a:cubicBezTo>
                      <a:pt x="49791" y="206465"/>
                      <a:pt x="79671" y="236348"/>
                      <a:pt x="118908" y="255968"/>
                    </a:cubicBezTo>
                    <a:cubicBezTo>
                      <a:pt x="155730" y="274381"/>
                      <a:pt x="197079" y="284643"/>
                      <a:pt x="241749" y="286455"/>
                    </a:cubicBezTo>
                    <a:cubicBezTo>
                      <a:pt x="246879" y="286756"/>
                      <a:pt x="250501" y="286756"/>
                      <a:pt x="253821" y="286756"/>
                    </a:cubicBezTo>
                    <a:cubicBezTo>
                      <a:pt x="263177" y="286756"/>
                      <a:pt x="272835" y="285850"/>
                      <a:pt x="279476" y="278909"/>
                    </a:cubicBezTo>
                    <a:cubicBezTo>
                      <a:pt x="287323" y="271060"/>
                      <a:pt x="287625" y="259288"/>
                      <a:pt x="287021" y="241479"/>
                    </a:cubicBezTo>
                    <a:cubicBezTo>
                      <a:pt x="286116" y="213709"/>
                      <a:pt x="281286" y="185637"/>
                      <a:pt x="272534" y="157565"/>
                    </a:cubicBezTo>
                    <a:close/>
                    <a:moveTo>
                      <a:pt x="29267" y="12074"/>
                    </a:moveTo>
                    <a:cubicBezTo>
                      <a:pt x="29267" y="12074"/>
                      <a:pt x="29570" y="12074"/>
                      <a:pt x="29570" y="12074"/>
                    </a:cubicBezTo>
                    <a:cubicBezTo>
                      <a:pt x="30475" y="12074"/>
                      <a:pt x="31380" y="12074"/>
                      <a:pt x="32286" y="12074"/>
                    </a:cubicBezTo>
                    <a:cubicBezTo>
                      <a:pt x="31079" y="12074"/>
                      <a:pt x="30173" y="12074"/>
                      <a:pt x="29267" y="12074"/>
                    </a:cubicBezTo>
                    <a:close/>
                    <a:moveTo>
                      <a:pt x="253519" y="274381"/>
                    </a:moveTo>
                    <a:cubicBezTo>
                      <a:pt x="253217" y="274381"/>
                      <a:pt x="253217" y="274381"/>
                      <a:pt x="252916" y="274381"/>
                    </a:cubicBezTo>
                    <a:cubicBezTo>
                      <a:pt x="253217" y="274381"/>
                      <a:pt x="253519" y="274381"/>
                      <a:pt x="253821" y="274381"/>
                    </a:cubicBezTo>
                    <a:cubicBezTo>
                      <a:pt x="253519" y="274381"/>
                      <a:pt x="253519" y="274381"/>
                      <a:pt x="253519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514A0FFF-6511-A647-BED3-ACE6CCCD9340}"/>
                  </a:ext>
                </a:extLst>
              </p:cNvPr>
              <p:cNvSpPr/>
              <p:nvPr/>
            </p:nvSpPr>
            <p:spPr>
              <a:xfrm>
                <a:off x="9729008" y="4692236"/>
                <a:ext cx="286814" cy="287057"/>
              </a:xfrm>
              <a:custGeom>
                <a:avLst/>
                <a:gdLst>
                  <a:gd name="connsiteX0" fmla="*/ 655 w 286814"/>
                  <a:gd name="connsiteY0" fmla="*/ 39542 h 287057"/>
                  <a:gd name="connsiteX1" fmla="*/ 15746 w 286814"/>
                  <a:gd name="connsiteY1" fmla="*/ 127078 h 287057"/>
                  <a:gd name="connsiteX2" fmla="*/ 113535 w 286814"/>
                  <a:gd name="connsiteY2" fmla="*/ 252345 h 287057"/>
                  <a:gd name="connsiteX3" fmla="*/ 251165 w 286814"/>
                  <a:gd name="connsiteY3" fmla="*/ 286756 h 287057"/>
                  <a:gd name="connsiteX4" fmla="*/ 259012 w 286814"/>
                  <a:gd name="connsiteY4" fmla="*/ 287058 h 287057"/>
                  <a:gd name="connsiteX5" fmla="*/ 286779 w 286814"/>
                  <a:gd name="connsiteY5" fmla="*/ 253251 h 287057"/>
                  <a:gd name="connsiteX6" fmla="*/ 286779 w 286814"/>
                  <a:gd name="connsiteY6" fmla="*/ 253251 h 287057"/>
                  <a:gd name="connsiteX7" fmla="*/ 286779 w 286814"/>
                  <a:gd name="connsiteY7" fmla="*/ 253251 h 287057"/>
                  <a:gd name="connsiteX8" fmla="*/ 264747 w 286814"/>
                  <a:gd name="connsiteY8" fmla="*/ 135530 h 287057"/>
                  <a:gd name="connsiteX9" fmla="*/ 178426 w 286814"/>
                  <a:gd name="connsiteY9" fmla="*/ 35014 h 287057"/>
                  <a:gd name="connsiteX10" fmla="*/ 52266 w 286814"/>
                  <a:gd name="connsiteY10" fmla="*/ 0 h 287057"/>
                  <a:gd name="connsiteX11" fmla="*/ 51964 w 286814"/>
                  <a:gd name="connsiteY11" fmla="*/ 0 h 287057"/>
                  <a:gd name="connsiteX12" fmla="*/ 51662 w 286814"/>
                  <a:gd name="connsiteY12" fmla="*/ 0 h 287057"/>
                  <a:gd name="connsiteX13" fmla="*/ 37778 w 286814"/>
                  <a:gd name="connsiteY13" fmla="*/ 0 h 287057"/>
                  <a:gd name="connsiteX14" fmla="*/ 37778 w 286814"/>
                  <a:gd name="connsiteY14" fmla="*/ 0 h 287057"/>
                  <a:gd name="connsiteX15" fmla="*/ 37778 w 286814"/>
                  <a:gd name="connsiteY15" fmla="*/ 0 h 287057"/>
                  <a:gd name="connsiteX16" fmla="*/ 6692 w 286814"/>
                  <a:gd name="connsiteY16" fmla="*/ 9055 h 287057"/>
                  <a:gd name="connsiteX17" fmla="*/ 655 w 286814"/>
                  <a:gd name="connsiteY17" fmla="*/ 39542 h 287057"/>
                  <a:gd name="connsiteX18" fmla="*/ 261125 w 286814"/>
                  <a:gd name="connsiteY18" fmla="*/ 274984 h 287057"/>
                  <a:gd name="connsiteX19" fmla="*/ 259012 w 286814"/>
                  <a:gd name="connsiteY19" fmla="*/ 274984 h 287057"/>
                  <a:gd name="connsiteX20" fmla="*/ 258711 w 286814"/>
                  <a:gd name="connsiteY20" fmla="*/ 274984 h 287057"/>
                  <a:gd name="connsiteX21" fmla="*/ 261125 w 286814"/>
                  <a:gd name="connsiteY21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14" h="287057">
                    <a:moveTo>
                      <a:pt x="655" y="39542"/>
                    </a:moveTo>
                    <a:cubicBezTo>
                      <a:pt x="3371" y="68519"/>
                      <a:pt x="6087" y="98403"/>
                      <a:pt x="15746" y="127078"/>
                    </a:cubicBezTo>
                    <a:cubicBezTo>
                      <a:pt x="35364" y="188052"/>
                      <a:pt x="66451" y="227594"/>
                      <a:pt x="113535" y="252345"/>
                    </a:cubicBezTo>
                    <a:cubicBezTo>
                      <a:pt x="160317" y="276795"/>
                      <a:pt x="209514" y="283738"/>
                      <a:pt x="251165" y="286756"/>
                    </a:cubicBezTo>
                    <a:cubicBezTo>
                      <a:pt x="254183" y="287058"/>
                      <a:pt x="256899" y="287058"/>
                      <a:pt x="259012" y="287058"/>
                    </a:cubicBezTo>
                    <a:cubicBezTo>
                      <a:pt x="285874" y="287058"/>
                      <a:pt x="286478" y="266834"/>
                      <a:pt x="286779" y="253251"/>
                    </a:cubicBezTo>
                    <a:lnTo>
                      <a:pt x="286779" y="253251"/>
                    </a:lnTo>
                    <a:lnTo>
                      <a:pt x="286779" y="253251"/>
                    </a:lnTo>
                    <a:cubicBezTo>
                      <a:pt x="287384" y="213105"/>
                      <a:pt x="280139" y="173261"/>
                      <a:pt x="264747" y="135530"/>
                    </a:cubicBezTo>
                    <a:cubicBezTo>
                      <a:pt x="246034" y="89045"/>
                      <a:pt x="217663" y="56144"/>
                      <a:pt x="178426" y="35014"/>
                    </a:cubicBezTo>
                    <a:cubicBezTo>
                      <a:pt x="141303" y="14791"/>
                      <a:pt x="98746" y="3320"/>
                      <a:pt x="52266" y="0"/>
                    </a:cubicBezTo>
                    <a:lnTo>
                      <a:pt x="51964" y="0"/>
                    </a:lnTo>
                    <a:lnTo>
                      <a:pt x="51662" y="0"/>
                    </a:lnTo>
                    <a:lnTo>
                      <a:pt x="37778" y="0"/>
                    </a:lnTo>
                    <a:lnTo>
                      <a:pt x="37778" y="0"/>
                    </a:lnTo>
                    <a:lnTo>
                      <a:pt x="37778" y="0"/>
                    </a:lnTo>
                    <a:cubicBezTo>
                      <a:pt x="24801" y="302"/>
                      <a:pt x="13633" y="906"/>
                      <a:pt x="6692" y="9055"/>
                    </a:cubicBezTo>
                    <a:cubicBezTo>
                      <a:pt x="-854" y="16903"/>
                      <a:pt x="-552" y="27770"/>
                      <a:pt x="655" y="39542"/>
                    </a:cubicBezTo>
                    <a:close/>
                    <a:moveTo>
                      <a:pt x="261125" y="274984"/>
                    </a:moveTo>
                    <a:cubicBezTo>
                      <a:pt x="260521" y="274984"/>
                      <a:pt x="259918" y="274984"/>
                      <a:pt x="259012" y="274984"/>
                    </a:cubicBezTo>
                    <a:cubicBezTo>
                      <a:pt x="259012" y="274984"/>
                      <a:pt x="258711" y="274984"/>
                      <a:pt x="258711" y="274984"/>
                    </a:cubicBezTo>
                    <a:cubicBezTo>
                      <a:pt x="259918" y="274984"/>
                      <a:pt x="260521" y="274984"/>
                      <a:pt x="261125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3BB25973-1115-4841-9D9F-84D146EA1CE8}"/>
                  </a:ext>
                </a:extLst>
              </p:cNvPr>
              <p:cNvSpPr/>
              <p:nvPr/>
            </p:nvSpPr>
            <p:spPr>
              <a:xfrm>
                <a:off x="9729603" y="4065296"/>
                <a:ext cx="286579" cy="287057"/>
              </a:xfrm>
              <a:custGeom>
                <a:avLst/>
                <a:gdLst>
                  <a:gd name="connsiteX0" fmla="*/ 286487 w 286579"/>
                  <a:gd name="connsiteY0" fmla="*/ 239366 h 287057"/>
                  <a:gd name="connsiteX1" fmla="*/ 280148 w 286579"/>
                  <a:gd name="connsiteY1" fmla="*/ 188051 h 287057"/>
                  <a:gd name="connsiteX2" fmla="*/ 120788 w 286579"/>
                  <a:gd name="connsiteY2" fmla="*/ 12376 h 287057"/>
                  <a:gd name="connsiteX3" fmla="*/ 37486 w 286579"/>
                  <a:gd name="connsiteY3" fmla="*/ 0 h 287057"/>
                  <a:gd name="connsiteX4" fmla="*/ 31147 w 286579"/>
                  <a:gd name="connsiteY4" fmla="*/ 0 h 287057"/>
                  <a:gd name="connsiteX5" fmla="*/ 6398 w 286579"/>
                  <a:gd name="connsiteY5" fmla="*/ 8150 h 287057"/>
                  <a:gd name="connsiteX6" fmla="*/ 664 w 286579"/>
                  <a:gd name="connsiteY6" fmla="*/ 39240 h 287057"/>
                  <a:gd name="connsiteX7" fmla="*/ 27828 w 286579"/>
                  <a:gd name="connsiteY7" fmla="*/ 159980 h 287057"/>
                  <a:gd name="connsiteX8" fmla="*/ 112941 w 286579"/>
                  <a:gd name="connsiteY8" fmla="*/ 252647 h 287057"/>
                  <a:gd name="connsiteX9" fmla="*/ 242120 w 286579"/>
                  <a:gd name="connsiteY9" fmla="*/ 286454 h 287057"/>
                  <a:gd name="connsiteX10" fmla="*/ 256003 w 286579"/>
                  <a:gd name="connsiteY10" fmla="*/ 287058 h 287057"/>
                  <a:gd name="connsiteX11" fmla="*/ 279243 w 286579"/>
                  <a:gd name="connsiteY11" fmla="*/ 279512 h 287057"/>
                  <a:gd name="connsiteX12" fmla="*/ 286487 w 286579"/>
                  <a:gd name="connsiteY12" fmla="*/ 239366 h 287057"/>
                  <a:gd name="connsiteX13" fmla="*/ 30243 w 286579"/>
                  <a:gd name="connsiteY13" fmla="*/ 12074 h 287057"/>
                  <a:gd name="connsiteX14" fmla="*/ 31147 w 286579"/>
                  <a:gd name="connsiteY14" fmla="*/ 12074 h 287057"/>
                  <a:gd name="connsiteX15" fmla="*/ 32657 w 286579"/>
                  <a:gd name="connsiteY15" fmla="*/ 12074 h 287057"/>
                  <a:gd name="connsiteX16" fmla="*/ 30243 w 286579"/>
                  <a:gd name="connsiteY16" fmla="*/ 12074 h 287057"/>
                  <a:gd name="connsiteX17" fmla="*/ 255701 w 286579"/>
                  <a:gd name="connsiteY17" fmla="*/ 274682 h 287057"/>
                  <a:gd name="connsiteX18" fmla="*/ 255701 w 286579"/>
                  <a:gd name="connsiteY18" fmla="*/ 274682 h 287057"/>
                  <a:gd name="connsiteX19" fmla="*/ 256003 w 286579"/>
                  <a:gd name="connsiteY19" fmla="*/ 274682 h 287057"/>
                  <a:gd name="connsiteX20" fmla="*/ 255701 w 286579"/>
                  <a:gd name="connsiteY20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79" h="287057">
                    <a:moveTo>
                      <a:pt x="286487" y="239366"/>
                    </a:moveTo>
                    <a:cubicBezTo>
                      <a:pt x="286789" y="223066"/>
                      <a:pt x="283469" y="204351"/>
                      <a:pt x="280148" y="188051"/>
                    </a:cubicBezTo>
                    <a:cubicBezTo>
                      <a:pt x="261134" y="93875"/>
                      <a:pt x="207410" y="34713"/>
                      <a:pt x="120788" y="12376"/>
                    </a:cubicBezTo>
                    <a:cubicBezTo>
                      <a:pt x="92719" y="5131"/>
                      <a:pt x="64650" y="905"/>
                      <a:pt x="37486" y="0"/>
                    </a:cubicBezTo>
                    <a:cubicBezTo>
                      <a:pt x="35071" y="0"/>
                      <a:pt x="32959" y="0"/>
                      <a:pt x="31147" y="0"/>
                    </a:cubicBezTo>
                    <a:cubicBezTo>
                      <a:pt x="22093" y="0"/>
                      <a:pt x="12737" y="905"/>
                      <a:pt x="6398" y="8150"/>
                    </a:cubicBezTo>
                    <a:cubicBezTo>
                      <a:pt x="-845" y="15998"/>
                      <a:pt x="-544" y="27468"/>
                      <a:pt x="664" y="39240"/>
                    </a:cubicBezTo>
                    <a:cubicBezTo>
                      <a:pt x="3380" y="73349"/>
                      <a:pt x="9115" y="118023"/>
                      <a:pt x="27828" y="159980"/>
                    </a:cubicBezTo>
                    <a:cubicBezTo>
                      <a:pt x="46238" y="201031"/>
                      <a:pt x="74610" y="232423"/>
                      <a:pt x="112941" y="252647"/>
                    </a:cubicBezTo>
                    <a:cubicBezTo>
                      <a:pt x="150065" y="272569"/>
                      <a:pt x="192319" y="283738"/>
                      <a:pt x="242120" y="286454"/>
                    </a:cubicBezTo>
                    <a:cubicBezTo>
                      <a:pt x="246647" y="286756"/>
                      <a:pt x="251778" y="287058"/>
                      <a:pt x="256003" y="287058"/>
                    </a:cubicBezTo>
                    <a:cubicBezTo>
                      <a:pt x="263850" y="287058"/>
                      <a:pt x="272905" y="286152"/>
                      <a:pt x="279243" y="279512"/>
                    </a:cubicBezTo>
                    <a:cubicBezTo>
                      <a:pt x="286789" y="271060"/>
                      <a:pt x="286789" y="259288"/>
                      <a:pt x="286487" y="239366"/>
                    </a:cubicBezTo>
                    <a:close/>
                    <a:moveTo>
                      <a:pt x="30243" y="12074"/>
                    </a:moveTo>
                    <a:cubicBezTo>
                      <a:pt x="30544" y="12074"/>
                      <a:pt x="30846" y="12074"/>
                      <a:pt x="31147" y="12074"/>
                    </a:cubicBezTo>
                    <a:cubicBezTo>
                      <a:pt x="31450" y="12074"/>
                      <a:pt x="32053" y="12074"/>
                      <a:pt x="32657" y="12074"/>
                    </a:cubicBezTo>
                    <a:cubicBezTo>
                      <a:pt x="31752" y="12074"/>
                      <a:pt x="30846" y="12074"/>
                      <a:pt x="30243" y="12074"/>
                    </a:cubicBezTo>
                    <a:close/>
                    <a:moveTo>
                      <a:pt x="255701" y="274682"/>
                    </a:moveTo>
                    <a:cubicBezTo>
                      <a:pt x="255399" y="274682"/>
                      <a:pt x="255399" y="274682"/>
                      <a:pt x="255701" y="274682"/>
                    </a:cubicBezTo>
                    <a:cubicBezTo>
                      <a:pt x="255701" y="274682"/>
                      <a:pt x="255701" y="274682"/>
                      <a:pt x="256003" y="274682"/>
                    </a:cubicBezTo>
                    <a:cubicBezTo>
                      <a:pt x="255701" y="274682"/>
                      <a:pt x="255701" y="274682"/>
                      <a:pt x="25570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F85B439C-C822-6846-B379-F1193DDAC9EB}"/>
                  </a:ext>
                </a:extLst>
              </p:cNvPr>
              <p:cNvSpPr/>
              <p:nvPr/>
            </p:nvSpPr>
            <p:spPr>
              <a:xfrm>
                <a:off x="9729764" y="3438659"/>
                <a:ext cx="286379" cy="286756"/>
              </a:xfrm>
              <a:custGeom>
                <a:avLst/>
                <a:gdLst>
                  <a:gd name="connsiteX0" fmla="*/ 258256 w 286379"/>
                  <a:gd name="connsiteY0" fmla="*/ 0 h 286756"/>
                  <a:gd name="connsiteX1" fmla="*/ 249504 w 286379"/>
                  <a:gd name="connsiteY1" fmla="*/ 302 h 286756"/>
                  <a:gd name="connsiteX2" fmla="*/ 124550 w 286379"/>
                  <a:gd name="connsiteY2" fmla="*/ 28978 h 286756"/>
                  <a:gd name="connsiteX3" fmla="*/ 32797 w 286379"/>
                  <a:gd name="connsiteY3" fmla="*/ 117721 h 286756"/>
                  <a:gd name="connsiteX4" fmla="*/ 1710 w 286379"/>
                  <a:gd name="connsiteY4" fmla="*/ 237253 h 286756"/>
                  <a:gd name="connsiteX5" fmla="*/ 6237 w 286379"/>
                  <a:gd name="connsiteY5" fmla="*/ 276795 h 286756"/>
                  <a:gd name="connsiteX6" fmla="*/ 40645 w 286379"/>
                  <a:gd name="connsiteY6" fmla="*/ 286756 h 286756"/>
                  <a:gd name="connsiteX7" fmla="*/ 51812 w 286379"/>
                  <a:gd name="connsiteY7" fmla="*/ 286454 h 286756"/>
                  <a:gd name="connsiteX8" fmla="*/ 51812 w 286379"/>
                  <a:gd name="connsiteY8" fmla="*/ 286454 h 286756"/>
                  <a:gd name="connsiteX9" fmla="*/ 51812 w 286379"/>
                  <a:gd name="connsiteY9" fmla="*/ 286454 h 286756"/>
                  <a:gd name="connsiteX10" fmla="*/ 158052 w 286379"/>
                  <a:gd name="connsiteY10" fmla="*/ 261703 h 286756"/>
                  <a:gd name="connsiteX11" fmla="*/ 257351 w 286379"/>
                  <a:gd name="connsiteY11" fmla="*/ 167526 h 286756"/>
                  <a:gd name="connsiteX12" fmla="*/ 286326 w 286379"/>
                  <a:gd name="connsiteY12" fmla="*/ 35015 h 286756"/>
                  <a:gd name="connsiteX13" fmla="*/ 258256 w 286379"/>
                  <a:gd name="connsiteY13" fmla="*/ 0 h 286756"/>
                  <a:gd name="connsiteX14" fmla="*/ 40645 w 286379"/>
                  <a:gd name="connsiteY14" fmla="*/ 274682 h 286756"/>
                  <a:gd name="connsiteX15" fmla="*/ 40343 w 286379"/>
                  <a:gd name="connsiteY15" fmla="*/ 274682 h 286756"/>
                  <a:gd name="connsiteX16" fmla="*/ 40645 w 286379"/>
                  <a:gd name="connsiteY16" fmla="*/ 274682 h 286756"/>
                  <a:gd name="connsiteX17" fmla="*/ 40645 w 286379"/>
                  <a:gd name="connsiteY17" fmla="*/ 274682 h 286756"/>
                  <a:gd name="connsiteX18" fmla="*/ 257955 w 286379"/>
                  <a:gd name="connsiteY18" fmla="*/ 12074 h 286756"/>
                  <a:gd name="connsiteX19" fmla="*/ 258256 w 286379"/>
                  <a:gd name="connsiteY19" fmla="*/ 12074 h 286756"/>
                  <a:gd name="connsiteX20" fmla="*/ 260067 w 286379"/>
                  <a:gd name="connsiteY20" fmla="*/ 12074 h 286756"/>
                  <a:gd name="connsiteX21" fmla="*/ 257955 w 286379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379" h="286756">
                    <a:moveTo>
                      <a:pt x="258256" y="0"/>
                    </a:moveTo>
                    <a:cubicBezTo>
                      <a:pt x="255841" y="0"/>
                      <a:pt x="253125" y="0"/>
                      <a:pt x="249504" y="302"/>
                    </a:cubicBezTo>
                    <a:cubicBezTo>
                      <a:pt x="199100" y="3321"/>
                      <a:pt x="159259" y="12376"/>
                      <a:pt x="124550" y="28978"/>
                    </a:cubicBezTo>
                    <a:cubicBezTo>
                      <a:pt x="83503" y="48598"/>
                      <a:pt x="52718" y="78481"/>
                      <a:pt x="32797" y="117721"/>
                    </a:cubicBezTo>
                    <a:cubicBezTo>
                      <a:pt x="12576" y="157565"/>
                      <a:pt x="6237" y="200428"/>
                      <a:pt x="1710" y="237253"/>
                    </a:cubicBezTo>
                    <a:cubicBezTo>
                      <a:pt x="-705" y="254459"/>
                      <a:pt x="-1610" y="267438"/>
                      <a:pt x="6237" y="276795"/>
                    </a:cubicBezTo>
                    <a:cubicBezTo>
                      <a:pt x="14085" y="285851"/>
                      <a:pt x="27667" y="286756"/>
                      <a:pt x="40645" y="286756"/>
                    </a:cubicBezTo>
                    <a:cubicBezTo>
                      <a:pt x="43965" y="286756"/>
                      <a:pt x="47285" y="286756"/>
                      <a:pt x="51812" y="286454"/>
                    </a:cubicBezTo>
                    <a:lnTo>
                      <a:pt x="51812" y="286454"/>
                    </a:lnTo>
                    <a:lnTo>
                      <a:pt x="51812" y="286454"/>
                    </a:lnTo>
                    <a:cubicBezTo>
                      <a:pt x="87125" y="284643"/>
                      <a:pt x="123947" y="276191"/>
                      <a:pt x="158052" y="261703"/>
                    </a:cubicBezTo>
                    <a:cubicBezTo>
                      <a:pt x="203325" y="242083"/>
                      <a:pt x="236827" y="210389"/>
                      <a:pt x="257351" y="167526"/>
                    </a:cubicBezTo>
                    <a:cubicBezTo>
                      <a:pt x="276667" y="127380"/>
                      <a:pt x="286326" y="82707"/>
                      <a:pt x="286326" y="35015"/>
                    </a:cubicBezTo>
                    <a:cubicBezTo>
                      <a:pt x="286628" y="20828"/>
                      <a:pt x="286628" y="0"/>
                      <a:pt x="258256" y="0"/>
                    </a:cubicBezTo>
                    <a:close/>
                    <a:moveTo>
                      <a:pt x="40645" y="274682"/>
                    </a:moveTo>
                    <a:cubicBezTo>
                      <a:pt x="40645" y="274682"/>
                      <a:pt x="40343" y="274682"/>
                      <a:pt x="40343" y="274682"/>
                    </a:cubicBezTo>
                    <a:cubicBezTo>
                      <a:pt x="40343" y="274682"/>
                      <a:pt x="40645" y="274682"/>
                      <a:pt x="40645" y="274682"/>
                    </a:cubicBezTo>
                    <a:cubicBezTo>
                      <a:pt x="40645" y="274682"/>
                      <a:pt x="40645" y="274682"/>
                      <a:pt x="40645" y="274682"/>
                    </a:cubicBezTo>
                    <a:close/>
                    <a:moveTo>
                      <a:pt x="257955" y="12074"/>
                    </a:moveTo>
                    <a:cubicBezTo>
                      <a:pt x="257955" y="12074"/>
                      <a:pt x="258256" y="12074"/>
                      <a:pt x="258256" y="12074"/>
                    </a:cubicBezTo>
                    <a:cubicBezTo>
                      <a:pt x="258860" y="12074"/>
                      <a:pt x="259464" y="12074"/>
                      <a:pt x="260067" y="12074"/>
                    </a:cubicBezTo>
                    <a:cubicBezTo>
                      <a:pt x="259162" y="12074"/>
                      <a:pt x="258558" y="12074"/>
                      <a:pt x="2579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51966EA1-871D-A345-9D0F-0D6846BDC56B}"/>
                  </a:ext>
                </a:extLst>
              </p:cNvPr>
              <p:cNvSpPr/>
              <p:nvPr/>
            </p:nvSpPr>
            <p:spPr>
              <a:xfrm>
                <a:off x="9729644" y="5007668"/>
                <a:ext cx="286747" cy="289774"/>
              </a:xfrm>
              <a:custGeom>
                <a:avLst/>
                <a:gdLst>
                  <a:gd name="connsiteX0" fmla="*/ 286445 w 286747"/>
                  <a:gd name="connsiteY0" fmla="*/ 241781 h 289774"/>
                  <a:gd name="connsiteX1" fmla="*/ 286445 w 286747"/>
                  <a:gd name="connsiteY1" fmla="*/ 241781 h 289774"/>
                  <a:gd name="connsiteX2" fmla="*/ 286445 w 286747"/>
                  <a:gd name="connsiteY2" fmla="*/ 241177 h 289774"/>
                  <a:gd name="connsiteX3" fmla="*/ 265318 w 286747"/>
                  <a:gd name="connsiteY3" fmla="*/ 140058 h 289774"/>
                  <a:gd name="connsiteX4" fmla="*/ 148212 w 286747"/>
                  <a:gd name="connsiteY4" fmla="*/ 22639 h 289774"/>
                  <a:gd name="connsiteX5" fmla="*/ 29597 w 286747"/>
                  <a:gd name="connsiteY5" fmla="*/ 302 h 289774"/>
                  <a:gd name="connsiteX6" fmla="*/ 23862 w 286747"/>
                  <a:gd name="connsiteY6" fmla="*/ 0 h 289774"/>
                  <a:gd name="connsiteX7" fmla="*/ 19 w 286747"/>
                  <a:gd name="connsiteY7" fmla="*/ 27770 h 289774"/>
                  <a:gd name="connsiteX8" fmla="*/ 9978 w 286747"/>
                  <a:gd name="connsiteY8" fmla="*/ 108967 h 289774"/>
                  <a:gd name="connsiteX9" fmla="*/ 182620 w 286747"/>
                  <a:gd name="connsiteY9" fmla="*/ 279814 h 289774"/>
                  <a:gd name="connsiteX10" fmla="*/ 230306 w 286747"/>
                  <a:gd name="connsiteY10" fmla="*/ 286756 h 289774"/>
                  <a:gd name="connsiteX11" fmla="*/ 248718 w 286747"/>
                  <a:gd name="connsiteY11" fmla="*/ 288869 h 289774"/>
                  <a:gd name="connsiteX12" fmla="*/ 260187 w 286747"/>
                  <a:gd name="connsiteY12" fmla="*/ 289775 h 289774"/>
                  <a:gd name="connsiteX13" fmla="*/ 286747 w 286747"/>
                  <a:gd name="connsiteY13" fmla="*/ 255666 h 289774"/>
                  <a:gd name="connsiteX14" fmla="*/ 286747 w 286747"/>
                  <a:gd name="connsiteY14" fmla="*/ 255364 h 289774"/>
                  <a:gd name="connsiteX15" fmla="*/ 286747 w 286747"/>
                  <a:gd name="connsiteY15" fmla="*/ 255062 h 289774"/>
                  <a:gd name="connsiteX16" fmla="*/ 286747 w 286747"/>
                  <a:gd name="connsiteY16" fmla="*/ 250836 h 289774"/>
                  <a:gd name="connsiteX17" fmla="*/ 286445 w 286747"/>
                  <a:gd name="connsiteY17" fmla="*/ 241781 h 289774"/>
                  <a:gd name="connsiteX18" fmla="*/ 22051 w 286747"/>
                  <a:gd name="connsiteY18" fmla="*/ 12074 h 289774"/>
                  <a:gd name="connsiteX19" fmla="*/ 23862 w 286747"/>
                  <a:gd name="connsiteY19" fmla="*/ 12074 h 289774"/>
                  <a:gd name="connsiteX20" fmla="*/ 23862 w 286747"/>
                  <a:gd name="connsiteY20" fmla="*/ 12074 h 289774"/>
                  <a:gd name="connsiteX21" fmla="*/ 22051 w 286747"/>
                  <a:gd name="connsiteY21" fmla="*/ 12074 h 289774"/>
                  <a:gd name="connsiteX22" fmla="*/ 260187 w 286747"/>
                  <a:gd name="connsiteY22" fmla="*/ 277701 h 289774"/>
                  <a:gd name="connsiteX23" fmla="*/ 260187 w 286747"/>
                  <a:gd name="connsiteY23" fmla="*/ 277701 h 289774"/>
                  <a:gd name="connsiteX24" fmla="*/ 262602 w 286747"/>
                  <a:gd name="connsiteY24" fmla="*/ 277701 h 289774"/>
                  <a:gd name="connsiteX25" fmla="*/ 260187 w 286747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47" h="289774">
                    <a:moveTo>
                      <a:pt x="286445" y="241781"/>
                    </a:moveTo>
                    <a:lnTo>
                      <a:pt x="286445" y="241781"/>
                    </a:lnTo>
                    <a:lnTo>
                      <a:pt x="286445" y="241177"/>
                    </a:lnTo>
                    <a:cubicBezTo>
                      <a:pt x="284936" y="206163"/>
                      <a:pt x="277693" y="171148"/>
                      <a:pt x="265318" y="140058"/>
                    </a:cubicBezTo>
                    <a:cubicBezTo>
                      <a:pt x="242983" y="83310"/>
                      <a:pt x="203445" y="44070"/>
                      <a:pt x="148212" y="22639"/>
                    </a:cubicBezTo>
                    <a:cubicBezTo>
                      <a:pt x="109277" y="7546"/>
                      <a:pt x="68833" y="3924"/>
                      <a:pt x="29597" y="302"/>
                    </a:cubicBezTo>
                    <a:cubicBezTo>
                      <a:pt x="27484" y="0"/>
                      <a:pt x="25371" y="0"/>
                      <a:pt x="23862" y="0"/>
                    </a:cubicBezTo>
                    <a:cubicBezTo>
                      <a:pt x="19" y="0"/>
                      <a:pt x="19" y="20828"/>
                      <a:pt x="19" y="27770"/>
                    </a:cubicBezTo>
                    <a:cubicBezTo>
                      <a:pt x="-283" y="51616"/>
                      <a:pt x="3037" y="77273"/>
                      <a:pt x="9978" y="108967"/>
                    </a:cubicBezTo>
                    <a:cubicBezTo>
                      <a:pt x="30804" y="202842"/>
                      <a:pt x="88753" y="260193"/>
                      <a:pt x="182620" y="279814"/>
                    </a:cubicBezTo>
                    <a:cubicBezTo>
                      <a:pt x="198615" y="283134"/>
                      <a:pt x="214612" y="284945"/>
                      <a:pt x="230306" y="286756"/>
                    </a:cubicBezTo>
                    <a:cubicBezTo>
                      <a:pt x="236343" y="287360"/>
                      <a:pt x="242681" y="287964"/>
                      <a:pt x="248718" y="288869"/>
                    </a:cubicBezTo>
                    <a:cubicBezTo>
                      <a:pt x="253245" y="289473"/>
                      <a:pt x="257169" y="289775"/>
                      <a:pt x="260187" y="289775"/>
                    </a:cubicBezTo>
                    <a:cubicBezTo>
                      <a:pt x="285842" y="289775"/>
                      <a:pt x="286445" y="267740"/>
                      <a:pt x="286747" y="255666"/>
                    </a:cubicBezTo>
                    <a:lnTo>
                      <a:pt x="286747" y="255364"/>
                    </a:lnTo>
                    <a:lnTo>
                      <a:pt x="286747" y="255062"/>
                    </a:lnTo>
                    <a:cubicBezTo>
                      <a:pt x="286747" y="253855"/>
                      <a:pt x="286747" y="252345"/>
                      <a:pt x="286747" y="250836"/>
                    </a:cubicBezTo>
                    <a:cubicBezTo>
                      <a:pt x="286445" y="249025"/>
                      <a:pt x="286445" y="246308"/>
                      <a:pt x="286445" y="241781"/>
                    </a:cubicBezTo>
                    <a:close/>
                    <a:moveTo>
                      <a:pt x="22051" y="12074"/>
                    </a:moveTo>
                    <a:cubicBezTo>
                      <a:pt x="22655" y="12074"/>
                      <a:pt x="23259" y="12074"/>
                      <a:pt x="23862" y="12074"/>
                    </a:cubicBezTo>
                    <a:cubicBezTo>
                      <a:pt x="23862" y="12074"/>
                      <a:pt x="23862" y="12074"/>
                      <a:pt x="23862" y="12074"/>
                    </a:cubicBezTo>
                    <a:cubicBezTo>
                      <a:pt x="23259" y="12074"/>
                      <a:pt x="22655" y="12074"/>
                      <a:pt x="22051" y="12074"/>
                    </a:cubicBezTo>
                    <a:close/>
                    <a:moveTo>
                      <a:pt x="260187" y="277701"/>
                    </a:moveTo>
                    <a:cubicBezTo>
                      <a:pt x="260187" y="277701"/>
                      <a:pt x="260187" y="277701"/>
                      <a:pt x="260187" y="277701"/>
                    </a:cubicBezTo>
                    <a:cubicBezTo>
                      <a:pt x="260790" y="277701"/>
                      <a:pt x="261696" y="277701"/>
                      <a:pt x="262602" y="277701"/>
                    </a:cubicBezTo>
                    <a:cubicBezTo>
                      <a:pt x="261696" y="277701"/>
                      <a:pt x="260790" y="277701"/>
                      <a:pt x="260187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6DEA728C-6021-754F-A9AB-187B0FACD7EC}"/>
                  </a:ext>
                </a:extLst>
              </p:cNvPr>
              <p:cNvSpPr/>
              <p:nvPr/>
            </p:nvSpPr>
            <p:spPr>
              <a:xfrm>
                <a:off x="9728681" y="625430"/>
                <a:ext cx="287200" cy="288567"/>
              </a:xfrm>
              <a:custGeom>
                <a:avLst/>
                <a:gdLst>
                  <a:gd name="connsiteX0" fmla="*/ 25429 w 287200"/>
                  <a:gd name="connsiteY0" fmla="*/ 288567 h 288567"/>
                  <a:gd name="connsiteX1" fmla="*/ 32069 w 287200"/>
                  <a:gd name="connsiteY1" fmla="*/ 288265 h 288567"/>
                  <a:gd name="connsiteX2" fmla="*/ 48669 w 287200"/>
                  <a:gd name="connsiteY2" fmla="*/ 286454 h 288567"/>
                  <a:gd name="connsiteX3" fmla="*/ 123521 w 287200"/>
                  <a:gd name="connsiteY3" fmla="*/ 274079 h 288567"/>
                  <a:gd name="connsiteX4" fmla="*/ 246361 w 287200"/>
                  <a:gd name="connsiteY4" fmla="*/ 187448 h 288567"/>
                  <a:gd name="connsiteX5" fmla="*/ 287106 w 287200"/>
                  <a:gd name="connsiteY5" fmla="*/ 47692 h 288567"/>
                  <a:gd name="connsiteX6" fmla="*/ 287106 w 287200"/>
                  <a:gd name="connsiteY6" fmla="*/ 47390 h 288567"/>
                  <a:gd name="connsiteX7" fmla="*/ 287106 w 287200"/>
                  <a:gd name="connsiteY7" fmla="*/ 47088 h 288567"/>
                  <a:gd name="connsiteX8" fmla="*/ 287106 w 287200"/>
                  <a:gd name="connsiteY8" fmla="*/ 40750 h 288567"/>
                  <a:gd name="connsiteX9" fmla="*/ 280165 w 287200"/>
                  <a:gd name="connsiteY9" fmla="*/ 6339 h 288567"/>
                  <a:gd name="connsiteX10" fmla="*/ 261150 w 287200"/>
                  <a:gd name="connsiteY10" fmla="*/ 0 h 288567"/>
                  <a:gd name="connsiteX11" fmla="*/ 243645 w 287200"/>
                  <a:gd name="connsiteY11" fmla="*/ 1207 h 288567"/>
                  <a:gd name="connsiteX12" fmla="*/ 243343 w 287200"/>
                  <a:gd name="connsiteY12" fmla="*/ 1207 h 288567"/>
                  <a:gd name="connsiteX13" fmla="*/ 243041 w 287200"/>
                  <a:gd name="connsiteY13" fmla="*/ 1207 h 288567"/>
                  <a:gd name="connsiteX14" fmla="*/ 234892 w 287200"/>
                  <a:gd name="connsiteY14" fmla="*/ 1811 h 288567"/>
                  <a:gd name="connsiteX15" fmla="*/ 230063 w 287200"/>
                  <a:gd name="connsiteY15" fmla="*/ 2113 h 288567"/>
                  <a:gd name="connsiteX16" fmla="*/ 127142 w 287200"/>
                  <a:gd name="connsiteY16" fmla="*/ 27166 h 288567"/>
                  <a:gd name="connsiteX17" fmla="*/ 58932 w 287200"/>
                  <a:gd name="connsiteY17" fmla="*/ 76368 h 288567"/>
                  <a:gd name="connsiteX18" fmla="*/ 77 w 287200"/>
                  <a:gd name="connsiteY18" fmla="*/ 259590 h 288567"/>
                  <a:gd name="connsiteX19" fmla="*/ 6415 w 287200"/>
                  <a:gd name="connsiteY19" fmla="*/ 281625 h 288567"/>
                  <a:gd name="connsiteX20" fmla="*/ 25429 w 287200"/>
                  <a:gd name="connsiteY20" fmla="*/ 288567 h 288567"/>
                  <a:gd name="connsiteX21" fmla="*/ 261150 w 287200"/>
                  <a:gd name="connsiteY21" fmla="*/ 12074 h 288567"/>
                  <a:gd name="connsiteX22" fmla="*/ 261150 w 287200"/>
                  <a:gd name="connsiteY22" fmla="*/ 12074 h 288567"/>
                  <a:gd name="connsiteX23" fmla="*/ 261150 w 287200"/>
                  <a:gd name="connsiteY23" fmla="*/ 12074 h 288567"/>
                  <a:gd name="connsiteX24" fmla="*/ 261150 w 287200"/>
                  <a:gd name="connsiteY24" fmla="*/ 12074 h 288567"/>
                  <a:gd name="connsiteX25" fmla="*/ 25731 w 287200"/>
                  <a:gd name="connsiteY25" fmla="*/ 276493 h 288567"/>
                  <a:gd name="connsiteX26" fmla="*/ 25731 w 287200"/>
                  <a:gd name="connsiteY26" fmla="*/ 276493 h 288567"/>
                  <a:gd name="connsiteX27" fmla="*/ 24222 w 287200"/>
                  <a:gd name="connsiteY27" fmla="*/ 276493 h 288567"/>
                  <a:gd name="connsiteX28" fmla="*/ 25731 w 287200"/>
                  <a:gd name="connsiteY28" fmla="*/ 276493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7200" h="288567">
                    <a:moveTo>
                      <a:pt x="25429" y="288567"/>
                    </a:moveTo>
                    <a:cubicBezTo>
                      <a:pt x="27542" y="288567"/>
                      <a:pt x="29655" y="288567"/>
                      <a:pt x="32069" y="288265"/>
                    </a:cubicBezTo>
                    <a:cubicBezTo>
                      <a:pt x="37804" y="287662"/>
                      <a:pt x="43237" y="287058"/>
                      <a:pt x="48669" y="286454"/>
                    </a:cubicBezTo>
                    <a:cubicBezTo>
                      <a:pt x="73117" y="284040"/>
                      <a:pt x="98469" y="281323"/>
                      <a:pt x="123521" y="274079"/>
                    </a:cubicBezTo>
                    <a:cubicBezTo>
                      <a:pt x="180263" y="257779"/>
                      <a:pt x="220405" y="229405"/>
                      <a:pt x="246361" y="187448"/>
                    </a:cubicBezTo>
                    <a:cubicBezTo>
                      <a:pt x="270809" y="147906"/>
                      <a:pt x="284390" y="102025"/>
                      <a:pt x="287106" y="47692"/>
                    </a:cubicBezTo>
                    <a:lnTo>
                      <a:pt x="287106" y="47390"/>
                    </a:lnTo>
                    <a:lnTo>
                      <a:pt x="287106" y="47088"/>
                    </a:lnTo>
                    <a:lnTo>
                      <a:pt x="287106" y="40750"/>
                    </a:lnTo>
                    <a:cubicBezTo>
                      <a:pt x="287409" y="24752"/>
                      <a:pt x="287409" y="13885"/>
                      <a:pt x="280165" y="6339"/>
                    </a:cubicBezTo>
                    <a:cubicBezTo>
                      <a:pt x="274430" y="604"/>
                      <a:pt x="267187" y="0"/>
                      <a:pt x="261150" y="0"/>
                    </a:cubicBezTo>
                    <a:cubicBezTo>
                      <a:pt x="256321" y="0"/>
                      <a:pt x="250587" y="604"/>
                      <a:pt x="243645" y="1207"/>
                    </a:cubicBezTo>
                    <a:lnTo>
                      <a:pt x="243343" y="1207"/>
                    </a:lnTo>
                    <a:lnTo>
                      <a:pt x="243041" y="1207"/>
                    </a:lnTo>
                    <a:cubicBezTo>
                      <a:pt x="240627" y="1509"/>
                      <a:pt x="237911" y="1509"/>
                      <a:pt x="234892" y="1811"/>
                    </a:cubicBezTo>
                    <a:cubicBezTo>
                      <a:pt x="233383" y="1811"/>
                      <a:pt x="231572" y="1811"/>
                      <a:pt x="230063" y="2113"/>
                    </a:cubicBezTo>
                    <a:cubicBezTo>
                      <a:pt x="193845" y="4226"/>
                      <a:pt x="159135" y="12678"/>
                      <a:pt x="127142" y="27166"/>
                    </a:cubicBezTo>
                    <a:cubicBezTo>
                      <a:pt x="96659" y="41353"/>
                      <a:pt x="74928" y="57049"/>
                      <a:pt x="58932" y="76368"/>
                    </a:cubicBezTo>
                    <a:cubicBezTo>
                      <a:pt x="11244" y="134926"/>
                      <a:pt x="2492" y="204955"/>
                      <a:pt x="77" y="259590"/>
                    </a:cubicBezTo>
                    <a:cubicBezTo>
                      <a:pt x="-225" y="266532"/>
                      <a:pt x="77" y="275286"/>
                      <a:pt x="6415" y="281625"/>
                    </a:cubicBezTo>
                    <a:cubicBezTo>
                      <a:pt x="13357" y="288567"/>
                      <a:pt x="22411" y="288567"/>
                      <a:pt x="25429" y="288567"/>
                    </a:cubicBezTo>
                    <a:close/>
                    <a:moveTo>
                      <a:pt x="261150" y="12074"/>
                    </a:moveTo>
                    <a:cubicBezTo>
                      <a:pt x="261452" y="12074"/>
                      <a:pt x="261452" y="12074"/>
                      <a:pt x="261150" y="12074"/>
                    </a:cubicBezTo>
                    <a:cubicBezTo>
                      <a:pt x="261452" y="12074"/>
                      <a:pt x="261150" y="12074"/>
                      <a:pt x="261150" y="12074"/>
                    </a:cubicBezTo>
                    <a:cubicBezTo>
                      <a:pt x="261150" y="12074"/>
                      <a:pt x="261150" y="12074"/>
                      <a:pt x="261150" y="12074"/>
                    </a:cubicBezTo>
                    <a:close/>
                    <a:moveTo>
                      <a:pt x="25731" y="276493"/>
                    </a:moveTo>
                    <a:cubicBezTo>
                      <a:pt x="25731" y="276493"/>
                      <a:pt x="25429" y="276493"/>
                      <a:pt x="25731" y="276493"/>
                    </a:cubicBezTo>
                    <a:cubicBezTo>
                      <a:pt x="25128" y="276493"/>
                      <a:pt x="24524" y="276493"/>
                      <a:pt x="24222" y="276493"/>
                    </a:cubicBezTo>
                    <a:cubicBezTo>
                      <a:pt x="24524" y="276493"/>
                      <a:pt x="25128" y="276493"/>
                      <a:pt x="25731" y="27649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DFDE5CE3-3989-884A-8C7A-892BA96B3461}"/>
                  </a:ext>
                </a:extLst>
              </p:cNvPr>
              <p:cNvSpPr/>
              <p:nvPr/>
            </p:nvSpPr>
            <p:spPr>
              <a:xfrm>
                <a:off x="9729114" y="3757109"/>
                <a:ext cx="286673" cy="286756"/>
              </a:xfrm>
              <a:custGeom>
                <a:avLst/>
                <a:gdLst>
                  <a:gd name="connsiteX0" fmla="*/ 272187 w 286673"/>
                  <a:gd name="connsiteY0" fmla="*/ 156358 h 286756"/>
                  <a:gd name="connsiteX1" fmla="*/ 189186 w 286673"/>
                  <a:gd name="connsiteY1" fmla="*/ 41957 h 286756"/>
                  <a:gd name="connsiteX2" fmla="*/ 33749 w 286673"/>
                  <a:gd name="connsiteY2" fmla="*/ 0 h 286756"/>
                  <a:gd name="connsiteX3" fmla="*/ 30731 w 286673"/>
                  <a:gd name="connsiteY3" fmla="*/ 0 h 286756"/>
                  <a:gd name="connsiteX4" fmla="*/ 6284 w 286673"/>
                  <a:gd name="connsiteY4" fmla="*/ 7244 h 286756"/>
                  <a:gd name="connsiteX5" fmla="*/ 247 w 286673"/>
                  <a:gd name="connsiteY5" fmla="*/ 35317 h 286756"/>
                  <a:gd name="connsiteX6" fmla="*/ 26807 w 286673"/>
                  <a:gd name="connsiteY6" fmla="*/ 158773 h 286756"/>
                  <a:gd name="connsiteX7" fmla="*/ 121881 w 286673"/>
                  <a:gd name="connsiteY7" fmla="*/ 257477 h 286756"/>
                  <a:gd name="connsiteX8" fmla="*/ 247437 w 286673"/>
                  <a:gd name="connsiteY8" fmla="*/ 286454 h 286756"/>
                  <a:gd name="connsiteX9" fmla="*/ 255284 w 286673"/>
                  <a:gd name="connsiteY9" fmla="*/ 286756 h 286756"/>
                  <a:gd name="connsiteX10" fmla="*/ 286372 w 286673"/>
                  <a:gd name="connsiteY10" fmla="*/ 250233 h 286756"/>
                  <a:gd name="connsiteX11" fmla="*/ 286673 w 286673"/>
                  <a:gd name="connsiteY11" fmla="*/ 240272 h 286756"/>
                  <a:gd name="connsiteX12" fmla="*/ 286673 w 286673"/>
                  <a:gd name="connsiteY12" fmla="*/ 240272 h 286756"/>
                  <a:gd name="connsiteX13" fmla="*/ 286673 w 286673"/>
                  <a:gd name="connsiteY13" fmla="*/ 240272 h 286756"/>
                  <a:gd name="connsiteX14" fmla="*/ 272187 w 286673"/>
                  <a:gd name="connsiteY14" fmla="*/ 156358 h 286756"/>
                  <a:gd name="connsiteX15" fmla="*/ 30127 w 286673"/>
                  <a:gd name="connsiteY15" fmla="*/ 12074 h 286756"/>
                  <a:gd name="connsiteX16" fmla="*/ 30429 w 286673"/>
                  <a:gd name="connsiteY16" fmla="*/ 12074 h 286756"/>
                  <a:gd name="connsiteX17" fmla="*/ 33145 w 286673"/>
                  <a:gd name="connsiteY17" fmla="*/ 12074 h 286756"/>
                  <a:gd name="connsiteX18" fmla="*/ 30127 w 286673"/>
                  <a:gd name="connsiteY18" fmla="*/ 12074 h 286756"/>
                  <a:gd name="connsiteX19" fmla="*/ 255284 w 286673"/>
                  <a:gd name="connsiteY19" fmla="*/ 274682 h 286756"/>
                  <a:gd name="connsiteX20" fmla="*/ 253172 w 286673"/>
                  <a:gd name="connsiteY20" fmla="*/ 274682 h 286756"/>
                  <a:gd name="connsiteX21" fmla="*/ 255284 w 286673"/>
                  <a:gd name="connsiteY21" fmla="*/ 274682 h 286756"/>
                  <a:gd name="connsiteX22" fmla="*/ 255284 w 286673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73" h="286756">
                    <a:moveTo>
                      <a:pt x="272187" y="156358"/>
                    </a:moveTo>
                    <a:cubicBezTo>
                      <a:pt x="255587" y="102931"/>
                      <a:pt x="228423" y="65501"/>
                      <a:pt x="189186" y="41957"/>
                    </a:cubicBezTo>
                    <a:cubicBezTo>
                      <a:pt x="144215" y="14791"/>
                      <a:pt x="93509" y="1207"/>
                      <a:pt x="33749" y="0"/>
                    </a:cubicBezTo>
                    <a:cubicBezTo>
                      <a:pt x="32844" y="0"/>
                      <a:pt x="31636" y="0"/>
                      <a:pt x="30731" y="0"/>
                    </a:cubicBezTo>
                    <a:cubicBezTo>
                      <a:pt x="21978" y="0"/>
                      <a:pt x="12622" y="604"/>
                      <a:pt x="6284" y="7244"/>
                    </a:cubicBezTo>
                    <a:cubicBezTo>
                      <a:pt x="-356" y="14187"/>
                      <a:pt x="-356" y="24148"/>
                      <a:pt x="247" y="35317"/>
                    </a:cubicBezTo>
                    <a:cubicBezTo>
                      <a:pt x="3265" y="84518"/>
                      <a:pt x="11716" y="123758"/>
                      <a:pt x="26807" y="158773"/>
                    </a:cubicBezTo>
                    <a:cubicBezTo>
                      <a:pt x="46124" y="203144"/>
                      <a:pt x="78117" y="236348"/>
                      <a:pt x="121881" y="257477"/>
                    </a:cubicBezTo>
                    <a:cubicBezTo>
                      <a:pt x="157797" y="274984"/>
                      <a:pt x="198844" y="284342"/>
                      <a:pt x="247437" y="286454"/>
                    </a:cubicBezTo>
                    <a:cubicBezTo>
                      <a:pt x="250455" y="286756"/>
                      <a:pt x="253172" y="286756"/>
                      <a:pt x="255284" y="286756"/>
                    </a:cubicBezTo>
                    <a:cubicBezTo>
                      <a:pt x="283354" y="286756"/>
                      <a:pt x="286070" y="270155"/>
                      <a:pt x="286372" y="250233"/>
                    </a:cubicBezTo>
                    <a:cubicBezTo>
                      <a:pt x="286673" y="247214"/>
                      <a:pt x="286673" y="244497"/>
                      <a:pt x="286673" y="240272"/>
                    </a:cubicBezTo>
                    <a:lnTo>
                      <a:pt x="286673" y="240272"/>
                    </a:lnTo>
                    <a:lnTo>
                      <a:pt x="286673" y="240272"/>
                    </a:lnTo>
                    <a:cubicBezTo>
                      <a:pt x="286372" y="213407"/>
                      <a:pt x="281241" y="185033"/>
                      <a:pt x="272187" y="156358"/>
                    </a:cubicBezTo>
                    <a:close/>
                    <a:moveTo>
                      <a:pt x="30127" y="12074"/>
                    </a:moveTo>
                    <a:cubicBezTo>
                      <a:pt x="30127" y="12074"/>
                      <a:pt x="30429" y="12074"/>
                      <a:pt x="30429" y="12074"/>
                    </a:cubicBezTo>
                    <a:cubicBezTo>
                      <a:pt x="31335" y="12074"/>
                      <a:pt x="32240" y="12074"/>
                      <a:pt x="33145" y="12074"/>
                    </a:cubicBezTo>
                    <a:cubicBezTo>
                      <a:pt x="32240" y="12074"/>
                      <a:pt x="31335" y="12074"/>
                      <a:pt x="30127" y="12074"/>
                    </a:cubicBezTo>
                    <a:close/>
                    <a:moveTo>
                      <a:pt x="255284" y="274682"/>
                    </a:moveTo>
                    <a:cubicBezTo>
                      <a:pt x="254681" y="274682"/>
                      <a:pt x="253775" y="274682"/>
                      <a:pt x="253172" y="274682"/>
                    </a:cubicBezTo>
                    <a:cubicBezTo>
                      <a:pt x="254077" y="274682"/>
                      <a:pt x="254982" y="274682"/>
                      <a:pt x="255284" y="274682"/>
                    </a:cubicBezTo>
                    <a:cubicBezTo>
                      <a:pt x="255587" y="274682"/>
                      <a:pt x="255587" y="274682"/>
                      <a:pt x="25528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3" name="Freeform 1662">
                <a:extLst>
                  <a:ext uri="{FF2B5EF4-FFF2-40B4-BE49-F238E27FC236}">
                    <a16:creationId xmlns:a16="http://schemas.microsoft.com/office/drawing/2014/main" id="{57022D23-29D6-D54C-90E8-118AB97A0A3B}"/>
                  </a:ext>
                </a:extLst>
              </p:cNvPr>
              <p:cNvSpPr/>
              <p:nvPr/>
            </p:nvSpPr>
            <p:spPr>
              <a:xfrm>
                <a:off x="7219658" y="3756505"/>
                <a:ext cx="286200" cy="287057"/>
              </a:xfrm>
              <a:custGeom>
                <a:avLst/>
                <a:gdLst>
                  <a:gd name="connsiteX0" fmla="*/ 86094 w 286200"/>
                  <a:gd name="connsiteY0" fmla="*/ 236348 h 287057"/>
                  <a:gd name="connsiteX1" fmla="*/ 238815 w 286200"/>
                  <a:gd name="connsiteY1" fmla="*/ 286454 h 287057"/>
                  <a:gd name="connsiteX2" fmla="*/ 248775 w 286200"/>
                  <a:gd name="connsiteY2" fmla="*/ 287058 h 287057"/>
                  <a:gd name="connsiteX3" fmla="*/ 252397 w 286200"/>
                  <a:gd name="connsiteY3" fmla="*/ 287058 h 287057"/>
                  <a:gd name="connsiteX4" fmla="*/ 278957 w 286200"/>
                  <a:gd name="connsiteY4" fmla="*/ 279512 h 287057"/>
                  <a:gd name="connsiteX5" fmla="*/ 286201 w 286200"/>
                  <a:gd name="connsiteY5" fmla="*/ 250836 h 287057"/>
                  <a:gd name="connsiteX6" fmla="*/ 268091 w 286200"/>
                  <a:gd name="connsiteY6" fmla="*/ 146698 h 287057"/>
                  <a:gd name="connsiteX7" fmla="*/ 170604 w 286200"/>
                  <a:gd name="connsiteY7" fmla="*/ 31694 h 287057"/>
                  <a:gd name="connsiteX8" fmla="*/ 34182 w 286200"/>
                  <a:gd name="connsiteY8" fmla="*/ 0 h 287057"/>
                  <a:gd name="connsiteX9" fmla="*/ 31465 w 286200"/>
                  <a:gd name="connsiteY9" fmla="*/ 0 h 287057"/>
                  <a:gd name="connsiteX10" fmla="*/ 6716 w 286200"/>
                  <a:gd name="connsiteY10" fmla="*/ 7244 h 287057"/>
                  <a:gd name="connsiteX11" fmla="*/ 76 w 286200"/>
                  <a:gd name="connsiteY11" fmla="*/ 34713 h 287057"/>
                  <a:gd name="connsiteX12" fmla="*/ 20901 w 286200"/>
                  <a:gd name="connsiteY12" fmla="*/ 145189 h 287057"/>
                  <a:gd name="connsiteX13" fmla="*/ 86094 w 286200"/>
                  <a:gd name="connsiteY13" fmla="*/ 236348 h 287057"/>
                  <a:gd name="connsiteX14" fmla="*/ 252698 w 286200"/>
                  <a:gd name="connsiteY14" fmla="*/ 274984 h 287057"/>
                  <a:gd name="connsiteX15" fmla="*/ 252698 w 286200"/>
                  <a:gd name="connsiteY15" fmla="*/ 274984 h 287057"/>
                  <a:gd name="connsiteX16" fmla="*/ 249077 w 286200"/>
                  <a:gd name="connsiteY16" fmla="*/ 274984 h 287057"/>
                  <a:gd name="connsiteX17" fmla="*/ 252698 w 286200"/>
                  <a:gd name="connsiteY17" fmla="*/ 274984 h 287057"/>
                  <a:gd name="connsiteX18" fmla="*/ 31465 w 286200"/>
                  <a:gd name="connsiteY18" fmla="*/ 12376 h 287057"/>
                  <a:gd name="connsiteX19" fmla="*/ 33879 w 286200"/>
                  <a:gd name="connsiteY19" fmla="*/ 12376 h 287057"/>
                  <a:gd name="connsiteX20" fmla="*/ 30861 w 286200"/>
                  <a:gd name="connsiteY20" fmla="*/ 12376 h 287057"/>
                  <a:gd name="connsiteX21" fmla="*/ 31465 w 286200"/>
                  <a:gd name="connsiteY21" fmla="*/ 1237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200" h="287057">
                    <a:moveTo>
                      <a:pt x="86094" y="236348"/>
                    </a:moveTo>
                    <a:cubicBezTo>
                      <a:pt x="126538" y="265627"/>
                      <a:pt x="175131" y="281625"/>
                      <a:pt x="238815" y="286454"/>
                    </a:cubicBezTo>
                    <a:cubicBezTo>
                      <a:pt x="242135" y="286756"/>
                      <a:pt x="245153" y="287058"/>
                      <a:pt x="248775" y="287058"/>
                    </a:cubicBezTo>
                    <a:cubicBezTo>
                      <a:pt x="249982" y="287058"/>
                      <a:pt x="251189" y="287058"/>
                      <a:pt x="252397" y="287058"/>
                    </a:cubicBezTo>
                    <a:cubicBezTo>
                      <a:pt x="262659" y="287058"/>
                      <a:pt x="272317" y="286454"/>
                      <a:pt x="278957" y="279512"/>
                    </a:cubicBezTo>
                    <a:cubicBezTo>
                      <a:pt x="285899" y="272569"/>
                      <a:pt x="286201" y="262307"/>
                      <a:pt x="286201" y="250836"/>
                    </a:cubicBezTo>
                    <a:cubicBezTo>
                      <a:pt x="285899" y="215822"/>
                      <a:pt x="279862" y="180807"/>
                      <a:pt x="268091" y="146698"/>
                    </a:cubicBezTo>
                    <a:cubicBezTo>
                      <a:pt x="249982" y="94177"/>
                      <a:pt x="217084" y="55540"/>
                      <a:pt x="170604" y="31694"/>
                    </a:cubicBezTo>
                    <a:cubicBezTo>
                      <a:pt x="131367" y="11772"/>
                      <a:pt x="86698" y="1207"/>
                      <a:pt x="34182" y="0"/>
                    </a:cubicBezTo>
                    <a:cubicBezTo>
                      <a:pt x="33276" y="0"/>
                      <a:pt x="32370" y="0"/>
                      <a:pt x="31465" y="0"/>
                    </a:cubicBezTo>
                    <a:cubicBezTo>
                      <a:pt x="23014" y="0"/>
                      <a:pt x="13356" y="604"/>
                      <a:pt x="6716" y="7244"/>
                    </a:cubicBezTo>
                    <a:cubicBezTo>
                      <a:pt x="76" y="14187"/>
                      <a:pt x="-226" y="24148"/>
                      <a:pt x="76" y="34713"/>
                    </a:cubicBezTo>
                    <a:cubicBezTo>
                      <a:pt x="1585" y="76971"/>
                      <a:pt x="8225" y="112891"/>
                      <a:pt x="20901" y="145189"/>
                    </a:cubicBezTo>
                    <a:cubicBezTo>
                      <a:pt x="37200" y="187146"/>
                      <a:pt x="58025" y="215822"/>
                      <a:pt x="86094" y="236348"/>
                    </a:cubicBezTo>
                    <a:close/>
                    <a:moveTo>
                      <a:pt x="252698" y="274984"/>
                    </a:moveTo>
                    <a:cubicBezTo>
                      <a:pt x="252698" y="274984"/>
                      <a:pt x="252397" y="274984"/>
                      <a:pt x="252698" y="274984"/>
                    </a:cubicBezTo>
                    <a:cubicBezTo>
                      <a:pt x="251189" y="274984"/>
                      <a:pt x="250284" y="274984"/>
                      <a:pt x="249077" y="274984"/>
                    </a:cubicBezTo>
                    <a:cubicBezTo>
                      <a:pt x="250284" y="274984"/>
                      <a:pt x="251491" y="274984"/>
                      <a:pt x="252698" y="274984"/>
                    </a:cubicBezTo>
                    <a:close/>
                    <a:moveTo>
                      <a:pt x="31465" y="12376"/>
                    </a:moveTo>
                    <a:cubicBezTo>
                      <a:pt x="32370" y="12376"/>
                      <a:pt x="32974" y="12376"/>
                      <a:pt x="33879" y="12376"/>
                    </a:cubicBezTo>
                    <a:cubicBezTo>
                      <a:pt x="32974" y="12376"/>
                      <a:pt x="31767" y="12376"/>
                      <a:pt x="30861" y="12376"/>
                    </a:cubicBezTo>
                    <a:cubicBezTo>
                      <a:pt x="31163" y="12376"/>
                      <a:pt x="31163" y="12376"/>
                      <a:pt x="3146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1A069B75-0E3D-D044-AAB0-4C35F78173FC}"/>
                  </a:ext>
                </a:extLst>
              </p:cNvPr>
              <p:cNvSpPr/>
              <p:nvPr/>
            </p:nvSpPr>
            <p:spPr>
              <a:xfrm>
                <a:off x="7219432" y="5316761"/>
                <a:ext cx="286745" cy="286756"/>
              </a:xfrm>
              <a:custGeom>
                <a:avLst/>
                <a:gdLst>
                  <a:gd name="connsiteX0" fmla="*/ 172037 w 286745"/>
                  <a:gd name="connsiteY0" fmla="*/ 33807 h 286756"/>
                  <a:gd name="connsiteX1" fmla="*/ 34106 w 286745"/>
                  <a:gd name="connsiteY1" fmla="*/ 302 h 286756"/>
                  <a:gd name="connsiteX2" fmla="*/ 27164 w 286745"/>
                  <a:gd name="connsiteY2" fmla="*/ 0 h 286756"/>
                  <a:gd name="connsiteX3" fmla="*/ 0 w 286745"/>
                  <a:gd name="connsiteY3" fmla="*/ 33203 h 286756"/>
                  <a:gd name="connsiteX4" fmla="*/ 17506 w 286745"/>
                  <a:gd name="connsiteY4" fmla="*/ 137341 h 286756"/>
                  <a:gd name="connsiteX5" fmla="*/ 116503 w 286745"/>
                  <a:gd name="connsiteY5" fmla="*/ 256270 h 286756"/>
                  <a:gd name="connsiteX6" fmla="*/ 239041 w 286745"/>
                  <a:gd name="connsiteY6" fmla="*/ 286756 h 286756"/>
                  <a:gd name="connsiteX7" fmla="*/ 239343 w 286745"/>
                  <a:gd name="connsiteY7" fmla="*/ 286756 h 286756"/>
                  <a:gd name="connsiteX8" fmla="*/ 239645 w 286745"/>
                  <a:gd name="connsiteY8" fmla="*/ 286756 h 286756"/>
                  <a:gd name="connsiteX9" fmla="*/ 251114 w 286745"/>
                  <a:gd name="connsiteY9" fmla="*/ 286756 h 286756"/>
                  <a:gd name="connsiteX10" fmla="*/ 251416 w 286745"/>
                  <a:gd name="connsiteY10" fmla="*/ 286756 h 286756"/>
                  <a:gd name="connsiteX11" fmla="*/ 251718 w 286745"/>
                  <a:gd name="connsiteY11" fmla="*/ 286756 h 286756"/>
                  <a:gd name="connsiteX12" fmla="*/ 279787 w 286745"/>
                  <a:gd name="connsiteY12" fmla="*/ 279210 h 286756"/>
                  <a:gd name="connsiteX13" fmla="*/ 286728 w 286745"/>
                  <a:gd name="connsiteY13" fmla="*/ 251138 h 286756"/>
                  <a:gd name="connsiteX14" fmla="*/ 274958 w 286745"/>
                  <a:gd name="connsiteY14" fmla="*/ 169941 h 286756"/>
                  <a:gd name="connsiteX15" fmla="*/ 172037 w 286745"/>
                  <a:gd name="connsiteY15" fmla="*/ 33807 h 286756"/>
                  <a:gd name="connsiteX16" fmla="*/ 24750 w 286745"/>
                  <a:gd name="connsiteY16" fmla="*/ 11772 h 286756"/>
                  <a:gd name="connsiteX17" fmla="*/ 27164 w 286745"/>
                  <a:gd name="connsiteY17" fmla="*/ 11772 h 286756"/>
                  <a:gd name="connsiteX18" fmla="*/ 27164 w 286745"/>
                  <a:gd name="connsiteY18" fmla="*/ 11772 h 286756"/>
                  <a:gd name="connsiteX19" fmla="*/ 24750 w 286745"/>
                  <a:gd name="connsiteY19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745" h="286756">
                    <a:moveTo>
                      <a:pt x="172037" y="33807"/>
                    </a:moveTo>
                    <a:cubicBezTo>
                      <a:pt x="127368" y="10866"/>
                      <a:pt x="79379" y="3924"/>
                      <a:pt x="34106" y="302"/>
                    </a:cubicBezTo>
                    <a:cubicBezTo>
                      <a:pt x="31390" y="0"/>
                      <a:pt x="28975" y="0"/>
                      <a:pt x="27164" y="0"/>
                    </a:cubicBezTo>
                    <a:cubicBezTo>
                      <a:pt x="0" y="0"/>
                      <a:pt x="0" y="22337"/>
                      <a:pt x="0" y="33203"/>
                    </a:cubicBezTo>
                    <a:cubicBezTo>
                      <a:pt x="302" y="68519"/>
                      <a:pt x="6338" y="103534"/>
                      <a:pt x="17506" y="137341"/>
                    </a:cubicBezTo>
                    <a:cubicBezTo>
                      <a:pt x="35917" y="193485"/>
                      <a:pt x="68514" y="232423"/>
                      <a:pt x="116503" y="256270"/>
                    </a:cubicBezTo>
                    <a:cubicBezTo>
                      <a:pt x="153928" y="274682"/>
                      <a:pt x="194070" y="284945"/>
                      <a:pt x="239041" y="286756"/>
                    </a:cubicBezTo>
                    <a:lnTo>
                      <a:pt x="239343" y="286756"/>
                    </a:lnTo>
                    <a:lnTo>
                      <a:pt x="239645" y="286756"/>
                    </a:lnTo>
                    <a:lnTo>
                      <a:pt x="251114" y="286756"/>
                    </a:lnTo>
                    <a:lnTo>
                      <a:pt x="251416" y="286756"/>
                    </a:lnTo>
                    <a:lnTo>
                      <a:pt x="251718" y="286756"/>
                    </a:lnTo>
                    <a:cubicBezTo>
                      <a:pt x="262583" y="286454"/>
                      <a:pt x="272845" y="286152"/>
                      <a:pt x="279787" y="279210"/>
                    </a:cubicBezTo>
                    <a:cubicBezTo>
                      <a:pt x="286728" y="272267"/>
                      <a:pt x="286728" y="262004"/>
                      <a:pt x="286728" y="251138"/>
                    </a:cubicBezTo>
                    <a:cubicBezTo>
                      <a:pt x="287030" y="227292"/>
                      <a:pt x="283409" y="202239"/>
                      <a:pt x="274958" y="169941"/>
                    </a:cubicBezTo>
                    <a:cubicBezTo>
                      <a:pt x="257151" y="104741"/>
                      <a:pt x="223648" y="60370"/>
                      <a:pt x="172037" y="33807"/>
                    </a:cubicBezTo>
                    <a:close/>
                    <a:moveTo>
                      <a:pt x="24750" y="11772"/>
                    </a:moveTo>
                    <a:cubicBezTo>
                      <a:pt x="25353" y="11772"/>
                      <a:pt x="26259" y="11772"/>
                      <a:pt x="27164" y="11772"/>
                    </a:cubicBezTo>
                    <a:cubicBezTo>
                      <a:pt x="27164" y="11772"/>
                      <a:pt x="27164" y="11772"/>
                      <a:pt x="27164" y="11772"/>
                    </a:cubicBezTo>
                    <a:cubicBezTo>
                      <a:pt x="26259" y="11772"/>
                      <a:pt x="25353" y="11772"/>
                      <a:pt x="247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5" name="Freeform 1664">
                <a:extLst>
                  <a:ext uri="{FF2B5EF4-FFF2-40B4-BE49-F238E27FC236}">
                    <a16:creationId xmlns:a16="http://schemas.microsoft.com/office/drawing/2014/main" id="{FA88296A-84C1-2A4C-A0B9-5271073E5E38}"/>
                  </a:ext>
                </a:extLst>
              </p:cNvPr>
              <p:cNvSpPr/>
              <p:nvPr/>
            </p:nvSpPr>
            <p:spPr>
              <a:xfrm>
                <a:off x="7218755" y="4383143"/>
                <a:ext cx="286878" cy="286756"/>
              </a:xfrm>
              <a:custGeom>
                <a:avLst/>
                <a:gdLst>
                  <a:gd name="connsiteX0" fmla="*/ 13656 w 286878"/>
                  <a:gd name="connsiteY0" fmla="*/ 122550 h 286756"/>
                  <a:gd name="connsiteX1" fmla="*/ 61645 w 286878"/>
                  <a:gd name="connsiteY1" fmla="*/ 212803 h 286756"/>
                  <a:gd name="connsiteX2" fmla="*/ 258129 w 286878"/>
                  <a:gd name="connsiteY2" fmla="*/ 286756 h 286756"/>
                  <a:gd name="connsiteX3" fmla="*/ 261450 w 286878"/>
                  <a:gd name="connsiteY3" fmla="*/ 286756 h 286756"/>
                  <a:gd name="connsiteX4" fmla="*/ 280464 w 286878"/>
                  <a:gd name="connsiteY4" fmla="*/ 280417 h 286756"/>
                  <a:gd name="connsiteX5" fmla="*/ 286802 w 286878"/>
                  <a:gd name="connsiteY5" fmla="*/ 256270 h 286756"/>
                  <a:gd name="connsiteX6" fmla="*/ 252093 w 286878"/>
                  <a:gd name="connsiteY6" fmla="*/ 111080 h 286756"/>
                  <a:gd name="connsiteX7" fmla="*/ 163358 w 286878"/>
                  <a:gd name="connsiteY7" fmla="*/ 28072 h 286756"/>
                  <a:gd name="connsiteX8" fmla="*/ 42027 w 286878"/>
                  <a:gd name="connsiteY8" fmla="*/ 0 h 286756"/>
                  <a:gd name="connsiteX9" fmla="*/ 41725 w 286878"/>
                  <a:gd name="connsiteY9" fmla="*/ 0 h 286756"/>
                  <a:gd name="connsiteX10" fmla="*/ 41423 w 286878"/>
                  <a:gd name="connsiteY10" fmla="*/ 0 h 286756"/>
                  <a:gd name="connsiteX11" fmla="*/ 37500 w 286878"/>
                  <a:gd name="connsiteY11" fmla="*/ 0 h 286756"/>
                  <a:gd name="connsiteX12" fmla="*/ 7318 w 286878"/>
                  <a:gd name="connsiteY12" fmla="*/ 8150 h 286756"/>
                  <a:gd name="connsiteX13" fmla="*/ 74 w 286878"/>
                  <a:gd name="connsiteY13" fmla="*/ 38939 h 286756"/>
                  <a:gd name="connsiteX14" fmla="*/ 13656 w 286878"/>
                  <a:gd name="connsiteY14" fmla="*/ 122550 h 286756"/>
                  <a:gd name="connsiteX15" fmla="*/ 262657 w 286878"/>
                  <a:gd name="connsiteY15" fmla="*/ 274682 h 286756"/>
                  <a:gd name="connsiteX16" fmla="*/ 261450 w 286878"/>
                  <a:gd name="connsiteY16" fmla="*/ 274682 h 286756"/>
                  <a:gd name="connsiteX17" fmla="*/ 261147 w 286878"/>
                  <a:gd name="connsiteY17" fmla="*/ 274682 h 286756"/>
                  <a:gd name="connsiteX18" fmla="*/ 262657 w 286878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878" h="286756">
                    <a:moveTo>
                      <a:pt x="13656" y="122550"/>
                    </a:moveTo>
                    <a:cubicBezTo>
                      <a:pt x="24823" y="161187"/>
                      <a:pt x="39914" y="189863"/>
                      <a:pt x="61645" y="212803"/>
                    </a:cubicBezTo>
                    <a:cubicBezTo>
                      <a:pt x="118085" y="273475"/>
                      <a:pt x="192635" y="284039"/>
                      <a:pt x="258129" y="286756"/>
                    </a:cubicBezTo>
                    <a:cubicBezTo>
                      <a:pt x="259337" y="286756"/>
                      <a:pt x="260544" y="286756"/>
                      <a:pt x="261450" y="286756"/>
                    </a:cubicBezTo>
                    <a:cubicBezTo>
                      <a:pt x="267486" y="286756"/>
                      <a:pt x="275031" y="286153"/>
                      <a:pt x="280464" y="280417"/>
                    </a:cubicBezTo>
                    <a:cubicBezTo>
                      <a:pt x="286802" y="274079"/>
                      <a:pt x="287104" y="265023"/>
                      <a:pt x="286802" y="256270"/>
                    </a:cubicBezTo>
                    <a:cubicBezTo>
                      <a:pt x="286199" y="201635"/>
                      <a:pt x="274729" y="154245"/>
                      <a:pt x="252093" y="111080"/>
                    </a:cubicBezTo>
                    <a:cubicBezTo>
                      <a:pt x="232777" y="73651"/>
                      <a:pt x="202896" y="45881"/>
                      <a:pt x="163358" y="28072"/>
                    </a:cubicBezTo>
                    <a:cubicBezTo>
                      <a:pt x="126536" y="10866"/>
                      <a:pt x="86696" y="1811"/>
                      <a:pt x="42027" y="0"/>
                    </a:cubicBezTo>
                    <a:lnTo>
                      <a:pt x="41725" y="0"/>
                    </a:lnTo>
                    <a:lnTo>
                      <a:pt x="41423" y="0"/>
                    </a:lnTo>
                    <a:lnTo>
                      <a:pt x="37500" y="0"/>
                    </a:lnTo>
                    <a:cubicBezTo>
                      <a:pt x="25125" y="0"/>
                      <a:pt x="14561" y="604"/>
                      <a:pt x="7318" y="8150"/>
                    </a:cubicBezTo>
                    <a:cubicBezTo>
                      <a:pt x="74" y="15696"/>
                      <a:pt x="-228" y="26261"/>
                      <a:pt x="74" y="38939"/>
                    </a:cubicBezTo>
                    <a:cubicBezTo>
                      <a:pt x="1583" y="67312"/>
                      <a:pt x="5809" y="95384"/>
                      <a:pt x="13656" y="122550"/>
                    </a:cubicBezTo>
                    <a:close/>
                    <a:moveTo>
                      <a:pt x="262657" y="274682"/>
                    </a:moveTo>
                    <a:cubicBezTo>
                      <a:pt x="262355" y="274682"/>
                      <a:pt x="261751" y="274682"/>
                      <a:pt x="261450" y="274682"/>
                    </a:cubicBezTo>
                    <a:cubicBezTo>
                      <a:pt x="261450" y="274682"/>
                      <a:pt x="261450" y="274682"/>
                      <a:pt x="261147" y="274682"/>
                    </a:cubicBezTo>
                    <a:cubicBezTo>
                      <a:pt x="261751" y="274682"/>
                      <a:pt x="262355" y="274682"/>
                      <a:pt x="26265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6" name="Freeform 1665">
                <a:extLst>
                  <a:ext uri="{FF2B5EF4-FFF2-40B4-BE49-F238E27FC236}">
                    <a16:creationId xmlns:a16="http://schemas.microsoft.com/office/drawing/2014/main" id="{950B0CEF-390B-2B44-BC77-3795DD4AB691}"/>
                  </a:ext>
                </a:extLst>
              </p:cNvPr>
              <p:cNvSpPr/>
              <p:nvPr/>
            </p:nvSpPr>
            <p:spPr>
              <a:xfrm>
                <a:off x="7214603" y="5007366"/>
                <a:ext cx="286504" cy="289774"/>
              </a:xfrm>
              <a:custGeom>
                <a:avLst/>
                <a:gdLst>
                  <a:gd name="connsiteX0" fmla="*/ 25956 w 286504"/>
                  <a:gd name="connsiteY0" fmla="*/ 289775 h 289774"/>
                  <a:gd name="connsiteX1" fmla="*/ 32597 w 286504"/>
                  <a:gd name="connsiteY1" fmla="*/ 289473 h 289774"/>
                  <a:gd name="connsiteX2" fmla="*/ 36218 w 286504"/>
                  <a:gd name="connsiteY2" fmla="*/ 289171 h 289774"/>
                  <a:gd name="connsiteX3" fmla="*/ 133404 w 286504"/>
                  <a:gd name="connsiteY3" fmla="*/ 271664 h 289774"/>
                  <a:gd name="connsiteX4" fmla="*/ 226364 w 286504"/>
                  <a:gd name="connsiteY4" fmla="*/ 213709 h 289774"/>
                  <a:gd name="connsiteX5" fmla="*/ 286426 w 286504"/>
                  <a:gd name="connsiteY5" fmla="*/ 28374 h 289774"/>
                  <a:gd name="connsiteX6" fmla="*/ 280390 w 286504"/>
                  <a:gd name="connsiteY6" fmla="*/ 6641 h 289774"/>
                  <a:gd name="connsiteX7" fmla="*/ 262281 w 286504"/>
                  <a:gd name="connsiteY7" fmla="*/ 0 h 289774"/>
                  <a:gd name="connsiteX8" fmla="*/ 256546 w 286504"/>
                  <a:gd name="connsiteY8" fmla="*/ 302 h 289774"/>
                  <a:gd name="connsiteX9" fmla="*/ 252925 w 286504"/>
                  <a:gd name="connsiteY9" fmla="*/ 604 h 289774"/>
                  <a:gd name="connsiteX10" fmla="*/ 149098 w 286504"/>
                  <a:gd name="connsiteY10" fmla="*/ 18714 h 289774"/>
                  <a:gd name="connsiteX11" fmla="*/ 28069 w 286504"/>
                  <a:gd name="connsiteY11" fmla="*/ 122550 h 289774"/>
                  <a:gd name="connsiteX12" fmla="*/ 0 w 286504"/>
                  <a:gd name="connsiteY12" fmla="*/ 241177 h 289774"/>
                  <a:gd name="connsiteX13" fmla="*/ 0 w 286504"/>
                  <a:gd name="connsiteY13" fmla="*/ 241479 h 289774"/>
                  <a:gd name="connsiteX14" fmla="*/ 0 w 286504"/>
                  <a:gd name="connsiteY14" fmla="*/ 241781 h 289774"/>
                  <a:gd name="connsiteX15" fmla="*/ 0 w 286504"/>
                  <a:gd name="connsiteY15" fmla="*/ 247516 h 289774"/>
                  <a:gd name="connsiteX16" fmla="*/ 0 w 286504"/>
                  <a:gd name="connsiteY16" fmla="*/ 260495 h 289774"/>
                  <a:gd name="connsiteX17" fmla="*/ 25956 w 286504"/>
                  <a:gd name="connsiteY17" fmla="*/ 289775 h 289774"/>
                  <a:gd name="connsiteX18" fmla="*/ 262281 w 286504"/>
                  <a:gd name="connsiteY18" fmla="*/ 12074 h 289774"/>
                  <a:gd name="connsiteX19" fmla="*/ 262281 w 286504"/>
                  <a:gd name="connsiteY19" fmla="*/ 12074 h 289774"/>
                  <a:gd name="connsiteX20" fmla="*/ 261074 w 286504"/>
                  <a:gd name="connsiteY20" fmla="*/ 12074 h 289774"/>
                  <a:gd name="connsiteX21" fmla="*/ 262281 w 286504"/>
                  <a:gd name="connsiteY21" fmla="*/ 12074 h 289774"/>
                  <a:gd name="connsiteX22" fmla="*/ 25956 w 286504"/>
                  <a:gd name="connsiteY22" fmla="*/ 277701 h 289774"/>
                  <a:gd name="connsiteX23" fmla="*/ 25956 w 286504"/>
                  <a:gd name="connsiteY23" fmla="*/ 277701 h 289774"/>
                  <a:gd name="connsiteX24" fmla="*/ 24146 w 286504"/>
                  <a:gd name="connsiteY24" fmla="*/ 277701 h 289774"/>
                  <a:gd name="connsiteX25" fmla="*/ 25956 w 286504"/>
                  <a:gd name="connsiteY25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04" h="289774">
                    <a:moveTo>
                      <a:pt x="25956" y="289775"/>
                    </a:moveTo>
                    <a:cubicBezTo>
                      <a:pt x="28069" y="289775"/>
                      <a:pt x="30182" y="289775"/>
                      <a:pt x="32597" y="289473"/>
                    </a:cubicBezTo>
                    <a:lnTo>
                      <a:pt x="36218" y="289171"/>
                    </a:lnTo>
                    <a:cubicBezTo>
                      <a:pt x="68211" y="285850"/>
                      <a:pt x="101411" y="282530"/>
                      <a:pt x="133404" y="271664"/>
                    </a:cubicBezTo>
                    <a:cubicBezTo>
                      <a:pt x="188938" y="252345"/>
                      <a:pt x="213084" y="229405"/>
                      <a:pt x="226364" y="213709"/>
                    </a:cubicBezTo>
                    <a:cubicBezTo>
                      <a:pt x="273448" y="157867"/>
                      <a:pt x="283107" y="88744"/>
                      <a:pt x="286426" y="28374"/>
                    </a:cubicBezTo>
                    <a:cubicBezTo>
                      <a:pt x="286728" y="21431"/>
                      <a:pt x="286426" y="12677"/>
                      <a:pt x="280390" y="6641"/>
                    </a:cubicBezTo>
                    <a:cubicBezTo>
                      <a:pt x="274052" y="0"/>
                      <a:pt x="265299" y="0"/>
                      <a:pt x="262281" y="0"/>
                    </a:cubicBezTo>
                    <a:cubicBezTo>
                      <a:pt x="260470" y="0"/>
                      <a:pt x="258659" y="0"/>
                      <a:pt x="256546" y="302"/>
                    </a:cubicBezTo>
                    <a:lnTo>
                      <a:pt x="252925" y="604"/>
                    </a:lnTo>
                    <a:cubicBezTo>
                      <a:pt x="218819" y="3924"/>
                      <a:pt x="183204" y="7244"/>
                      <a:pt x="149098" y="18714"/>
                    </a:cubicBezTo>
                    <a:cubicBezTo>
                      <a:pt x="92658" y="37731"/>
                      <a:pt x="51913" y="72444"/>
                      <a:pt x="28069" y="122550"/>
                    </a:cubicBezTo>
                    <a:cubicBezTo>
                      <a:pt x="11469" y="156961"/>
                      <a:pt x="2113" y="196805"/>
                      <a:pt x="0" y="241177"/>
                    </a:cubicBezTo>
                    <a:lnTo>
                      <a:pt x="0" y="241479"/>
                    </a:lnTo>
                    <a:lnTo>
                      <a:pt x="0" y="241781"/>
                    </a:lnTo>
                    <a:cubicBezTo>
                      <a:pt x="0" y="243592"/>
                      <a:pt x="0" y="245705"/>
                      <a:pt x="0" y="247516"/>
                    </a:cubicBezTo>
                    <a:cubicBezTo>
                      <a:pt x="0" y="251742"/>
                      <a:pt x="0" y="255967"/>
                      <a:pt x="0" y="260495"/>
                    </a:cubicBezTo>
                    <a:cubicBezTo>
                      <a:pt x="301" y="269249"/>
                      <a:pt x="1509" y="289775"/>
                      <a:pt x="25956" y="289775"/>
                    </a:cubicBezTo>
                    <a:close/>
                    <a:moveTo>
                      <a:pt x="262281" y="12074"/>
                    </a:moveTo>
                    <a:cubicBezTo>
                      <a:pt x="262281" y="12074"/>
                      <a:pt x="262281" y="12074"/>
                      <a:pt x="262281" y="12074"/>
                    </a:cubicBezTo>
                    <a:cubicBezTo>
                      <a:pt x="261979" y="12074"/>
                      <a:pt x="261375" y="12074"/>
                      <a:pt x="261074" y="12074"/>
                    </a:cubicBezTo>
                    <a:cubicBezTo>
                      <a:pt x="261375" y="12074"/>
                      <a:pt x="261677" y="12074"/>
                      <a:pt x="262281" y="12074"/>
                    </a:cubicBezTo>
                    <a:close/>
                    <a:moveTo>
                      <a:pt x="25956" y="277701"/>
                    </a:moveTo>
                    <a:cubicBezTo>
                      <a:pt x="25956" y="277701"/>
                      <a:pt x="25956" y="277701"/>
                      <a:pt x="25956" y="277701"/>
                    </a:cubicBezTo>
                    <a:cubicBezTo>
                      <a:pt x="25353" y="277701"/>
                      <a:pt x="24749" y="277701"/>
                      <a:pt x="24146" y="277701"/>
                    </a:cubicBezTo>
                    <a:cubicBezTo>
                      <a:pt x="24749" y="277701"/>
                      <a:pt x="25353" y="277701"/>
                      <a:pt x="25956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7" name="Freeform 1666">
                <a:extLst>
                  <a:ext uri="{FF2B5EF4-FFF2-40B4-BE49-F238E27FC236}">
                    <a16:creationId xmlns:a16="http://schemas.microsoft.com/office/drawing/2014/main" id="{FA9C40F1-6DC2-6E46-B756-54ADE36EF71B}"/>
                  </a:ext>
                </a:extLst>
              </p:cNvPr>
              <p:cNvSpPr/>
              <p:nvPr/>
            </p:nvSpPr>
            <p:spPr>
              <a:xfrm>
                <a:off x="7219734" y="2505645"/>
                <a:ext cx="286451" cy="286454"/>
              </a:xfrm>
              <a:custGeom>
                <a:avLst/>
                <a:gdLst>
                  <a:gd name="connsiteX0" fmla="*/ 158153 w 286451"/>
                  <a:gd name="connsiteY0" fmla="*/ 25355 h 286454"/>
                  <a:gd name="connsiteX1" fmla="*/ 51309 w 286451"/>
                  <a:gd name="connsiteY1" fmla="*/ 0 h 286454"/>
                  <a:gd name="connsiteX2" fmla="*/ 51007 w 286451"/>
                  <a:gd name="connsiteY2" fmla="*/ 0 h 286454"/>
                  <a:gd name="connsiteX3" fmla="*/ 50706 w 286451"/>
                  <a:gd name="connsiteY3" fmla="*/ 0 h 286454"/>
                  <a:gd name="connsiteX4" fmla="*/ 37124 w 286451"/>
                  <a:gd name="connsiteY4" fmla="*/ 0 h 286454"/>
                  <a:gd name="connsiteX5" fmla="*/ 37124 w 286451"/>
                  <a:gd name="connsiteY5" fmla="*/ 0 h 286454"/>
                  <a:gd name="connsiteX6" fmla="*/ 37124 w 286451"/>
                  <a:gd name="connsiteY6" fmla="*/ 0 h 286454"/>
                  <a:gd name="connsiteX7" fmla="*/ 6942 w 286451"/>
                  <a:gd name="connsiteY7" fmla="*/ 8452 h 286454"/>
                  <a:gd name="connsiteX8" fmla="*/ 0 w 286451"/>
                  <a:gd name="connsiteY8" fmla="*/ 38939 h 286454"/>
                  <a:gd name="connsiteX9" fmla="*/ 6036 w 286451"/>
                  <a:gd name="connsiteY9" fmla="*/ 90555 h 286454"/>
                  <a:gd name="connsiteX10" fmla="*/ 63080 w 286451"/>
                  <a:gd name="connsiteY10" fmla="*/ 214614 h 286454"/>
                  <a:gd name="connsiteX11" fmla="*/ 257753 w 286451"/>
                  <a:gd name="connsiteY11" fmla="*/ 286454 h 286454"/>
                  <a:gd name="connsiteX12" fmla="*/ 260772 w 286451"/>
                  <a:gd name="connsiteY12" fmla="*/ 286454 h 286454"/>
                  <a:gd name="connsiteX13" fmla="*/ 279183 w 286451"/>
                  <a:gd name="connsiteY13" fmla="*/ 279210 h 286454"/>
                  <a:gd name="connsiteX14" fmla="*/ 286426 w 286451"/>
                  <a:gd name="connsiteY14" fmla="*/ 256873 h 286454"/>
                  <a:gd name="connsiteX15" fmla="*/ 263790 w 286451"/>
                  <a:gd name="connsiteY15" fmla="*/ 135228 h 286454"/>
                  <a:gd name="connsiteX16" fmla="*/ 158153 w 286451"/>
                  <a:gd name="connsiteY16" fmla="*/ 25355 h 286454"/>
                  <a:gd name="connsiteX17" fmla="*/ 260470 w 286451"/>
                  <a:gd name="connsiteY17" fmla="*/ 274380 h 286454"/>
                  <a:gd name="connsiteX18" fmla="*/ 260470 w 286451"/>
                  <a:gd name="connsiteY18" fmla="*/ 274380 h 286454"/>
                  <a:gd name="connsiteX19" fmla="*/ 258358 w 286451"/>
                  <a:gd name="connsiteY19" fmla="*/ 274380 h 286454"/>
                  <a:gd name="connsiteX20" fmla="*/ 260470 w 286451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51" h="286454">
                    <a:moveTo>
                      <a:pt x="158153" y="25355"/>
                    </a:moveTo>
                    <a:cubicBezTo>
                      <a:pt x="127066" y="11168"/>
                      <a:pt x="91149" y="2717"/>
                      <a:pt x="51309" y="0"/>
                    </a:cubicBezTo>
                    <a:lnTo>
                      <a:pt x="51007" y="0"/>
                    </a:lnTo>
                    <a:lnTo>
                      <a:pt x="50706" y="0"/>
                    </a:lnTo>
                    <a:lnTo>
                      <a:pt x="37124" y="0"/>
                    </a:lnTo>
                    <a:lnTo>
                      <a:pt x="37124" y="0"/>
                    </a:lnTo>
                    <a:lnTo>
                      <a:pt x="37124" y="0"/>
                    </a:lnTo>
                    <a:cubicBezTo>
                      <a:pt x="24448" y="302"/>
                      <a:pt x="13884" y="906"/>
                      <a:pt x="6942" y="8452"/>
                    </a:cubicBezTo>
                    <a:cubicBezTo>
                      <a:pt x="302" y="15696"/>
                      <a:pt x="0" y="25657"/>
                      <a:pt x="0" y="38939"/>
                    </a:cubicBezTo>
                    <a:cubicBezTo>
                      <a:pt x="302" y="57955"/>
                      <a:pt x="3320" y="76670"/>
                      <a:pt x="6036" y="90555"/>
                    </a:cubicBezTo>
                    <a:cubicBezTo>
                      <a:pt x="16600" y="145793"/>
                      <a:pt x="34407" y="184128"/>
                      <a:pt x="63080" y="214614"/>
                    </a:cubicBezTo>
                    <a:cubicBezTo>
                      <a:pt x="117710" y="272267"/>
                      <a:pt x="189241" y="281625"/>
                      <a:pt x="257753" y="286454"/>
                    </a:cubicBezTo>
                    <a:cubicBezTo>
                      <a:pt x="258659" y="286454"/>
                      <a:pt x="259565" y="286454"/>
                      <a:pt x="260772" y="286454"/>
                    </a:cubicBezTo>
                    <a:cubicBezTo>
                      <a:pt x="270430" y="286454"/>
                      <a:pt x="276165" y="282530"/>
                      <a:pt x="279183" y="279210"/>
                    </a:cubicBezTo>
                    <a:cubicBezTo>
                      <a:pt x="284314" y="274079"/>
                      <a:pt x="286728" y="266532"/>
                      <a:pt x="286426" y="256873"/>
                    </a:cubicBezTo>
                    <a:cubicBezTo>
                      <a:pt x="285521" y="211294"/>
                      <a:pt x="277976" y="171450"/>
                      <a:pt x="263790" y="135228"/>
                    </a:cubicBezTo>
                    <a:cubicBezTo>
                      <a:pt x="243568" y="84518"/>
                      <a:pt x="208255" y="47088"/>
                      <a:pt x="158153" y="25355"/>
                    </a:cubicBezTo>
                    <a:close/>
                    <a:moveTo>
                      <a:pt x="260470" y="274380"/>
                    </a:moveTo>
                    <a:cubicBezTo>
                      <a:pt x="260470" y="274380"/>
                      <a:pt x="260470" y="274380"/>
                      <a:pt x="260470" y="274380"/>
                    </a:cubicBezTo>
                    <a:cubicBezTo>
                      <a:pt x="259867" y="274380"/>
                      <a:pt x="258961" y="274380"/>
                      <a:pt x="258358" y="274380"/>
                    </a:cubicBezTo>
                    <a:cubicBezTo>
                      <a:pt x="258961" y="274380"/>
                      <a:pt x="259565" y="274380"/>
                      <a:pt x="26047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8" name="Freeform 1667">
                <a:extLst>
                  <a:ext uri="{FF2B5EF4-FFF2-40B4-BE49-F238E27FC236}">
                    <a16:creationId xmlns:a16="http://schemas.microsoft.com/office/drawing/2014/main" id="{2C738308-5AE4-A14C-8D21-E5AE65A56CDA}"/>
                  </a:ext>
                </a:extLst>
              </p:cNvPr>
              <p:cNvSpPr/>
              <p:nvPr/>
            </p:nvSpPr>
            <p:spPr>
              <a:xfrm>
                <a:off x="7219357" y="2187496"/>
                <a:ext cx="286878" cy="286756"/>
              </a:xfrm>
              <a:custGeom>
                <a:avLst/>
                <a:gdLst>
                  <a:gd name="connsiteX0" fmla="*/ 280163 w 286878"/>
                  <a:gd name="connsiteY0" fmla="*/ 7244 h 286756"/>
                  <a:gd name="connsiteX1" fmla="*/ 251490 w 286878"/>
                  <a:gd name="connsiteY1" fmla="*/ 0 h 286756"/>
                  <a:gd name="connsiteX2" fmla="*/ 251490 w 286878"/>
                  <a:gd name="connsiteY2" fmla="*/ 0 h 286756"/>
                  <a:gd name="connsiteX3" fmla="*/ 251490 w 286878"/>
                  <a:gd name="connsiteY3" fmla="*/ 0 h 286756"/>
                  <a:gd name="connsiteX4" fmla="*/ 125330 w 286878"/>
                  <a:gd name="connsiteY4" fmla="*/ 26864 h 286756"/>
                  <a:gd name="connsiteX5" fmla="*/ 44141 w 286878"/>
                  <a:gd name="connsiteY5" fmla="*/ 94177 h 286756"/>
                  <a:gd name="connsiteX6" fmla="*/ 679 w 286878"/>
                  <a:gd name="connsiteY6" fmla="*/ 239668 h 286756"/>
                  <a:gd name="connsiteX7" fmla="*/ 75 w 286878"/>
                  <a:gd name="connsiteY7" fmla="*/ 249629 h 286756"/>
                  <a:gd name="connsiteX8" fmla="*/ 7017 w 286878"/>
                  <a:gd name="connsiteY8" fmla="*/ 279210 h 286756"/>
                  <a:gd name="connsiteX9" fmla="*/ 33577 w 286878"/>
                  <a:gd name="connsiteY9" fmla="*/ 286756 h 286756"/>
                  <a:gd name="connsiteX10" fmla="*/ 36595 w 286878"/>
                  <a:gd name="connsiteY10" fmla="*/ 286756 h 286756"/>
                  <a:gd name="connsiteX11" fmla="*/ 118086 w 286878"/>
                  <a:gd name="connsiteY11" fmla="*/ 274682 h 286756"/>
                  <a:gd name="connsiteX12" fmla="*/ 254207 w 286878"/>
                  <a:gd name="connsiteY12" fmla="*/ 172657 h 286756"/>
                  <a:gd name="connsiteX13" fmla="*/ 286803 w 286878"/>
                  <a:gd name="connsiteY13" fmla="*/ 36222 h 286756"/>
                  <a:gd name="connsiteX14" fmla="*/ 280163 w 286878"/>
                  <a:gd name="connsiteY14" fmla="*/ 7244 h 286756"/>
                  <a:gd name="connsiteX15" fmla="*/ 33275 w 286878"/>
                  <a:gd name="connsiteY15" fmla="*/ 274380 h 286756"/>
                  <a:gd name="connsiteX16" fmla="*/ 32671 w 286878"/>
                  <a:gd name="connsiteY16" fmla="*/ 274380 h 286756"/>
                  <a:gd name="connsiteX17" fmla="*/ 35992 w 286878"/>
                  <a:gd name="connsiteY17" fmla="*/ 274380 h 286756"/>
                  <a:gd name="connsiteX18" fmla="*/ 33275 w 286878"/>
                  <a:gd name="connsiteY18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878" h="286756">
                    <a:moveTo>
                      <a:pt x="280163" y="7244"/>
                    </a:moveTo>
                    <a:cubicBezTo>
                      <a:pt x="272920" y="0"/>
                      <a:pt x="262054" y="0"/>
                      <a:pt x="251490" y="0"/>
                    </a:cubicBezTo>
                    <a:lnTo>
                      <a:pt x="251490" y="0"/>
                    </a:lnTo>
                    <a:lnTo>
                      <a:pt x="251490" y="0"/>
                    </a:lnTo>
                    <a:cubicBezTo>
                      <a:pt x="208632" y="302"/>
                      <a:pt x="166377" y="9357"/>
                      <a:pt x="125330" y="26864"/>
                    </a:cubicBezTo>
                    <a:cubicBezTo>
                      <a:pt x="90923" y="41957"/>
                      <a:pt x="63457" y="64595"/>
                      <a:pt x="44141" y="94177"/>
                    </a:cubicBezTo>
                    <a:cubicBezTo>
                      <a:pt x="18788" y="133115"/>
                      <a:pt x="5508" y="178091"/>
                      <a:pt x="679" y="239668"/>
                    </a:cubicBezTo>
                    <a:cubicBezTo>
                      <a:pt x="377" y="242988"/>
                      <a:pt x="75" y="246007"/>
                      <a:pt x="75" y="249629"/>
                    </a:cubicBezTo>
                    <a:cubicBezTo>
                      <a:pt x="-227" y="262005"/>
                      <a:pt x="75" y="271966"/>
                      <a:pt x="7017" y="279210"/>
                    </a:cubicBezTo>
                    <a:cubicBezTo>
                      <a:pt x="13657" y="286152"/>
                      <a:pt x="23919" y="286756"/>
                      <a:pt x="33577" y="286756"/>
                    </a:cubicBezTo>
                    <a:cubicBezTo>
                      <a:pt x="34483" y="286756"/>
                      <a:pt x="35689" y="286756"/>
                      <a:pt x="36595" y="286756"/>
                    </a:cubicBezTo>
                    <a:cubicBezTo>
                      <a:pt x="63155" y="286152"/>
                      <a:pt x="90319" y="281926"/>
                      <a:pt x="118086" y="274682"/>
                    </a:cubicBezTo>
                    <a:cubicBezTo>
                      <a:pt x="183280" y="257175"/>
                      <a:pt x="227948" y="223972"/>
                      <a:pt x="254207" y="172657"/>
                    </a:cubicBezTo>
                    <a:cubicBezTo>
                      <a:pt x="274730" y="132511"/>
                      <a:pt x="285596" y="87838"/>
                      <a:pt x="286803" y="36222"/>
                    </a:cubicBezTo>
                    <a:cubicBezTo>
                      <a:pt x="287105" y="23846"/>
                      <a:pt x="286803" y="13885"/>
                      <a:pt x="280163" y="7244"/>
                    </a:cubicBezTo>
                    <a:close/>
                    <a:moveTo>
                      <a:pt x="33275" y="274380"/>
                    </a:moveTo>
                    <a:cubicBezTo>
                      <a:pt x="32973" y="274380"/>
                      <a:pt x="32973" y="274380"/>
                      <a:pt x="32671" y="274380"/>
                    </a:cubicBezTo>
                    <a:cubicBezTo>
                      <a:pt x="33879" y="274380"/>
                      <a:pt x="34784" y="274380"/>
                      <a:pt x="35992" y="274380"/>
                    </a:cubicBezTo>
                    <a:cubicBezTo>
                      <a:pt x="35086" y="274380"/>
                      <a:pt x="34180" y="274380"/>
                      <a:pt x="33275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69" name="Freeform 1668">
                <a:extLst>
                  <a:ext uri="{FF2B5EF4-FFF2-40B4-BE49-F238E27FC236}">
                    <a16:creationId xmlns:a16="http://schemas.microsoft.com/office/drawing/2014/main" id="{6DDF2154-C48E-1C44-AF71-CC0E103B2969}"/>
                  </a:ext>
                </a:extLst>
              </p:cNvPr>
              <p:cNvSpPr/>
              <p:nvPr/>
            </p:nvSpPr>
            <p:spPr>
              <a:xfrm>
                <a:off x="7219221" y="4065296"/>
                <a:ext cx="286396" cy="286756"/>
              </a:xfrm>
              <a:custGeom>
                <a:avLst/>
                <a:gdLst>
                  <a:gd name="connsiteX0" fmla="*/ 6852 w 286396"/>
                  <a:gd name="connsiteY0" fmla="*/ 278908 h 286756"/>
                  <a:gd name="connsiteX1" fmla="*/ 34921 w 286396"/>
                  <a:gd name="connsiteY1" fmla="*/ 286756 h 286756"/>
                  <a:gd name="connsiteX2" fmla="*/ 42768 w 286396"/>
                  <a:gd name="connsiteY2" fmla="*/ 286756 h 286756"/>
                  <a:gd name="connsiteX3" fmla="*/ 42768 w 286396"/>
                  <a:gd name="connsiteY3" fmla="*/ 286756 h 286756"/>
                  <a:gd name="connsiteX4" fmla="*/ 42768 w 286396"/>
                  <a:gd name="connsiteY4" fmla="*/ 286756 h 286756"/>
                  <a:gd name="connsiteX5" fmla="*/ 145990 w 286396"/>
                  <a:gd name="connsiteY5" fmla="*/ 265929 h 286756"/>
                  <a:gd name="connsiteX6" fmla="*/ 264303 w 286396"/>
                  <a:gd name="connsiteY6" fmla="*/ 149415 h 286756"/>
                  <a:gd name="connsiteX7" fmla="*/ 286336 w 286396"/>
                  <a:gd name="connsiteY7" fmla="*/ 34410 h 286756"/>
                  <a:gd name="connsiteX8" fmla="*/ 279394 w 286396"/>
                  <a:gd name="connsiteY8" fmla="*/ 6942 h 286756"/>
                  <a:gd name="connsiteX9" fmla="*/ 256456 w 286396"/>
                  <a:gd name="connsiteY9" fmla="*/ 0 h 286756"/>
                  <a:gd name="connsiteX10" fmla="*/ 251929 w 286396"/>
                  <a:gd name="connsiteY10" fmla="*/ 0 h 286756"/>
                  <a:gd name="connsiteX11" fmla="*/ 145990 w 286396"/>
                  <a:gd name="connsiteY11" fmla="*/ 19016 h 286756"/>
                  <a:gd name="connsiteX12" fmla="*/ 18623 w 286396"/>
                  <a:gd name="connsiteY12" fmla="*/ 147604 h 286756"/>
                  <a:gd name="connsiteX13" fmla="*/ 513 w 286396"/>
                  <a:gd name="connsiteY13" fmla="*/ 244195 h 286756"/>
                  <a:gd name="connsiteX14" fmla="*/ 6852 w 286396"/>
                  <a:gd name="connsiteY14" fmla="*/ 278908 h 286756"/>
                  <a:gd name="connsiteX15" fmla="*/ 256758 w 286396"/>
                  <a:gd name="connsiteY15" fmla="*/ 12376 h 286756"/>
                  <a:gd name="connsiteX16" fmla="*/ 257965 w 286396"/>
                  <a:gd name="connsiteY16" fmla="*/ 12376 h 286756"/>
                  <a:gd name="connsiteX17" fmla="*/ 256154 w 286396"/>
                  <a:gd name="connsiteY17" fmla="*/ 12376 h 286756"/>
                  <a:gd name="connsiteX18" fmla="*/ 256758 w 286396"/>
                  <a:gd name="connsiteY18" fmla="*/ 12376 h 286756"/>
                  <a:gd name="connsiteX19" fmla="*/ 36430 w 286396"/>
                  <a:gd name="connsiteY19" fmla="*/ 274682 h 286756"/>
                  <a:gd name="connsiteX20" fmla="*/ 34921 w 286396"/>
                  <a:gd name="connsiteY20" fmla="*/ 274682 h 286756"/>
                  <a:gd name="connsiteX21" fmla="*/ 33714 w 286396"/>
                  <a:gd name="connsiteY21" fmla="*/ 274682 h 286756"/>
                  <a:gd name="connsiteX22" fmla="*/ 36430 w 286396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396" h="286756">
                    <a:moveTo>
                      <a:pt x="6852" y="278908"/>
                    </a:moveTo>
                    <a:cubicBezTo>
                      <a:pt x="13793" y="286152"/>
                      <a:pt x="24056" y="286756"/>
                      <a:pt x="34921" y="286756"/>
                    </a:cubicBezTo>
                    <a:cubicBezTo>
                      <a:pt x="37335" y="286756"/>
                      <a:pt x="39750" y="286756"/>
                      <a:pt x="42768" y="286756"/>
                    </a:cubicBezTo>
                    <a:lnTo>
                      <a:pt x="42768" y="286756"/>
                    </a:lnTo>
                    <a:lnTo>
                      <a:pt x="42768" y="286756"/>
                    </a:lnTo>
                    <a:cubicBezTo>
                      <a:pt x="79289" y="285247"/>
                      <a:pt x="113998" y="278304"/>
                      <a:pt x="145990" y="265929"/>
                    </a:cubicBezTo>
                    <a:cubicBezTo>
                      <a:pt x="203034" y="244497"/>
                      <a:pt x="242874" y="205257"/>
                      <a:pt x="264303" y="149415"/>
                    </a:cubicBezTo>
                    <a:cubicBezTo>
                      <a:pt x="278187" y="113797"/>
                      <a:pt x="285733" y="75160"/>
                      <a:pt x="286336" y="34410"/>
                    </a:cubicBezTo>
                    <a:cubicBezTo>
                      <a:pt x="286638" y="23846"/>
                      <a:pt x="286035" y="13885"/>
                      <a:pt x="279394" y="6942"/>
                    </a:cubicBezTo>
                    <a:cubicBezTo>
                      <a:pt x="273358" y="905"/>
                      <a:pt x="264907" y="0"/>
                      <a:pt x="256456" y="0"/>
                    </a:cubicBezTo>
                    <a:cubicBezTo>
                      <a:pt x="254947" y="0"/>
                      <a:pt x="253438" y="0"/>
                      <a:pt x="251929" y="0"/>
                    </a:cubicBezTo>
                    <a:cubicBezTo>
                      <a:pt x="214503" y="905"/>
                      <a:pt x="178889" y="7244"/>
                      <a:pt x="145990" y="19016"/>
                    </a:cubicBezTo>
                    <a:cubicBezTo>
                      <a:pt x="82910" y="41051"/>
                      <a:pt x="40052" y="84215"/>
                      <a:pt x="18623" y="147604"/>
                    </a:cubicBezTo>
                    <a:cubicBezTo>
                      <a:pt x="8361" y="178091"/>
                      <a:pt x="2325" y="209483"/>
                      <a:pt x="513" y="244195"/>
                    </a:cubicBezTo>
                    <a:cubicBezTo>
                      <a:pt x="-392" y="259288"/>
                      <a:pt x="-996" y="271060"/>
                      <a:pt x="6852" y="278908"/>
                    </a:cubicBezTo>
                    <a:close/>
                    <a:moveTo>
                      <a:pt x="256758" y="12376"/>
                    </a:moveTo>
                    <a:cubicBezTo>
                      <a:pt x="257362" y="12376"/>
                      <a:pt x="257663" y="12376"/>
                      <a:pt x="257965" y="12376"/>
                    </a:cubicBezTo>
                    <a:cubicBezTo>
                      <a:pt x="257362" y="12376"/>
                      <a:pt x="256758" y="12376"/>
                      <a:pt x="256154" y="12376"/>
                    </a:cubicBezTo>
                    <a:cubicBezTo>
                      <a:pt x="256456" y="12376"/>
                      <a:pt x="256758" y="12376"/>
                      <a:pt x="256758" y="12376"/>
                    </a:cubicBezTo>
                    <a:close/>
                    <a:moveTo>
                      <a:pt x="36430" y="274682"/>
                    </a:moveTo>
                    <a:cubicBezTo>
                      <a:pt x="35826" y="274682"/>
                      <a:pt x="35223" y="274682"/>
                      <a:pt x="34921" y="274682"/>
                    </a:cubicBezTo>
                    <a:cubicBezTo>
                      <a:pt x="34619" y="274682"/>
                      <a:pt x="34016" y="274682"/>
                      <a:pt x="33714" y="274682"/>
                    </a:cubicBezTo>
                    <a:cubicBezTo>
                      <a:pt x="34619" y="274682"/>
                      <a:pt x="35525" y="274682"/>
                      <a:pt x="36430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0" name="Freeform 1669">
                <a:extLst>
                  <a:ext uri="{FF2B5EF4-FFF2-40B4-BE49-F238E27FC236}">
                    <a16:creationId xmlns:a16="http://schemas.microsoft.com/office/drawing/2014/main" id="{D4D57242-18D1-5447-93AC-6E4EB1871AB4}"/>
                  </a:ext>
                </a:extLst>
              </p:cNvPr>
              <p:cNvSpPr/>
              <p:nvPr/>
            </p:nvSpPr>
            <p:spPr>
              <a:xfrm>
                <a:off x="7214516" y="4691934"/>
                <a:ext cx="286764" cy="286756"/>
              </a:xfrm>
              <a:custGeom>
                <a:avLst/>
                <a:gdLst>
                  <a:gd name="connsiteX0" fmla="*/ 87 w 286764"/>
                  <a:gd name="connsiteY0" fmla="*/ 54635 h 286756"/>
                  <a:gd name="connsiteX1" fmla="*/ 87 w 286764"/>
                  <a:gd name="connsiteY1" fmla="*/ 54635 h 286756"/>
                  <a:gd name="connsiteX2" fmla="*/ 87 w 286764"/>
                  <a:gd name="connsiteY2" fmla="*/ 54936 h 286756"/>
                  <a:gd name="connsiteX3" fmla="*/ 15480 w 286764"/>
                  <a:gd name="connsiteY3" fmla="*/ 134021 h 286756"/>
                  <a:gd name="connsiteX4" fmla="*/ 105120 w 286764"/>
                  <a:gd name="connsiteY4" fmla="*/ 249025 h 286756"/>
                  <a:gd name="connsiteX5" fmla="*/ 256634 w 286764"/>
                  <a:gd name="connsiteY5" fmla="*/ 286756 h 286756"/>
                  <a:gd name="connsiteX6" fmla="*/ 259953 w 286764"/>
                  <a:gd name="connsiteY6" fmla="*/ 286756 h 286756"/>
                  <a:gd name="connsiteX7" fmla="*/ 280779 w 286764"/>
                  <a:gd name="connsiteY7" fmla="*/ 279512 h 286756"/>
                  <a:gd name="connsiteX8" fmla="*/ 286513 w 286764"/>
                  <a:gd name="connsiteY8" fmla="*/ 254458 h 286756"/>
                  <a:gd name="connsiteX9" fmla="*/ 264783 w 286764"/>
                  <a:gd name="connsiteY9" fmla="*/ 140058 h 286756"/>
                  <a:gd name="connsiteX10" fmla="*/ 176652 w 286764"/>
                  <a:gd name="connsiteY10" fmla="*/ 35014 h 286756"/>
                  <a:gd name="connsiteX11" fmla="*/ 45360 w 286764"/>
                  <a:gd name="connsiteY11" fmla="*/ 302 h 286756"/>
                  <a:gd name="connsiteX12" fmla="*/ 36607 w 286764"/>
                  <a:gd name="connsiteY12" fmla="*/ 0 h 286756"/>
                  <a:gd name="connsiteX13" fmla="*/ 8538 w 286764"/>
                  <a:gd name="connsiteY13" fmla="*/ 8150 h 286756"/>
                  <a:gd name="connsiteX14" fmla="*/ 87 w 286764"/>
                  <a:gd name="connsiteY14" fmla="*/ 54635 h 286756"/>
                  <a:gd name="connsiteX15" fmla="*/ 262368 w 286764"/>
                  <a:gd name="connsiteY15" fmla="*/ 274682 h 286756"/>
                  <a:gd name="connsiteX16" fmla="*/ 260255 w 286764"/>
                  <a:gd name="connsiteY16" fmla="*/ 274682 h 286756"/>
                  <a:gd name="connsiteX17" fmla="*/ 260255 w 286764"/>
                  <a:gd name="connsiteY17" fmla="*/ 274682 h 286756"/>
                  <a:gd name="connsiteX18" fmla="*/ 262368 w 286764"/>
                  <a:gd name="connsiteY18" fmla="*/ 274682 h 286756"/>
                  <a:gd name="connsiteX19" fmla="*/ 36607 w 286764"/>
                  <a:gd name="connsiteY19" fmla="*/ 12376 h 286756"/>
                  <a:gd name="connsiteX20" fmla="*/ 36607 w 286764"/>
                  <a:gd name="connsiteY20" fmla="*/ 12376 h 286756"/>
                  <a:gd name="connsiteX21" fmla="*/ 34494 w 286764"/>
                  <a:gd name="connsiteY21" fmla="*/ 12376 h 286756"/>
                  <a:gd name="connsiteX22" fmla="*/ 36607 w 286764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64" h="286756">
                    <a:moveTo>
                      <a:pt x="87" y="54635"/>
                    </a:moveTo>
                    <a:lnTo>
                      <a:pt x="87" y="54635"/>
                    </a:lnTo>
                    <a:lnTo>
                      <a:pt x="87" y="54936"/>
                    </a:lnTo>
                    <a:cubicBezTo>
                      <a:pt x="1294" y="78481"/>
                      <a:pt x="7029" y="108062"/>
                      <a:pt x="15480" y="134021"/>
                    </a:cubicBezTo>
                    <a:cubicBezTo>
                      <a:pt x="32684" y="187146"/>
                      <a:pt x="62262" y="224877"/>
                      <a:pt x="105120" y="249025"/>
                    </a:cubicBezTo>
                    <a:cubicBezTo>
                      <a:pt x="146771" y="272569"/>
                      <a:pt x="195062" y="284643"/>
                      <a:pt x="256634" y="286756"/>
                    </a:cubicBezTo>
                    <a:cubicBezTo>
                      <a:pt x="257841" y="286756"/>
                      <a:pt x="259048" y="286756"/>
                      <a:pt x="259953" y="286756"/>
                    </a:cubicBezTo>
                    <a:cubicBezTo>
                      <a:pt x="266594" y="286756"/>
                      <a:pt x="274743" y="285850"/>
                      <a:pt x="280779" y="279512"/>
                    </a:cubicBezTo>
                    <a:cubicBezTo>
                      <a:pt x="287117" y="272871"/>
                      <a:pt x="287117" y="263514"/>
                      <a:pt x="286513" y="254458"/>
                    </a:cubicBezTo>
                    <a:cubicBezTo>
                      <a:pt x="284099" y="219746"/>
                      <a:pt x="279571" y="179298"/>
                      <a:pt x="264783" y="140058"/>
                    </a:cubicBezTo>
                    <a:cubicBezTo>
                      <a:pt x="247277" y="93271"/>
                      <a:pt x="217698" y="57955"/>
                      <a:pt x="176652" y="35014"/>
                    </a:cubicBezTo>
                    <a:cubicBezTo>
                      <a:pt x="138321" y="13583"/>
                      <a:pt x="94255" y="1811"/>
                      <a:pt x="45360" y="302"/>
                    </a:cubicBezTo>
                    <a:cubicBezTo>
                      <a:pt x="41738" y="302"/>
                      <a:pt x="39022" y="0"/>
                      <a:pt x="36607" y="0"/>
                    </a:cubicBezTo>
                    <a:cubicBezTo>
                      <a:pt x="26647" y="0"/>
                      <a:pt x="16084" y="604"/>
                      <a:pt x="8538" y="8150"/>
                    </a:cubicBezTo>
                    <a:cubicBezTo>
                      <a:pt x="-215" y="17205"/>
                      <a:pt x="-215" y="31090"/>
                      <a:pt x="87" y="54635"/>
                    </a:cubicBezTo>
                    <a:close/>
                    <a:moveTo>
                      <a:pt x="262368" y="274682"/>
                    </a:moveTo>
                    <a:cubicBezTo>
                      <a:pt x="261764" y="274682"/>
                      <a:pt x="260859" y="274682"/>
                      <a:pt x="260255" y="274682"/>
                    </a:cubicBezTo>
                    <a:cubicBezTo>
                      <a:pt x="260255" y="274682"/>
                      <a:pt x="260255" y="274682"/>
                      <a:pt x="260255" y="274682"/>
                    </a:cubicBezTo>
                    <a:cubicBezTo>
                      <a:pt x="260859" y="274682"/>
                      <a:pt x="261462" y="274682"/>
                      <a:pt x="262368" y="274682"/>
                    </a:cubicBezTo>
                    <a:close/>
                    <a:moveTo>
                      <a:pt x="36607" y="12376"/>
                    </a:moveTo>
                    <a:cubicBezTo>
                      <a:pt x="36607" y="12376"/>
                      <a:pt x="36607" y="12376"/>
                      <a:pt x="36607" y="12376"/>
                    </a:cubicBezTo>
                    <a:cubicBezTo>
                      <a:pt x="36003" y="12376"/>
                      <a:pt x="35098" y="12376"/>
                      <a:pt x="34494" y="12376"/>
                    </a:cubicBezTo>
                    <a:cubicBezTo>
                      <a:pt x="35098" y="12376"/>
                      <a:pt x="36003" y="12376"/>
                      <a:pt x="36607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1" name="Freeform 1670">
                <a:extLst>
                  <a:ext uri="{FF2B5EF4-FFF2-40B4-BE49-F238E27FC236}">
                    <a16:creationId xmlns:a16="http://schemas.microsoft.com/office/drawing/2014/main" id="{04DF954D-1711-6E40-B947-3B3708FD12CB}"/>
                  </a:ext>
                </a:extLst>
              </p:cNvPr>
              <p:cNvSpPr/>
              <p:nvPr/>
            </p:nvSpPr>
            <p:spPr>
              <a:xfrm>
                <a:off x="7213252" y="3128962"/>
                <a:ext cx="286949" cy="287057"/>
              </a:xfrm>
              <a:custGeom>
                <a:avLst/>
                <a:gdLst>
                  <a:gd name="connsiteX0" fmla="*/ 45115 w 286949"/>
                  <a:gd name="connsiteY0" fmla="*/ 287058 h 287057"/>
                  <a:gd name="connsiteX1" fmla="*/ 55376 w 286949"/>
                  <a:gd name="connsiteY1" fmla="*/ 287058 h 287057"/>
                  <a:gd name="connsiteX2" fmla="*/ 55376 w 286949"/>
                  <a:gd name="connsiteY2" fmla="*/ 287058 h 287057"/>
                  <a:gd name="connsiteX3" fmla="*/ 55376 w 286949"/>
                  <a:gd name="connsiteY3" fmla="*/ 287058 h 287057"/>
                  <a:gd name="connsiteX4" fmla="*/ 155882 w 286949"/>
                  <a:gd name="connsiteY4" fmla="*/ 263212 h 287057"/>
                  <a:gd name="connsiteX5" fmla="*/ 239788 w 286949"/>
                  <a:gd name="connsiteY5" fmla="*/ 196202 h 287057"/>
                  <a:gd name="connsiteX6" fmla="*/ 286872 w 286949"/>
                  <a:gd name="connsiteY6" fmla="*/ 28072 h 287057"/>
                  <a:gd name="connsiteX7" fmla="*/ 280835 w 286949"/>
                  <a:gd name="connsiteY7" fmla="*/ 6943 h 287057"/>
                  <a:gd name="connsiteX8" fmla="*/ 260010 w 286949"/>
                  <a:gd name="connsiteY8" fmla="*/ 0 h 287057"/>
                  <a:gd name="connsiteX9" fmla="*/ 254577 w 286949"/>
                  <a:gd name="connsiteY9" fmla="*/ 302 h 287057"/>
                  <a:gd name="connsiteX10" fmla="*/ 122380 w 286949"/>
                  <a:gd name="connsiteY10" fmla="*/ 29581 h 287057"/>
                  <a:gd name="connsiteX11" fmla="*/ 55075 w 286949"/>
                  <a:gd name="connsiteY11" fmla="*/ 79990 h 287057"/>
                  <a:gd name="connsiteX12" fmla="*/ 143 w 286949"/>
                  <a:gd name="connsiteY12" fmla="*/ 241479 h 287057"/>
                  <a:gd name="connsiteX13" fmla="*/ 143 w 286949"/>
                  <a:gd name="connsiteY13" fmla="*/ 241479 h 287057"/>
                  <a:gd name="connsiteX14" fmla="*/ 143 w 286949"/>
                  <a:gd name="connsiteY14" fmla="*/ 241479 h 287057"/>
                  <a:gd name="connsiteX15" fmla="*/ 7689 w 286949"/>
                  <a:gd name="connsiteY15" fmla="*/ 278305 h 287057"/>
                  <a:gd name="connsiteX16" fmla="*/ 45115 w 286949"/>
                  <a:gd name="connsiteY16" fmla="*/ 287058 h 287057"/>
                  <a:gd name="connsiteX17" fmla="*/ 260613 w 286949"/>
                  <a:gd name="connsiteY17" fmla="*/ 12376 h 287057"/>
                  <a:gd name="connsiteX18" fmla="*/ 260916 w 286949"/>
                  <a:gd name="connsiteY18" fmla="*/ 12376 h 287057"/>
                  <a:gd name="connsiteX19" fmla="*/ 259406 w 286949"/>
                  <a:gd name="connsiteY19" fmla="*/ 12376 h 287057"/>
                  <a:gd name="connsiteX20" fmla="*/ 260613 w 286949"/>
                  <a:gd name="connsiteY20" fmla="*/ 12376 h 287057"/>
                  <a:gd name="connsiteX21" fmla="*/ 45718 w 286949"/>
                  <a:gd name="connsiteY21" fmla="*/ 274984 h 287057"/>
                  <a:gd name="connsiteX22" fmla="*/ 45115 w 286949"/>
                  <a:gd name="connsiteY22" fmla="*/ 274984 h 287057"/>
                  <a:gd name="connsiteX23" fmla="*/ 44813 w 286949"/>
                  <a:gd name="connsiteY23" fmla="*/ 274984 h 287057"/>
                  <a:gd name="connsiteX24" fmla="*/ 45718 w 286949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49" h="287057">
                    <a:moveTo>
                      <a:pt x="45115" y="287058"/>
                    </a:moveTo>
                    <a:cubicBezTo>
                      <a:pt x="48133" y="287058"/>
                      <a:pt x="51755" y="287058"/>
                      <a:pt x="55376" y="287058"/>
                    </a:cubicBezTo>
                    <a:lnTo>
                      <a:pt x="55376" y="287058"/>
                    </a:lnTo>
                    <a:lnTo>
                      <a:pt x="55376" y="287058"/>
                    </a:lnTo>
                    <a:cubicBezTo>
                      <a:pt x="85558" y="286153"/>
                      <a:pt x="122079" y="277399"/>
                      <a:pt x="155882" y="263212"/>
                    </a:cubicBezTo>
                    <a:cubicBezTo>
                      <a:pt x="191195" y="248723"/>
                      <a:pt x="219264" y="226085"/>
                      <a:pt x="239788" y="196202"/>
                    </a:cubicBezTo>
                    <a:cubicBezTo>
                      <a:pt x="276308" y="143378"/>
                      <a:pt x="284156" y="81499"/>
                      <a:pt x="286872" y="28072"/>
                    </a:cubicBezTo>
                    <a:cubicBezTo>
                      <a:pt x="287174" y="21431"/>
                      <a:pt x="286872" y="13281"/>
                      <a:pt x="280835" y="6943"/>
                    </a:cubicBezTo>
                    <a:cubicBezTo>
                      <a:pt x="275101" y="906"/>
                      <a:pt x="266650" y="0"/>
                      <a:pt x="260010" y="0"/>
                    </a:cubicBezTo>
                    <a:cubicBezTo>
                      <a:pt x="258501" y="0"/>
                      <a:pt x="256690" y="0"/>
                      <a:pt x="254577" y="302"/>
                    </a:cubicBezTo>
                    <a:cubicBezTo>
                      <a:pt x="214134" y="2717"/>
                      <a:pt x="167049" y="8150"/>
                      <a:pt x="122380" y="29581"/>
                    </a:cubicBezTo>
                    <a:cubicBezTo>
                      <a:pt x="92802" y="43768"/>
                      <a:pt x="71675" y="59766"/>
                      <a:pt x="55075" y="79990"/>
                    </a:cubicBezTo>
                    <a:cubicBezTo>
                      <a:pt x="20969" y="122550"/>
                      <a:pt x="2860" y="175374"/>
                      <a:pt x="143" y="241479"/>
                    </a:cubicBezTo>
                    <a:lnTo>
                      <a:pt x="143" y="241479"/>
                    </a:lnTo>
                    <a:lnTo>
                      <a:pt x="143" y="241479"/>
                    </a:lnTo>
                    <a:cubicBezTo>
                      <a:pt x="-158" y="256571"/>
                      <a:pt x="-762" y="269551"/>
                      <a:pt x="7689" y="278305"/>
                    </a:cubicBezTo>
                    <a:cubicBezTo>
                      <a:pt x="16743" y="286454"/>
                      <a:pt x="29420" y="287058"/>
                      <a:pt x="45115" y="287058"/>
                    </a:cubicBezTo>
                    <a:close/>
                    <a:moveTo>
                      <a:pt x="260613" y="12376"/>
                    </a:moveTo>
                    <a:cubicBezTo>
                      <a:pt x="260613" y="12376"/>
                      <a:pt x="260916" y="12376"/>
                      <a:pt x="260916" y="12376"/>
                    </a:cubicBezTo>
                    <a:cubicBezTo>
                      <a:pt x="260312" y="12376"/>
                      <a:pt x="259708" y="12376"/>
                      <a:pt x="259406" y="12376"/>
                    </a:cubicBezTo>
                    <a:cubicBezTo>
                      <a:pt x="260010" y="12376"/>
                      <a:pt x="260312" y="12376"/>
                      <a:pt x="260613" y="12376"/>
                    </a:cubicBezTo>
                    <a:close/>
                    <a:moveTo>
                      <a:pt x="45718" y="274984"/>
                    </a:moveTo>
                    <a:cubicBezTo>
                      <a:pt x="45416" y="274984"/>
                      <a:pt x="45416" y="274984"/>
                      <a:pt x="45115" y="274984"/>
                    </a:cubicBezTo>
                    <a:cubicBezTo>
                      <a:pt x="45115" y="274984"/>
                      <a:pt x="45115" y="274984"/>
                      <a:pt x="44813" y="274984"/>
                    </a:cubicBezTo>
                    <a:cubicBezTo>
                      <a:pt x="45416" y="274984"/>
                      <a:pt x="45416" y="274984"/>
                      <a:pt x="4571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2" name="Freeform 1671">
                <a:extLst>
                  <a:ext uri="{FF2B5EF4-FFF2-40B4-BE49-F238E27FC236}">
                    <a16:creationId xmlns:a16="http://schemas.microsoft.com/office/drawing/2014/main" id="{6FDF60AC-8291-8F4D-B5F3-66CFA1E89C5A}"/>
                  </a:ext>
                </a:extLst>
              </p:cNvPr>
              <p:cNvSpPr/>
              <p:nvPr/>
            </p:nvSpPr>
            <p:spPr>
              <a:xfrm>
                <a:off x="7215050" y="933919"/>
                <a:ext cx="286580" cy="286756"/>
              </a:xfrm>
              <a:custGeom>
                <a:avLst/>
                <a:gdLst>
                  <a:gd name="connsiteX0" fmla="*/ 120281 w 286580"/>
                  <a:gd name="connsiteY0" fmla="*/ 258986 h 286756"/>
                  <a:gd name="connsiteX1" fmla="*/ 238897 w 286580"/>
                  <a:gd name="connsiteY1" fmla="*/ 286756 h 286756"/>
                  <a:gd name="connsiteX2" fmla="*/ 239198 w 286580"/>
                  <a:gd name="connsiteY2" fmla="*/ 286756 h 286756"/>
                  <a:gd name="connsiteX3" fmla="*/ 239500 w 286580"/>
                  <a:gd name="connsiteY3" fmla="*/ 286756 h 286756"/>
                  <a:gd name="connsiteX4" fmla="*/ 255497 w 286580"/>
                  <a:gd name="connsiteY4" fmla="*/ 286756 h 286756"/>
                  <a:gd name="connsiteX5" fmla="*/ 280849 w 286580"/>
                  <a:gd name="connsiteY5" fmla="*/ 279210 h 286756"/>
                  <a:gd name="connsiteX6" fmla="*/ 286282 w 286580"/>
                  <a:gd name="connsiteY6" fmla="*/ 253855 h 286756"/>
                  <a:gd name="connsiteX7" fmla="*/ 261231 w 286580"/>
                  <a:gd name="connsiteY7" fmla="*/ 133115 h 286756"/>
                  <a:gd name="connsiteX8" fmla="*/ 146842 w 286580"/>
                  <a:gd name="connsiteY8" fmla="*/ 22639 h 286756"/>
                  <a:gd name="connsiteX9" fmla="*/ 35169 w 286580"/>
                  <a:gd name="connsiteY9" fmla="*/ 302 h 286756"/>
                  <a:gd name="connsiteX10" fmla="*/ 27924 w 286580"/>
                  <a:gd name="connsiteY10" fmla="*/ 0 h 286756"/>
                  <a:gd name="connsiteX11" fmla="*/ 157 w 286580"/>
                  <a:gd name="connsiteY11" fmla="*/ 31996 h 286756"/>
                  <a:gd name="connsiteX12" fmla="*/ 28227 w 286580"/>
                  <a:gd name="connsiteY12" fmla="*/ 167224 h 286756"/>
                  <a:gd name="connsiteX13" fmla="*/ 120281 w 286580"/>
                  <a:gd name="connsiteY13" fmla="*/ 258986 h 286756"/>
                  <a:gd name="connsiteX14" fmla="*/ 25208 w 286580"/>
                  <a:gd name="connsiteY14" fmla="*/ 11772 h 286756"/>
                  <a:gd name="connsiteX15" fmla="*/ 27321 w 286580"/>
                  <a:gd name="connsiteY15" fmla="*/ 11772 h 286756"/>
                  <a:gd name="connsiteX16" fmla="*/ 27623 w 286580"/>
                  <a:gd name="connsiteY16" fmla="*/ 11772 h 286756"/>
                  <a:gd name="connsiteX17" fmla="*/ 25208 w 286580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80" h="286756">
                    <a:moveTo>
                      <a:pt x="120281" y="258986"/>
                    </a:moveTo>
                    <a:cubicBezTo>
                      <a:pt x="157103" y="276191"/>
                      <a:pt x="196943" y="285549"/>
                      <a:pt x="238897" y="286756"/>
                    </a:cubicBezTo>
                    <a:lnTo>
                      <a:pt x="239198" y="286756"/>
                    </a:lnTo>
                    <a:lnTo>
                      <a:pt x="239500" y="286756"/>
                    </a:lnTo>
                    <a:lnTo>
                      <a:pt x="255497" y="286756"/>
                    </a:lnTo>
                    <a:cubicBezTo>
                      <a:pt x="264853" y="286756"/>
                      <a:pt x="274511" y="286153"/>
                      <a:pt x="280849" y="279210"/>
                    </a:cubicBezTo>
                    <a:cubicBezTo>
                      <a:pt x="287188" y="272267"/>
                      <a:pt x="286885" y="262306"/>
                      <a:pt x="286282" y="253855"/>
                    </a:cubicBezTo>
                    <a:cubicBezTo>
                      <a:pt x="283565" y="217633"/>
                      <a:pt x="278434" y="175072"/>
                      <a:pt x="261231" y="133115"/>
                    </a:cubicBezTo>
                    <a:cubicBezTo>
                      <a:pt x="239801" y="80292"/>
                      <a:pt x="201169" y="42863"/>
                      <a:pt x="146842" y="22639"/>
                    </a:cubicBezTo>
                    <a:cubicBezTo>
                      <a:pt x="107303" y="7546"/>
                      <a:pt x="66255" y="2717"/>
                      <a:pt x="35169" y="302"/>
                    </a:cubicBezTo>
                    <a:cubicBezTo>
                      <a:pt x="32452" y="0"/>
                      <a:pt x="30037" y="0"/>
                      <a:pt x="27924" y="0"/>
                    </a:cubicBezTo>
                    <a:cubicBezTo>
                      <a:pt x="1364" y="0"/>
                      <a:pt x="459" y="21431"/>
                      <a:pt x="157" y="31996"/>
                    </a:cubicBezTo>
                    <a:cubicBezTo>
                      <a:pt x="-1352" y="78481"/>
                      <a:pt x="8005" y="123758"/>
                      <a:pt x="28227" y="167224"/>
                    </a:cubicBezTo>
                    <a:cubicBezTo>
                      <a:pt x="46939" y="207974"/>
                      <a:pt x="78932" y="239970"/>
                      <a:pt x="120281" y="258986"/>
                    </a:cubicBezTo>
                    <a:close/>
                    <a:moveTo>
                      <a:pt x="25208" y="11772"/>
                    </a:moveTo>
                    <a:cubicBezTo>
                      <a:pt x="25812" y="11772"/>
                      <a:pt x="26717" y="11772"/>
                      <a:pt x="27321" y="11772"/>
                    </a:cubicBezTo>
                    <a:cubicBezTo>
                      <a:pt x="27321" y="11772"/>
                      <a:pt x="27321" y="11772"/>
                      <a:pt x="27623" y="11772"/>
                    </a:cubicBezTo>
                    <a:cubicBezTo>
                      <a:pt x="26717" y="11772"/>
                      <a:pt x="26114" y="11772"/>
                      <a:pt x="2520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3" name="Freeform 1672">
                <a:extLst>
                  <a:ext uri="{FF2B5EF4-FFF2-40B4-BE49-F238E27FC236}">
                    <a16:creationId xmlns:a16="http://schemas.microsoft.com/office/drawing/2014/main" id="{C7FF986E-DDA5-1F43-B3F0-3C13E949DC72}"/>
                  </a:ext>
                </a:extLst>
              </p:cNvPr>
              <p:cNvSpPr/>
              <p:nvPr/>
            </p:nvSpPr>
            <p:spPr>
              <a:xfrm>
                <a:off x="8474336" y="2505343"/>
                <a:ext cx="287102" cy="287057"/>
              </a:xfrm>
              <a:custGeom>
                <a:avLst/>
                <a:gdLst>
                  <a:gd name="connsiteX0" fmla="*/ 13039 w 287102"/>
                  <a:gd name="connsiteY0" fmla="*/ 119532 h 287057"/>
                  <a:gd name="connsiteX1" fmla="*/ 98152 w 287102"/>
                  <a:gd name="connsiteY1" fmla="*/ 243592 h 287057"/>
                  <a:gd name="connsiteX2" fmla="*/ 255400 w 287102"/>
                  <a:gd name="connsiteY2" fmla="*/ 286756 h 287057"/>
                  <a:gd name="connsiteX3" fmla="*/ 260229 w 287102"/>
                  <a:gd name="connsiteY3" fmla="*/ 287058 h 287057"/>
                  <a:gd name="connsiteX4" fmla="*/ 287091 w 287102"/>
                  <a:gd name="connsiteY4" fmla="*/ 256571 h 287057"/>
                  <a:gd name="connsiteX5" fmla="*/ 269887 w 287102"/>
                  <a:gd name="connsiteY5" fmla="*/ 150019 h 287057"/>
                  <a:gd name="connsiteX6" fmla="*/ 176927 w 287102"/>
                  <a:gd name="connsiteY6" fmla="*/ 34411 h 287057"/>
                  <a:gd name="connsiteX7" fmla="*/ 54992 w 287102"/>
                  <a:gd name="connsiteY7" fmla="*/ 0 h 287057"/>
                  <a:gd name="connsiteX8" fmla="*/ 54388 w 287102"/>
                  <a:gd name="connsiteY8" fmla="*/ 0 h 287057"/>
                  <a:gd name="connsiteX9" fmla="*/ 53785 w 287102"/>
                  <a:gd name="connsiteY9" fmla="*/ 0 h 287057"/>
                  <a:gd name="connsiteX10" fmla="*/ 35675 w 287102"/>
                  <a:gd name="connsiteY10" fmla="*/ 0 h 287057"/>
                  <a:gd name="connsiteX11" fmla="*/ 35373 w 287102"/>
                  <a:gd name="connsiteY11" fmla="*/ 0 h 287057"/>
                  <a:gd name="connsiteX12" fmla="*/ 35072 w 287102"/>
                  <a:gd name="connsiteY12" fmla="*/ 0 h 287057"/>
                  <a:gd name="connsiteX13" fmla="*/ 7003 w 287102"/>
                  <a:gd name="connsiteY13" fmla="*/ 7546 h 287057"/>
                  <a:gd name="connsiteX14" fmla="*/ 61 w 287102"/>
                  <a:gd name="connsiteY14" fmla="*/ 35618 h 287057"/>
                  <a:gd name="connsiteX15" fmla="*/ 13039 w 287102"/>
                  <a:gd name="connsiteY15" fmla="*/ 119532 h 287057"/>
                  <a:gd name="connsiteX16" fmla="*/ 260833 w 287102"/>
                  <a:gd name="connsiteY16" fmla="*/ 274682 h 287057"/>
                  <a:gd name="connsiteX17" fmla="*/ 260229 w 287102"/>
                  <a:gd name="connsiteY17" fmla="*/ 274682 h 287057"/>
                  <a:gd name="connsiteX18" fmla="*/ 259625 w 287102"/>
                  <a:gd name="connsiteY18" fmla="*/ 274682 h 287057"/>
                  <a:gd name="connsiteX19" fmla="*/ 260833 w 287102"/>
                  <a:gd name="connsiteY19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7102" h="287057">
                    <a:moveTo>
                      <a:pt x="13039" y="119532"/>
                    </a:moveTo>
                    <a:cubicBezTo>
                      <a:pt x="28733" y="175978"/>
                      <a:pt x="56501" y="216425"/>
                      <a:pt x="98152" y="243592"/>
                    </a:cubicBezTo>
                    <a:cubicBezTo>
                      <a:pt x="148254" y="275588"/>
                      <a:pt x="203185" y="283436"/>
                      <a:pt x="255400" y="286756"/>
                    </a:cubicBezTo>
                    <a:cubicBezTo>
                      <a:pt x="257210" y="286756"/>
                      <a:pt x="258720" y="287058"/>
                      <a:pt x="260229" y="287058"/>
                    </a:cubicBezTo>
                    <a:cubicBezTo>
                      <a:pt x="287091" y="287058"/>
                      <a:pt x="287091" y="266231"/>
                      <a:pt x="287091" y="256571"/>
                    </a:cubicBezTo>
                    <a:cubicBezTo>
                      <a:pt x="287392" y="220953"/>
                      <a:pt x="281658" y="185033"/>
                      <a:pt x="269887" y="150019"/>
                    </a:cubicBezTo>
                    <a:cubicBezTo>
                      <a:pt x="251476" y="95384"/>
                      <a:pt x="221294" y="57653"/>
                      <a:pt x="176927" y="34411"/>
                    </a:cubicBezTo>
                    <a:cubicBezTo>
                      <a:pt x="141312" y="15092"/>
                      <a:pt x="100264" y="3622"/>
                      <a:pt x="54992" y="0"/>
                    </a:cubicBezTo>
                    <a:lnTo>
                      <a:pt x="54388" y="0"/>
                    </a:lnTo>
                    <a:lnTo>
                      <a:pt x="53785" y="0"/>
                    </a:lnTo>
                    <a:lnTo>
                      <a:pt x="35675" y="0"/>
                    </a:lnTo>
                    <a:lnTo>
                      <a:pt x="35373" y="0"/>
                    </a:lnTo>
                    <a:lnTo>
                      <a:pt x="35072" y="0"/>
                    </a:lnTo>
                    <a:cubicBezTo>
                      <a:pt x="22697" y="302"/>
                      <a:pt x="13642" y="1207"/>
                      <a:pt x="7003" y="7546"/>
                    </a:cubicBezTo>
                    <a:cubicBezTo>
                      <a:pt x="363" y="14187"/>
                      <a:pt x="-241" y="23846"/>
                      <a:pt x="61" y="35618"/>
                    </a:cubicBezTo>
                    <a:cubicBezTo>
                      <a:pt x="966" y="62784"/>
                      <a:pt x="4890" y="89951"/>
                      <a:pt x="13039" y="119532"/>
                    </a:cubicBezTo>
                    <a:close/>
                    <a:moveTo>
                      <a:pt x="260833" y="274682"/>
                    </a:moveTo>
                    <a:cubicBezTo>
                      <a:pt x="260531" y="274682"/>
                      <a:pt x="260531" y="274682"/>
                      <a:pt x="260229" y="274682"/>
                    </a:cubicBezTo>
                    <a:cubicBezTo>
                      <a:pt x="260229" y="274682"/>
                      <a:pt x="259927" y="274682"/>
                      <a:pt x="259625" y="274682"/>
                    </a:cubicBezTo>
                    <a:cubicBezTo>
                      <a:pt x="260229" y="274682"/>
                      <a:pt x="260531" y="274682"/>
                      <a:pt x="2608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4" name="Freeform 1673">
                <a:extLst>
                  <a:ext uri="{FF2B5EF4-FFF2-40B4-BE49-F238E27FC236}">
                    <a16:creationId xmlns:a16="http://schemas.microsoft.com/office/drawing/2014/main" id="{27CFCAE6-1A63-0242-A488-99121EEC2A81}"/>
                  </a:ext>
                </a:extLst>
              </p:cNvPr>
              <p:cNvSpPr/>
              <p:nvPr/>
            </p:nvSpPr>
            <p:spPr>
              <a:xfrm>
                <a:off x="7219131" y="5634909"/>
                <a:ext cx="286802" cy="286454"/>
              </a:xfrm>
              <a:custGeom>
                <a:avLst/>
                <a:gdLst>
                  <a:gd name="connsiteX0" fmla="*/ 286728 w 286802"/>
                  <a:gd name="connsiteY0" fmla="*/ 249629 h 286454"/>
                  <a:gd name="connsiteX1" fmla="*/ 251113 w 286802"/>
                  <a:gd name="connsiteY1" fmla="*/ 108967 h 286454"/>
                  <a:gd name="connsiteX2" fmla="*/ 178375 w 286802"/>
                  <a:gd name="connsiteY2" fmla="*/ 35920 h 286454"/>
                  <a:gd name="connsiteX3" fmla="*/ 35615 w 286802"/>
                  <a:gd name="connsiteY3" fmla="*/ 0 h 286454"/>
                  <a:gd name="connsiteX4" fmla="*/ 29880 w 286802"/>
                  <a:gd name="connsiteY4" fmla="*/ 0 h 286454"/>
                  <a:gd name="connsiteX5" fmla="*/ 7243 w 286802"/>
                  <a:gd name="connsiteY5" fmla="*/ 7244 h 286454"/>
                  <a:gd name="connsiteX6" fmla="*/ 0 w 286802"/>
                  <a:gd name="connsiteY6" fmla="*/ 35920 h 286454"/>
                  <a:gd name="connsiteX7" fmla="*/ 26258 w 286802"/>
                  <a:gd name="connsiteY7" fmla="*/ 159678 h 286454"/>
                  <a:gd name="connsiteX8" fmla="*/ 90546 w 286802"/>
                  <a:gd name="connsiteY8" fmla="*/ 239970 h 286454"/>
                  <a:gd name="connsiteX9" fmla="*/ 236325 w 286802"/>
                  <a:gd name="connsiteY9" fmla="*/ 286454 h 286454"/>
                  <a:gd name="connsiteX10" fmla="*/ 236928 w 286802"/>
                  <a:gd name="connsiteY10" fmla="*/ 286454 h 286454"/>
                  <a:gd name="connsiteX11" fmla="*/ 237532 w 286802"/>
                  <a:gd name="connsiteY11" fmla="*/ 286454 h 286454"/>
                  <a:gd name="connsiteX12" fmla="*/ 249906 w 286802"/>
                  <a:gd name="connsiteY12" fmla="*/ 286454 h 286454"/>
                  <a:gd name="connsiteX13" fmla="*/ 249906 w 286802"/>
                  <a:gd name="connsiteY13" fmla="*/ 286454 h 286454"/>
                  <a:gd name="connsiteX14" fmla="*/ 249906 w 286802"/>
                  <a:gd name="connsiteY14" fmla="*/ 286454 h 286454"/>
                  <a:gd name="connsiteX15" fmla="*/ 279786 w 286802"/>
                  <a:gd name="connsiteY15" fmla="*/ 278606 h 286454"/>
                  <a:gd name="connsiteX16" fmla="*/ 286728 w 286802"/>
                  <a:gd name="connsiteY16" fmla="*/ 249629 h 286454"/>
                  <a:gd name="connsiteX17" fmla="*/ 28974 w 286802"/>
                  <a:gd name="connsiteY17" fmla="*/ 12074 h 286454"/>
                  <a:gd name="connsiteX18" fmla="*/ 29880 w 286802"/>
                  <a:gd name="connsiteY18" fmla="*/ 12074 h 286454"/>
                  <a:gd name="connsiteX19" fmla="*/ 31088 w 286802"/>
                  <a:gd name="connsiteY19" fmla="*/ 12074 h 286454"/>
                  <a:gd name="connsiteX20" fmla="*/ 28974 w 286802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02" h="286454">
                    <a:moveTo>
                      <a:pt x="286728" y="249629"/>
                    </a:moveTo>
                    <a:cubicBezTo>
                      <a:pt x="285521" y="197107"/>
                      <a:pt x="273750" y="151226"/>
                      <a:pt x="251113" y="108967"/>
                    </a:cubicBezTo>
                    <a:cubicBezTo>
                      <a:pt x="234211" y="77575"/>
                      <a:pt x="209764" y="53125"/>
                      <a:pt x="178375" y="35920"/>
                    </a:cubicBezTo>
                    <a:cubicBezTo>
                      <a:pt x="138535" y="13885"/>
                      <a:pt x="91753" y="2113"/>
                      <a:pt x="35615" y="0"/>
                    </a:cubicBezTo>
                    <a:cubicBezTo>
                      <a:pt x="33501" y="0"/>
                      <a:pt x="31389" y="0"/>
                      <a:pt x="29880" y="0"/>
                    </a:cubicBezTo>
                    <a:cubicBezTo>
                      <a:pt x="22334" y="0"/>
                      <a:pt x="13582" y="905"/>
                      <a:pt x="7243" y="7244"/>
                    </a:cubicBezTo>
                    <a:cubicBezTo>
                      <a:pt x="301" y="14187"/>
                      <a:pt x="0" y="24450"/>
                      <a:pt x="0" y="35920"/>
                    </a:cubicBezTo>
                    <a:cubicBezTo>
                      <a:pt x="603" y="78782"/>
                      <a:pt x="9356" y="120437"/>
                      <a:pt x="26258" y="159678"/>
                    </a:cubicBezTo>
                    <a:cubicBezTo>
                      <a:pt x="41047" y="193787"/>
                      <a:pt x="62476" y="220953"/>
                      <a:pt x="90546" y="239970"/>
                    </a:cubicBezTo>
                    <a:cubicBezTo>
                      <a:pt x="140949" y="274380"/>
                      <a:pt x="197993" y="283134"/>
                      <a:pt x="236325" y="286454"/>
                    </a:cubicBezTo>
                    <a:lnTo>
                      <a:pt x="236928" y="286454"/>
                    </a:lnTo>
                    <a:lnTo>
                      <a:pt x="237532" y="286454"/>
                    </a:lnTo>
                    <a:lnTo>
                      <a:pt x="249906" y="286454"/>
                    </a:lnTo>
                    <a:lnTo>
                      <a:pt x="249906" y="286454"/>
                    </a:lnTo>
                    <a:lnTo>
                      <a:pt x="249906" y="286454"/>
                    </a:lnTo>
                    <a:cubicBezTo>
                      <a:pt x="261677" y="286152"/>
                      <a:pt x="272543" y="286152"/>
                      <a:pt x="279786" y="278606"/>
                    </a:cubicBezTo>
                    <a:cubicBezTo>
                      <a:pt x="286728" y="271966"/>
                      <a:pt x="287030" y="262306"/>
                      <a:pt x="286728" y="249629"/>
                    </a:cubicBezTo>
                    <a:close/>
                    <a:moveTo>
                      <a:pt x="28974" y="12074"/>
                    </a:moveTo>
                    <a:cubicBezTo>
                      <a:pt x="29276" y="12074"/>
                      <a:pt x="29578" y="12074"/>
                      <a:pt x="29880" y="12074"/>
                    </a:cubicBezTo>
                    <a:cubicBezTo>
                      <a:pt x="30182" y="12074"/>
                      <a:pt x="30785" y="12074"/>
                      <a:pt x="31088" y="12074"/>
                    </a:cubicBezTo>
                    <a:cubicBezTo>
                      <a:pt x="30182" y="12074"/>
                      <a:pt x="29578" y="12074"/>
                      <a:pt x="2897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5" name="Freeform 1674">
                <a:extLst>
                  <a:ext uri="{FF2B5EF4-FFF2-40B4-BE49-F238E27FC236}">
                    <a16:creationId xmlns:a16="http://schemas.microsoft.com/office/drawing/2014/main" id="{C07E33D8-35D1-0E4E-9C54-A6AFABC7808A}"/>
                  </a:ext>
                </a:extLst>
              </p:cNvPr>
              <p:cNvSpPr/>
              <p:nvPr/>
            </p:nvSpPr>
            <p:spPr>
              <a:xfrm>
                <a:off x="7218725" y="5944002"/>
                <a:ext cx="286592" cy="286756"/>
              </a:xfrm>
              <a:custGeom>
                <a:avLst/>
                <a:gdLst>
                  <a:gd name="connsiteX0" fmla="*/ 257858 w 286592"/>
                  <a:gd name="connsiteY0" fmla="*/ 0 h 286756"/>
                  <a:gd name="connsiteX1" fmla="*/ 255141 w 286592"/>
                  <a:gd name="connsiteY1" fmla="*/ 0 h 286756"/>
                  <a:gd name="connsiteX2" fmla="*/ 126868 w 286592"/>
                  <a:gd name="connsiteY2" fmla="*/ 26865 h 286756"/>
                  <a:gd name="connsiteX3" fmla="*/ 29079 w 286592"/>
                  <a:gd name="connsiteY3" fmla="*/ 122853 h 286756"/>
                  <a:gd name="connsiteX4" fmla="*/ 406 w 286592"/>
                  <a:gd name="connsiteY4" fmla="*/ 245705 h 286756"/>
                  <a:gd name="connsiteX5" fmla="*/ 7046 w 286592"/>
                  <a:gd name="connsiteY5" fmla="*/ 278606 h 286756"/>
                  <a:gd name="connsiteX6" fmla="*/ 35115 w 286592"/>
                  <a:gd name="connsiteY6" fmla="*/ 286756 h 286756"/>
                  <a:gd name="connsiteX7" fmla="*/ 40548 w 286592"/>
                  <a:gd name="connsiteY7" fmla="*/ 286756 h 286756"/>
                  <a:gd name="connsiteX8" fmla="*/ 41453 w 286592"/>
                  <a:gd name="connsiteY8" fmla="*/ 286756 h 286756"/>
                  <a:gd name="connsiteX9" fmla="*/ 42359 w 286592"/>
                  <a:gd name="connsiteY9" fmla="*/ 286455 h 286756"/>
                  <a:gd name="connsiteX10" fmla="*/ 43566 w 286592"/>
                  <a:gd name="connsiteY10" fmla="*/ 286455 h 286756"/>
                  <a:gd name="connsiteX11" fmla="*/ 45980 w 286592"/>
                  <a:gd name="connsiteY11" fmla="*/ 286153 h 286756"/>
                  <a:gd name="connsiteX12" fmla="*/ 141959 w 286592"/>
                  <a:gd name="connsiteY12" fmla="*/ 267136 h 286756"/>
                  <a:gd name="connsiteX13" fmla="*/ 227676 w 286592"/>
                  <a:gd name="connsiteY13" fmla="*/ 210992 h 286756"/>
                  <a:gd name="connsiteX14" fmla="*/ 286531 w 286592"/>
                  <a:gd name="connsiteY14" fmla="*/ 29883 h 286756"/>
                  <a:gd name="connsiteX15" fmla="*/ 280192 w 286592"/>
                  <a:gd name="connsiteY15" fmla="*/ 6943 h 286756"/>
                  <a:gd name="connsiteX16" fmla="*/ 257858 w 286592"/>
                  <a:gd name="connsiteY16" fmla="*/ 0 h 286756"/>
                  <a:gd name="connsiteX17" fmla="*/ 35417 w 286592"/>
                  <a:gd name="connsiteY17" fmla="*/ 274682 h 286756"/>
                  <a:gd name="connsiteX18" fmla="*/ 33003 w 286592"/>
                  <a:gd name="connsiteY18" fmla="*/ 274682 h 286756"/>
                  <a:gd name="connsiteX19" fmla="*/ 35417 w 286592"/>
                  <a:gd name="connsiteY19" fmla="*/ 274682 h 286756"/>
                  <a:gd name="connsiteX20" fmla="*/ 35417 w 286592"/>
                  <a:gd name="connsiteY20" fmla="*/ 274682 h 286756"/>
                  <a:gd name="connsiteX21" fmla="*/ 255443 w 286592"/>
                  <a:gd name="connsiteY21" fmla="*/ 12074 h 286756"/>
                  <a:gd name="connsiteX22" fmla="*/ 257858 w 286592"/>
                  <a:gd name="connsiteY22" fmla="*/ 12074 h 286756"/>
                  <a:gd name="connsiteX23" fmla="*/ 258159 w 286592"/>
                  <a:gd name="connsiteY23" fmla="*/ 12074 h 286756"/>
                  <a:gd name="connsiteX24" fmla="*/ 255443 w 286592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92" h="286756">
                    <a:moveTo>
                      <a:pt x="257858" y="0"/>
                    </a:moveTo>
                    <a:cubicBezTo>
                      <a:pt x="256952" y="0"/>
                      <a:pt x="256047" y="0"/>
                      <a:pt x="255141" y="0"/>
                    </a:cubicBezTo>
                    <a:cubicBezTo>
                      <a:pt x="207756" y="302"/>
                      <a:pt x="165803" y="9055"/>
                      <a:pt x="126868" y="26865"/>
                    </a:cubicBezTo>
                    <a:cubicBezTo>
                      <a:pt x="82199" y="47089"/>
                      <a:pt x="49301" y="79386"/>
                      <a:pt x="29079" y="122853"/>
                    </a:cubicBezTo>
                    <a:cubicBezTo>
                      <a:pt x="12780" y="158169"/>
                      <a:pt x="3424" y="198617"/>
                      <a:pt x="406" y="245705"/>
                    </a:cubicBezTo>
                    <a:cubicBezTo>
                      <a:pt x="-500" y="258986"/>
                      <a:pt x="-500" y="270758"/>
                      <a:pt x="7046" y="278606"/>
                    </a:cubicBezTo>
                    <a:cubicBezTo>
                      <a:pt x="14289" y="286153"/>
                      <a:pt x="25155" y="286756"/>
                      <a:pt x="35115" y="286756"/>
                    </a:cubicBezTo>
                    <a:cubicBezTo>
                      <a:pt x="36926" y="286756"/>
                      <a:pt x="38737" y="286756"/>
                      <a:pt x="40548" y="286756"/>
                    </a:cubicBezTo>
                    <a:lnTo>
                      <a:pt x="41453" y="286756"/>
                    </a:lnTo>
                    <a:lnTo>
                      <a:pt x="42359" y="286455"/>
                    </a:lnTo>
                    <a:cubicBezTo>
                      <a:pt x="42661" y="286455"/>
                      <a:pt x="42962" y="286455"/>
                      <a:pt x="43566" y="286455"/>
                    </a:cubicBezTo>
                    <a:cubicBezTo>
                      <a:pt x="44170" y="286455"/>
                      <a:pt x="45075" y="286455"/>
                      <a:pt x="45980" y="286153"/>
                    </a:cubicBezTo>
                    <a:cubicBezTo>
                      <a:pt x="80086" y="284341"/>
                      <a:pt x="112381" y="278003"/>
                      <a:pt x="141959" y="267136"/>
                    </a:cubicBezTo>
                    <a:cubicBezTo>
                      <a:pt x="180290" y="252949"/>
                      <a:pt x="207454" y="235140"/>
                      <a:pt x="227676" y="210992"/>
                    </a:cubicBezTo>
                    <a:cubicBezTo>
                      <a:pt x="266007" y="164810"/>
                      <a:pt x="284720" y="107458"/>
                      <a:pt x="286531" y="29883"/>
                    </a:cubicBezTo>
                    <a:cubicBezTo>
                      <a:pt x="286832" y="21733"/>
                      <a:pt x="286229" y="12980"/>
                      <a:pt x="280192" y="6943"/>
                    </a:cubicBezTo>
                    <a:cubicBezTo>
                      <a:pt x="274156" y="604"/>
                      <a:pt x="265404" y="0"/>
                      <a:pt x="257858" y="0"/>
                    </a:cubicBezTo>
                    <a:close/>
                    <a:moveTo>
                      <a:pt x="35417" y="274682"/>
                    </a:moveTo>
                    <a:cubicBezTo>
                      <a:pt x="34512" y="274682"/>
                      <a:pt x="33606" y="274682"/>
                      <a:pt x="33003" y="274682"/>
                    </a:cubicBezTo>
                    <a:cubicBezTo>
                      <a:pt x="33606" y="274682"/>
                      <a:pt x="34512" y="274682"/>
                      <a:pt x="35417" y="274682"/>
                    </a:cubicBezTo>
                    <a:cubicBezTo>
                      <a:pt x="35417" y="274682"/>
                      <a:pt x="35417" y="274682"/>
                      <a:pt x="35417" y="274682"/>
                    </a:cubicBezTo>
                    <a:close/>
                    <a:moveTo>
                      <a:pt x="255443" y="12074"/>
                    </a:moveTo>
                    <a:cubicBezTo>
                      <a:pt x="256349" y="12074"/>
                      <a:pt x="257254" y="12074"/>
                      <a:pt x="257858" y="12074"/>
                    </a:cubicBezTo>
                    <a:cubicBezTo>
                      <a:pt x="257858" y="12074"/>
                      <a:pt x="258159" y="12074"/>
                      <a:pt x="258159" y="12074"/>
                    </a:cubicBezTo>
                    <a:cubicBezTo>
                      <a:pt x="257254" y="12074"/>
                      <a:pt x="256349" y="12074"/>
                      <a:pt x="25544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6" name="Freeform 1675">
                <a:extLst>
                  <a:ext uri="{FF2B5EF4-FFF2-40B4-BE49-F238E27FC236}">
                    <a16:creationId xmlns:a16="http://schemas.microsoft.com/office/drawing/2014/main" id="{08016C9B-4B0A-E84C-A385-57154C0C7743}"/>
                  </a:ext>
                </a:extLst>
              </p:cNvPr>
              <p:cNvSpPr/>
              <p:nvPr/>
            </p:nvSpPr>
            <p:spPr>
              <a:xfrm>
                <a:off x="6905540" y="1252067"/>
                <a:ext cx="286505" cy="286454"/>
              </a:xfrm>
              <a:custGeom>
                <a:avLst/>
                <a:gdLst>
                  <a:gd name="connsiteX0" fmla="*/ 7848 w 286505"/>
                  <a:gd name="connsiteY0" fmla="*/ 278908 h 286454"/>
                  <a:gd name="connsiteX1" fmla="*/ 37124 w 286505"/>
                  <a:gd name="connsiteY1" fmla="*/ 286454 h 286454"/>
                  <a:gd name="connsiteX2" fmla="*/ 40142 w 286505"/>
                  <a:gd name="connsiteY2" fmla="*/ 286454 h 286454"/>
                  <a:gd name="connsiteX3" fmla="*/ 95979 w 286505"/>
                  <a:gd name="connsiteY3" fmla="*/ 279814 h 286454"/>
                  <a:gd name="connsiteX4" fmla="*/ 231496 w 286505"/>
                  <a:gd name="connsiteY4" fmla="*/ 205257 h 286454"/>
                  <a:gd name="connsiteX5" fmla="*/ 286427 w 286505"/>
                  <a:gd name="connsiteY5" fmla="*/ 28072 h 286454"/>
                  <a:gd name="connsiteX6" fmla="*/ 280692 w 286505"/>
                  <a:gd name="connsiteY6" fmla="*/ 6943 h 286454"/>
                  <a:gd name="connsiteX7" fmla="*/ 259565 w 286505"/>
                  <a:gd name="connsiteY7" fmla="*/ 0 h 286454"/>
                  <a:gd name="connsiteX8" fmla="*/ 255037 w 286505"/>
                  <a:gd name="connsiteY8" fmla="*/ 0 h 286454"/>
                  <a:gd name="connsiteX9" fmla="*/ 118615 w 286505"/>
                  <a:gd name="connsiteY9" fmla="*/ 30789 h 286454"/>
                  <a:gd name="connsiteX10" fmla="*/ 49499 w 286505"/>
                  <a:gd name="connsiteY10" fmla="*/ 86631 h 286454"/>
                  <a:gd name="connsiteX11" fmla="*/ 0 w 286505"/>
                  <a:gd name="connsiteY11" fmla="*/ 233631 h 286454"/>
                  <a:gd name="connsiteX12" fmla="*/ 0 w 286505"/>
                  <a:gd name="connsiteY12" fmla="*/ 234235 h 286454"/>
                  <a:gd name="connsiteX13" fmla="*/ 0 w 286505"/>
                  <a:gd name="connsiteY13" fmla="*/ 234838 h 286454"/>
                  <a:gd name="connsiteX14" fmla="*/ 0 w 286505"/>
                  <a:gd name="connsiteY14" fmla="*/ 249931 h 286454"/>
                  <a:gd name="connsiteX15" fmla="*/ 0 w 286505"/>
                  <a:gd name="connsiteY15" fmla="*/ 249931 h 286454"/>
                  <a:gd name="connsiteX16" fmla="*/ 0 w 286505"/>
                  <a:gd name="connsiteY16" fmla="*/ 249931 h 286454"/>
                  <a:gd name="connsiteX17" fmla="*/ 7848 w 286505"/>
                  <a:gd name="connsiteY17" fmla="*/ 278908 h 286454"/>
                  <a:gd name="connsiteX18" fmla="*/ 259263 w 286505"/>
                  <a:gd name="connsiteY18" fmla="*/ 12074 h 286454"/>
                  <a:gd name="connsiteX19" fmla="*/ 260169 w 286505"/>
                  <a:gd name="connsiteY19" fmla="*/ 12074 h 286454"/>
                  <a:gd name="connsiteX20" fmla="*/ 258961 w 286505"/>
                  <a:gd name="connsiteY20" fmla="*/ 12074 h 286454"/>
                  <a:gd name="connsiteX21" fmla="*/ 259263 w 286505"/>
                  <a:gd name="connsiteY21" fmla="*/ 12074 h 286454"/>
                  <a:gd name="connsiteX22" fmla="*/ 42557 w 286505"/>
                  <a:gd name="connsiteY22" fmla="*/ 274380 h 286454"/>
                  <a:gd name="connsiteX23" fmla="*/ 40142 w 286505"/>
                  <a:gd name="connsiteY23" fmla="*/ 274380 h 286454"/>
                  <a:gd name="connsiteX24" fmla="*/ 37124 w 286505"/>
                  <a:gd name="connsiteY24" fmla="*/ 274380 h 286454"/>
                  <a:gd name="connsiteX25" fmla="*/ 42557 w 286505"/>
                  <a:gd name="connsiteY25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505" h="286454">
                    <a:moveTo>
                      <a:pt x="7848" y="278908"/>
                    </a:moveTo>
                    <a:cubicBezTo>
                      <a:pt x="14790" y="285549"/>
                      <a:pt x="24448" y="286153"/>
                      <a:pt x="37124" y="286454"/>
                    </a:cubicBezTo>
                    <a:cubicBezTo>
                      <a:pt x="38030" y="286454"/>
                      <a:pt x="39237" y="286454"/>
                      <a:pt x="40142" y="286454"/>
                    </a:cubicBezTo>
                    <a:cubicBezTo>
                      <a:pt x="57044" y="286454"/>
                      <a:pt x="74550" y="284341"/>
                      <a:pt x="95979" y="279814"/>
                    </a:cubicBezTo>
                    <a:cubicBezTo>
                      <a:pt x="159361" y="266231"/>
                      <a:pt x="201012" y="243290"/>
                      <a:pt x="231496" y="205257"/>
                    </a:cubicBezTo>
                    <a:cubicBezTo>
                      <a:pt x="276165" y="149113"/>
                      <a:pt x="284314" y="80895"/>
                      <a:pt x="286427" y="28072"/>
                    </a:cubicBezTo>
                    <a:cubicBezTo>
                      <a:pt x="286728" y="20828"/>
                      <a:pt x="286427" y="12678"/>
                      <a:pt x="280692" y="6943"/>
                    </a:cubicBezTo>
                    <a:cubicBezTo>
                      <a:pt x="274958" y="906"/>
                      <a:pt x="266809" y="0"/>
                      <a:pt x="259565" y="0"/>
                    </a:cubicBezTo>
                    <a:cubicBezTo>
                      <a:pt x="258055" y="0"/>
                      <a:pt x="256546" y="0"/>
                      <a:pt x="255037" y="0"/>
                    </a:cubicBezTo>
                    <a:cubicBezTo>
                      <a:pt x="203427" y="1207"/>
                      <a:pt x="158757" y="11470"/>
                      <a:pt x="118615" y="30789"/>
                    </a:cubicBezTo>
                    <a:cubicBezTo>
                      <a:pt x="89339" y="44976"/>
                      <a:pt x="67004" y="63388"/>
                      <a:pt x="49499" y="86631"/>
                    </a:cubicBezTo>
                    <a:cubicBezTo>
                      <a:pt x="13884" y="134624"/>
                      <a:pt x="4527" y="190165"/>
                      <a:pt x="0" y="233631"/>
                    </a:cubicBezTo>
                    <a:lnTo>
                      <a:pt x="0" y="234235"/>
                    </a:lnTo>
                    <a:lnTo>
                      <a:pt x="0" y="234838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0" y="262307"/>
                      <a:pt x="906" y="272267"/>
                      <a:pt x="7848" y="278908"/>
                    </a:cubicBezTo>
                    <a:close/>
                    <a:moveTo>
                      <a:pt x="259263" y="12074"/>
                    </a:moveTo>
                    <a:cubicBezTo>
                      <a:pt x="259565" y="12074"/>
                      <a:pt x="259867" y="12074"/>
                      <a:pt x="260169" y="12074"/>
                    </a:cubicBezTo>
                    <a:cubicBezTo>
                      <a:pt x="259867" y="12074"/>
                      <a:pt x="259263" y="12074"/>
                      <a:pt x="258961" y="12074"/>
                    </a:cubicBezTo>
                    <a:cubicBezTo>
                      <a:pt x="258961" y="12074"/>
                      <a:pt x="259263" y="12074"/>
                      <a:pt x="259263" y="12074"/>
                    </a:cubicBezTo>
                    <a:close/>
                    <a:moveTo>
                      <a:pt x="42557" y="274380"/>
                    </a:moveTo>
                    <a:cubicBezTo>
                      <a:pt x="41651" y="274380"/>
                      <a:pt x="41048" y="274380"/>
                      <a:pt x="40142" y="274380"/>
                    </a:cubicBezTo>
                    <a:cubicBezTo>
                      <a:pt x="39237" y="274380"/>
                      <a:pt x="38332" y="274380"/>
                      <a:pt x="37124" y="274380"/>
                    </a:cubicBezTo>
                    <a:cubicBezTo>
                      <a:pt x="38935" y="274380"/>
                      <a:pt x="40746" y="274380"/>
                      <a:pt x="4255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7" name="Freeform 1676">
                <a:extLst>
                  <a:ext uri="{FF2B5EF4-FFF2-40B4-BE49-F238E27FC236}">
                    <a16:creationId xmlns:a16="http://schemas.microsoft.com/office/drawing/2014/main" id="{516F7F1D-27CD-614C-AAF1-174C2CB7B030}"/>
                  </a:ext>
                </a:extLst>
              </p:cNvPr>
              <p:cNvSpPr/>
              <p:nvPr/>
            </p:nvSpPr>
            <p:spPr>
              <a:xfrm>
                <a:off x="7218829" y="3438961"/>
                <a:ext cx="286804" cy="286454"/>
              </a:xfrm>
              <a:custGeom>
                <a:avLst/>
                <a:gdLst>
                  <a:gd name="connsiteX0" fmla="*/ 256546 w 286804"/>
                  <a:gd name="connsiteY0" fmla="*/ 119230 h 286454"/>
                  <a:gd name="connsiteX1" fmla="*/ 209463 w 286804"/>
                  <a:gd name="connsiteY1" fmla="*/ 57653 h 286454"/>
                  <a:gd name="connsiteX2" fmla="*/ 28371 w 286804"/>
                  <a:gd name="connsiteY2" fmla="*/ 0 h 286454"/>
                  <a:gd name="connsiteX3" fmla="*/ 25655 w 286804"/>
                  <a:gd name="connsiteY3" fmla="*/ 0 h 286454"/>
                  <a:gd name="connsiteX4" fmla="*/ 0 w 286804"/>
                  <a:gd name="connsiteY4" fmla="*/ 31392 h 286454"/>
                  <a:gd name="connsiteX5" fmla="*/ 20222 w 286804"/>
                  <a:gd name="connsiteY5" fmla="*/ 144283 h 286454"/>
                  <a:gd name="connsiteX6" fmla="*/ 119822 w 286804"/>
                  <a:gd name="connsiteY6" fmla="*/ 257175 h 286454"/>
                  <a:gd name="connsiteX7" fmla="*/ 237834 w 286804"/>
                  <a:gd name="connsiteY7" fmla="*/ 286454 h 286454"/>
                  <a:gd name="connsiteX8" fmla="*/ 238136 w 286804"/>
                  <a:gd name="connsiteY8" fmla="*/ 286454 h 286454"/>
                  <a:gd name="connsiteX9" fmla="*/ 238437 w 286804"/>
                  <a:gd name="connsiteY9" fmla="*/ 286454 h 286454"/>
                  <a:gd name="connsiteX10" fmla="*/ 252623 w 286804"/>
                  <a:gd name="connsiteY10" fmla="*/ 286454 h 286454"/>
                  <a:gd name="connsiteX11" fmla="*/ 252925 w 286804"/>
                  <a:gd name="connsiteY11" fmla="*/ 286454 h 286454"/>
                  <a:gd name="connsiteX12" fmla="*/ 253227 w 286804"/>
                  <a:gd name="connsiteY12" fmla="*/ 286454 h 286454"/>
                  <a:gd name="connsiteX13" fmla="*/ 280088 w 286804"/>
                  <a:gd name="connsiteY13" fmla="*/ 278908 h 286454"/>
                  <a:gd name="connsiteX14" fmla="*/ 286728 w 286804"/>
                  <a:gd name="connsiteY14" fmla="*/ 251741 h 286454"/>
                  <a:gd name="connsiteX15" fmla="*/ 256546 w 286804"/>
                  <a:gd name="connsiteY15" fmla="*/ 119230 h 286454"/>
                  <a:gd name="connsiteX16" fmla="*/ 25655 w 286804"/>
                  <a:gd name="connsiteY16" fmla="*/ 12074 h 286454"/>
                  <a:gd name="connsiteX17" fmla="*/ 25655 w 286804"/>
                  <a:gd name="connsiteY17" fmla="*/ 12074 h 286454"/>
                  <a:gd name="connsiteX18" fmla="*/ 27767 w 286804"/>
                  <a:gd name="connsiteY18" fmla="*/ 12074 h 286454"/>
                  <a:gd name="connsiteX19" fmla="*/ 25655 w 286804"/>
                  <a:gd name="connsiteY19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04" h="286454">
                    <a:moveTo>
                      <a:pt x="256546" y="119230"/>
                    </a:moveTo>
                    <a:cubicBezTo>
                      <a:pt x="244776" y="94177"/>
                      <a:pt x="229383" y="73953"/>
                      <a:pt x="209463" y="57653"/>
                    </a:cubicBezTo>
                    <a:cubicBezTo>
                      <a:pt x="151815" y="9961"/>
                      <a:pt x="82397" y="1811"/>
                      <a:pt x="28371" y="0"/>
                    </a:cubicBezTo>
                    <a:cubicBezTo>
                      <a:pt x="27466" y="0"/>
                      <a:pt x="26560" y="0"/>
                      <a:pt x="25655" y="0"/>
                    </a:cubicBezTo>
                    <a:cubicBezTo>
                      <a:pt x="0" y="0"/>
                      <a:pt x="0" y="22035"/>
                      <a:pt x="0" y="31392"/>
                    </a:cubicBezTo>
                    <a:cubicBezTo>
                      <a:pt x="0" y="68519"/>
                      <a:pt x="6640" y="105345"/>
                      <a:pt x="20222" y="144283"/>
                    </a:cubicBezTo>
                    <a:cubicBezTo>
                      <a:pt x="38935" y="196202"/>
                      <a:pt x="71531" y="233329"/>
                      <a:pt x="119822" y="257175"/>
                    </a:cubicBezTo>
                    <a:cubicBezTo>
                      <a:pt x="153928" y="274078"/>
                      <a:pt x="192561" y="283436"/>
                      <a:pt x="237834" y="286454"/>
                    </a:cubicBezTo>
                    <a:lnTo>
                      <a:pt x="238136" y="286454"/>
                    </a:lnTo>
                    <a:lnTo>
                      <a:pt x="238437" y="286454"/>
                    </a:lnTo>
                    <a:lnTo>
                      <a:pt x="252623" y="286454"/>
                    </a:lnTo>
                    <a:lnTo>
                      <a:pt x="252925" y="286454"/>
                    </a:lnTo>
                    <a:lnTo>
                      <a:pt x="253227" y="286454"/>
                    </a:lnTo>
                    <a:cubicBezTo>
                      <a:pt x="264997" y="286152"/>
                      <a:pt x="273750" y="285247"/>
                      <a:pt x="280088" y="278908"/>
                    </a:cubicBezTo>
                    <a:cubicBezTo>
                      <a:pt x="286728" y="272267"/>
                      <a:pt x="287030" y="262910"/>
                      <a:pt x="286728" y="251741"/>
                    </a:cubicBezTo>
                    <a:cubicBezTo>
                      <a:pt x="286125" y="204653"/>
                      <a:pt x="275863" y="160282"/>
                      <a:pt x="256546" y="119230"/>
                    </a:cubicBezTo>
                    <a:close/>
                    <a:moveTo>
                      <a:pt x="25655" y="12074"/>
                    </a:moveTo>
                    <a:cubicBezTo>
                      <a:pt x="25655" y="12074"/>
                      <a:pt x="25957" y="12074"/>
                      <a:pt x="25655" y="12074"/>
                    </a:cubicBezTo>
                    <a:cubicBezTo>
                      <a:pt x="26560" y="12074"/>
                      <a:pt x="27164" y="12074"/>
                      <a:pt x="27767" y="12074"/>
                    </a:cubicBezTo>
                    <a:cubicBezTo>
                      <a:pt x="27164" y="12074"/>
                      <a:pt x="26560" y="12074"/>
                      <a:pt x="25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8" name="Freeform 1677">
                <a:extLst>
                  <a:ext uri="{FF2B5EF4-FFF2-40B4-BE49-F238E27FC236}">
                    <a16:creationId xmlns:a16="http://schemas.microsoft.com/office/drawing/2014/main" id="{230EA5FD-369F-7144-961B-80919091A530}"/>
                  </a:ext>
                </a:extLst>
              </p:cNvPr>
              <p:cNvSpPr/>
              <p:nvPr/>
            </p:nvSpPr>
            <p:spPr>
              <a:xfrm>
                <a:off x="7219115" y="1878403"/>
                <a:ext cx="286743" cy="286454"/>
              </a:xfrm>
              <a:custGeom>
                <a:avLst/>
                <a:gdLst>
                  <a:gd name="connsiteX0" fmla="*/ 317 w 286743"/>
                  <a:gd name="connsiteY0" fmla="*/ 43466 h 286454"/>
                  <a:gd name="connsiteX1" fmla="*/ 16616 w 286743"/>
                  <a:gd name="connsiteY1" fmla="*/ 133719 h 286454"/>
                  <a:gd name="connsiteX2" fmla="*/ 76376 w 286743"/>
                  <a:gd name="connsiteY2" fmla="*/ 228198 h 286454"/>
                  <a:gd name="connsiteX3" fmla="*/ 257468 w 286743"/>
                  <a:gd name="connsiteY3" fmla="*/ 286454 h 286454"/>
                  <a:gd name="connsiteX4" fmla="*/ 259580 w 286743"/>
                  <a:gd name="connsiteY4" fmla="*/ 286454 h 286454"/>
                  <a:gd name="connsiteX5" fmla="*/ 281311 w 286743"/>
                  <a:gd name="connsiteY5" fmla="*/ 278304 h 286454"/>
                  <a:gd name="connsiteX6" fmla="*/ 286744 w 286743"/>
                  <a:gd name="connsiteY6" fmla="*/ 256270 h 286454"/>
                  <a:gd name="connsiteX7" fmla="*/ 260787 w 286743"/>
                  <a:gd name="connsiteY7" fmla="*/ 127682 h 286454"/>
                  <a:gd name="connsiteX8" fmla="*/ 163299 w 286743"/>
                  <a:gd name="connsiteY8" fmla="*/ 28072 h 286454"/>
                  <a:gd name="connsiteX9" fmla="*/ 53740 w 286743"/>
                  <a:gd name="connsiteY9" fmla="*/ 604 h 286454"/>
                  <a:gd name="connsiteX10" fmla="*/ 53437 w 286743"/>
                  <a:gd name="connsiteY10" fmla="*/ 604 h 286454"/>
                  <a:gd name="connsiteX11" fmla="*/ 53135 w 286743"/>
                  <a:gd name="connsiteY11" fmla="*/ 604 h 286454"/>
                  <a:gd name="connsiteX12" fmla="*/ 35932 w 286743"/>
                  <a:gd name="connsiteY12" fmla="*/ 0 h 286454"/>
                  <a:gd name="connsiteX13" fmla="*/ 7259 w 286743"/>
                  <a:gd name="connsiteY13" fmla="*/ 8452 h 286454"/>
                  <a:gd name="connsiteX14" fmla="*/ 317 w 286743"/>
                  <a:gd name="connsiteY14" fmla="*/ 43466 h 286454"/>
                  <a:gd name="connsiteX15" fmla="*/ 260184 w 286743"/>
                  <a:gd name="connsiteY15" fmla="*/ 274380 h 286454"/>
                  <a:gd name="connsiteX16" fmla="*/ 259881 w 286743"/>
                  <a:gd name="connsiteY16" fmla="*/ 274380 h 286454"/>
                  <a:gd name="connsiteX17" fmla="*/ 258071 w 286743"/>
                  <a:gd name="connsiteY17" fmla="*/ 274380 h 286454"/>
                  <a:gd name="connsiteX18" fmla="*/ 260184 w 286743"/>
                  <a:gd name="connsiteY18" fmla="*/ 274380 h 286454"/>
                  <a:gd name="connsiteX19" fmla="*/ 35932 w 286743"/>
                  <a:gd name="connsiteY19" fmla="*/ 12074 h 286454"/>
                  <a:gd name="connsiteX20" fmla="*/ 35932 w 286743"/>
                  <a:gd name="connsiteY20" fmla="*/ 12074 h 286454"/>
                  <a:gd name="connsiteX21" fmla="*/ 35630 w 286743"/>
                  <a:gd name="connsiteY21" fmla="*/ 12074 h 286454"/>
                  <a:gd name="connsiteX22" fmla="*/ 35932 w 286743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43" h="286454">
                    <a:moveTo>
                      <a:pt x="317" y="43466"/>
                    </a:moveTo>
                    <a:cubicBezTo>
                      <a:pt x="2128" y="77273"/>
                      <a:pt x="7259" y="106854"/>
                      <a:pt x="16616" y="133719"/>
                    </a:cubicBezTo>
                    <a:cubicBezTo>
                      <a:pt x="30801" y="175978"/>
                      <a:pt x="49816" y="206163"/>
                      <a:pt x="76376" y="228198"/>
                    </a:cubicBezTo>
                    <a:cubicBezTo>
                      <a:pt x="134929" y="277097"/>
                      <a:pt x="204045" y="284945"/>
                      <a:pt x="257468" y="286454"/>
                    </a:cubicBezTo>
                    <a:cubicBezTo>
                      <a:pt x="258372" y="286454"/>
                      <a:pt x="258977" y="286454"/>
                      <a:pt x="259580" y="286454"/>
                    </a:cubicBezTo>
                    <a:cubicBezTo>
                      <a:pt x="267126" y="286454"/>
                      <a:pt x="275577" y="285549"/>
                      <a:pt x="281311" y="278304"/>
                    </a:cubicBezTo>
                    <a:cubicBezTo>
                      <a:pt x="286140" y="272267"/>
                      <a:pt x="286744" y="264118"/>
                      <a:pt x="286744" y="256270"/>
                    </a:cubicBezTo>
                    <a:cubicBezTo>
                      <a:pt x="286442" y="209181"/>
                      <a:pt x="277991" y="167224"/>
                      <a:pt x="260787" y="127682"/>
                    </a:cubicBezTo>
                    <a:cubicBezTo>
                      <a:pt x="241471" y="82707"/>
                      <a:pt x="208572" y="49201"/>
                      <a:pt x="163299" y="28072"/>
                    </a:cubicBezTo>
                    <a:cubicBezTo>
                      <a:pt x="132213" y="13885"/>
                      <a:pt x="96296" y="4830"/>
                      <a:pt x="53740" y="604"/>
                    </a:cubicBezTo>
                    <a:lnTo>
                      <a:pt x="53437" y="604"/>
                    </a:lnTo>
                    <a:lnTo>
                      <a:pt x="53135" y="604"/>
                    </a:lnTo>
                    <a:cubicBezTo>
                      <a:pt x="45590" y="302"/>
                      <a:pt x="40459" y="0"/>
                      <a:pt x="35932" y="0"/>
                    </a:cubicBezTo>
                    <a:cubicBezTo>
                      <a:pt x="23558" y="0"/>
                      <a:pt x="14201" y="1509"/>
                      <a:pt x="7259" y="8452"/>
                    </a:cubicBezTo>
                    <a:cubicBezTo>
                      <a:pt x="-890" y="16904"/>
                      <a:pt x="-287" y="29883"/>
                      <a:pt x="317" y="43466"/>
                    </a:cubicBezTo>
                    <a:close/>
                    <a:moveTo>
                      <a:pt x="260184" y="274380"/>
                    </a:moveTo>
                    <a:cubicBezTo>
                      <a:pt x="260184" y="274380"/>
                      <a:pt x="259881" y="274380"/>
                      <a:pt x="259881" y="274380"/>
                    </a:cubicBezTo>
                    <a:cubicBezTo>
                      <a:pt x="259278" y="274380"/>
                      <a:pt x="258674" y="274380"/>
                      <a:pt x="258071" y="274380"/>
                    </a:cubicBezTo>
                    <a:cubicBezTo>
                      <a:pt x="258674" y="274380"/>
                      <a:pt x="259278" y="274380"/>
                      <a:pt x="260184" y="274380"/>
                    </a:cubicBezTo>
                    <a:close/>
                    <a:moveTo>
                      <a:pt x="35932" y="12074"/>
                    </a:moveTo>
                    <a:cubicBezTo>
                      <a:pt x="35932" y="12074"/>
                      <a:pt x="36234" y="12074"/>
                      <a:pt x="35932" y="12074"/>
                    </a:cubicBezTo>
                    <a:cubicBezTo>
                      <a:pt x="35932" y="12074"/>
                      <a:pt x="35932" y="12074"/>
                      <a:pt x="35630" y="12074"/>
                    </a:cubicBezTo>
                    <a:cubicBezTo>
                      <a:pt x="35630" y="12074"/>
                      <a:pt x="35932" y="12074"/>
                      <a:pt x="3593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79" name="Freeform 1678">
                <a:extLst>
                  <a:ext uri="{FF2B5EF4-FFF2-40B4-BE49-F238E27FC236}">
                    <a16:creationId xmlns:a16="http://schemas.microsoft.com/office/drawing/2014/main" id="{F22A8D6F-9884-8E48-9A02-73BBD3830E7C}"/>
                  </a:ext>
                </a:extLst>
              </p:cNvPr>
              <p:cNvSpPr/>
              <p:nvPr/>
            </p:nvSpPr>
            <p:spPr>
              <a:xfrm>
                <a:off x="6905230" y="2813228"/>
                <a:ext cx="286618" cy="287661"/>
              </a:xfrm>
              <a:custGeom>
                <a:avLst/>
                <a:gdLst>
                  <a:gd name="connsiteX0" fmla="*/ 23550 w 286618"/>
                  <a:gd name="connsiteY0" fmla="*/ 152735 h 287661"/>
                  <a:gd name="connsiteX1" fmla="*/ 141260 w 286618"/>
                  <a:gd name="connsiteY1" fmla="*/ 265929 h 287661"/>
                  <a:gd name="connsiteX2" fmla="*/ 255347 w 286618"/>
                  <a:gd name="connsiteY2" fmla="*/ 287360 h 287661"/>
                  <a:gd name="connsiteX3" fmla="*/ 261383 w 286618"/>
                  <a:gd name="connsiteY3" fmla="*/ 287662 h 287661"/>
                  <a:gd name="connsiteX4" fmla="*/ 280398 w 286618"/>
                  <a:gd name="connsiteY4" fmla="*/ 281021 h 287661"/>
                  <a:gd name="connsiteX5" fmla="*/ 286435 w 286618"/>
                  <a:gd name="connsiteY5" fmla="*/ 256571 h 287661"/>
                  <a:gd name="connsiteX6" fmla="*/ 254140 w 286618"/>
                  <a:gd name="connsiteY6" fmla="*/ 115910 h 287661"/>
                  <a:gd name="connsiteX7" fmla="*/ 172045 w 286618"/>
                  <a:gd name="connsiteY7" fmla="*/ 32902 h 287661"/>
                  <a:gd name="connsiteX8" fmla="*/ 47394 w 286618"/>
                  <a:gd name="connsiteY8" fmla="*/ 1509 h 287661"/>
                  <a:gd name="connsiteX9" fmla="*/ 34114 w 286618"/>
                  <a:gd name="connsiteY9" fmla="*/ 604 h 287661"/>
                  <a:gd name="connsiteX10" fmla="*/ 23550 w 286618"/>
                  <a:gd name="connsiteY10" fmla="*/ 0 h 287661"/>
                  <a:gd name="connsiteX11" fmla="*/ 8 w 286618"/>
                  <a:gd name="connsiteY11" fmla="*/ 30789 h 287661"/>
                  <a:gd name="connsiteX12" fmla="*/ 23550 w 286618"/>
                  <a:gd name="connsiteY12" fmla="*/ 152735 h 287661"/>
                  <a:gd name="connsiteX13" fmla="*/ 261686 w 286618"/>
                  <a:gd name="connsiteY13" fmla="*/ 275890 h 287661"/>
                  <a:gd name="connsiteX14" fmla="*/ 261686 w 286618"/>
                  <a:gd name="connsiteY14" fmla="*/ 275890 h 287661"/>
                  <a:gd name="connsiteX15" fmla="*/ 260176 w 286618"/>
                  <a:gd name="connsiteY15" fmla="*/ 275890 h 287661"/>
                  <a:gd name="connsiteX16" fmla="*/ 261686 w 286618"/>
                  <a:gd name="connsiteY16" fmla="*/ 275890 h 287661"/>
                  <a:gd name="connsiteX17" fmla="*/ 23852 w 286618"/>
                  <a:gd name="connsiteY17" fmla="*/ 12074 h 287661"/>
                  <a:gd name="connsiteX18" fmla="*/ 24154 w 286618"/>
                  <a:gd name="connsiteY18" fmla="*/ 12074 h 287661"/>
                  <a:gd name="connsiteX19" fmla="*/ 22041 w 286618"/>
                  <a:gd name="connsiteY19" fmla="*/ 12074 h 287661"/>
                  <a:gd name="connsiteX20" fmla="*/ 23852 w 286618"/>
                  <a:gd name="connsiteY20" fmla="*/ 1207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18" h="287661">
                    <a:moveTo>
                      <a:pt x="23550" y="152735"/>
                    </a:moveTo>
                    <a:cubicBezTo>
                      <a:pt x="45583" y="207068"/>
                      <a:pt x="85121" y="245101"/>
                      <a:pt x="141260" y="265929"/>
                    </a:cubicBezTo>
                    <a:cubicBezTo>
                      <a:pt x="177780" y="279814"/>
                      <a:pt x="214601" y="283738"/>
                      <a:pt x="255347" y="287360"/>
                    </a:cubicBezTo>
                    <a:cubicBezTo>
                      <a:pt x="257762" y="287662"/>
                      <a:pt x="259573" y="287662"/>
                      <a:pt x="261383" y="287662"/>
                    </a:cubicBezTo>
                    <a:cubicBezTo>
                      <a:pt x="266816" y="287662"/>
                      <a:pt x="274664" y="287058"/>
                      <a:pt x="280398" y="281021"/>
                    </a:cubicBezTo>
                    <a:cubicBezTo>
                      <a:pt x="286435" y="274380"/>
                      <a:pt x="287038" y="265325"/>
                      <a:pt x="286435" y="256571"/>
                    </a:cubicBezTo>
                    <a:cubicBezTo>
                      <a:pt x="284322" y="201635"/>
                      <a:pt x="273758" y="155754"/>
                      <a:pt x="254140" y="115910"/>
                    </a:cubicBezTo>
                    <a:cubicBezTo>
                      <a:pt x="236333" y="79688"/>
                      <a:pt x="208867" y="51616"/>
                      <a:pt x="172045" y="32902"/>
                    </a:cubicBezTo>
                    <a:cubicBezTo>
                      <a:pt x="134318" y="13583"/>
                      <a:pt x="92365" y="3018"/>
                      <a:pt x="47394" y="1509"/>
                    </a:cubicBezTo>
                    <a:lnTo>
                      <a:pt x="34114" y="604"/>
                    </a:lnTo>
                    <a:cubicBezTo>
                      <a:pt x="29587" y="302"/>
                      <a:pt x="26569" y="0"/>
                      <a:pt x="23550" y="0"/>
                    </a:cubicBezTo>
                    <a:cubicBezTo>
                      <a:pt x="612" y="0"/>
                      <a:pt x="310" y="17205"/>
                      <a:pt x="8" y="30789"/>
                    </a:cubicBezTo>
                    <a:cubicBezTo>
                      <a:pt x="-294" y="72745"/>
                      <a:pt x="7554" y="113797"/>
                      <a:pt x="23550" y="152735"/>
                    </a:cubicBezTo>
                    <a:close/>
                    <a:moveTo>
                      <a:pt x="261686" y="275890"/>
                    </a:moveTo>
                    <a:cubicBezTo>
                      <a:pt x="261686" y="275890"/>
                      <a:pt x="261686" y="275890"/>
                      <a:pt x="261686" y="275890"/>
                    </a:cubicBezTo>
                    <a:cubicBezTo>
                      <a:pt x="261082" y="275890"/>
                      <a:pt x="260479" y="275890"/>
                      <a:pt x="260176" y="275890"/>
                    </a:cubicBezTo>
                    <a:cubicBezTo>
                      <a:pt x="260479" y="275890"/>
                      <a:pt x="261082" y="275890"/>
                      <a:pt x="261686" y="275890"/>
                    </a:cubicBezTo>
                    <a:close/>
                    <a:moveTo>
                      <a:pt x="23852" y="12074"/>
                    </a:moveTo>
                    <a:cubicBezTo>
                      <a:pt x="23852" y="12074"/>
                      <a:pt x="24154" y="12074"/>
                      <a:pt x="24154" y="12074"/>
                    </a:cubicBezTo>
                    <a:cubicBezTo>
                      <a:pt x="23550" y="12074"/>
                      <a:pt x="22645" y="12074"/>
                      <a:pt x="22041" y="12074"/>
                    </a:cubicBezTo>
                    <a:cubicBezTo>
                      <a:pt x="22645" y="12074"/>
                      <a:pt x="23248" y="12074"/>
                      <a:pt x="2385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0" name="Freeform 1679">
                <a:extLst>
                  <a:ext uri="{FF2B5EF4-FFF2-40B4-BE49-F238E27FC236}">
                    <a16:creationId xmlns:a16="http://schemas.microsoft.com/office/drawing/2014/main" id="{8FBFC6ED-3DFC-BA4F-8D55-F2C066C84CDF}"/>
                  </a:ext>
                </a:extLst>
              </p:cNvPr>
              <p:cNvSpPr/>
              <p:nvPr/>
            </p:nvSpPr>
            <p:spPr>
              <a:xfrm>
                <a:off x="6905005" y="3438961"/>
                <a:ext cx="286737" cy="286756"/>
              </a:xfrm>
              <a:custGeom>
                <a:avLst/>
                <a:gdLst>
                  <a:gd name="connsiteX0" fmla="*/ 38262 w 286737"/>
                  <a:gd name="connsiteY0" fmla="*/ 286756 h 286756"/>
                  <a:gd name="connsiteX1" fmla="*/ 42488 w 286737"/>
                  <a:gd name="connsiteY1" fmla="*/ 286756 h 286756"/>
                  <a:gd name="connsiteX2" fmla="*/ 43394 w 286737"/>
                  <a:gd name="connsiteY2" fmla="*/ 286756 h 286756"/>
                  <a:gd name="connsiteX3" fmla="*/ 44299 w 286737"/>
                  <a:gd name="connsiteY3" fmla="*/ 286454 h 286756"/>
                  <a:gd name="connsiteX4" fmla="*/ 45506 w 286737"/>
                  <a:gd name="connsiteY4" fmla="*/ 286454 h 286756"/>
                  <a:gd name="connsiteX5" fmla="*/ 46110 w 286737"/>
                  <a:gd name="connsiteY5" fmla="*/ 286454 h 286756"/>
                  <a:gd name="connsiteX6" fmla="*/ 161707 w 286737"/>
                  <a:gd name="connsiteY6" fmla="*/ 259590 h 286756"/>
                  <a:gd name="connsiteX7" fmla="*/ 242292 w 286737"/>
                  <a:gd name="connsiteY7" fmla="*/ 191674 h 286756"/>
                  <a:gd name="connsiteX8" fmla="*/ 286660 w 286737"/>
                  <a:gd name="connsiteY8" fmla="*/ 30185 h 286756"/>
                  <a:gd name="connsiteX9" fmla="*/ 280623 w 286737"/>
                  <a:gd name="connsiteY9" fmla="*/ 6942 h 286756"/>
                  <a:gd name="connsiteX10" fmla="*/ 259195 w 286737"/>
                  <a:gd name="connsiteY10" fmla="*/ 0 h 286756"/>
                  <a:gd name="connsiteX11" fmla="*/ 254969 w 286737"/>
                  <a:gd name="connsiteY11" fmla="*/ 0 h 286756"/>
                  <a:gd name="connsiteX12" fmla="*/ 103456 w 286737"/>
                  <a:gd name="connsiteY12" fmla="*/ 38938 h 286756"/>
                  <a:gd name="connsiteX13" fmla="*/ 40979 w 286737"/>
                  <a:gd name="connsiteY13" fmla="*/ 99006 h 286756"/>
                  <a:gd name="connsiteX14" fmla="*/ 234 w 286737"/>
                  <a:gd name="connsiteY14" fmla="*/ 242988 h 286756"/>
                  <a:gd name="connsiteX15" fmla="*/ 7477 w 286737"/>
                  <a:gd name="connsiteY15" fmla="*/ 278304 h 286756"/>
                  <a:gd name="connsiteX16" fmla="*/ 38262 w 286737"/>
                  <a:gd name="connsiteY16" fmla="*/ 286756 h 286756"/>
                  <a:gd name="connsiteX17" fmla="*/ 259195 w 286737"/>
                  <a:gd name="connsiteY17" fmla="*/ 12074 h 286756"/>
                  <a:gd name="connsiteX18" fmla="*/ 260100 w 286737"/>
                  <a:gd name="connsiteY18" fmla="*/ 12074 h 286756"/>
                  <a:gd name="connsiteX19" fmla="*/ 258590 w 286737"/>
                  <a:gd name="connsiteY19" fmla="*/ 12074 h 286756"/>
                  <a:gd name="connsiteX20" fmla="*/ 259195 w 286737"/>
                  <a:gd name="connsiteY20" fmla="*/ 12074 h 286756"/>
                  <a:gd name="connsiteX21" fmla="*/ 42488 w 286737"/>
                  <a:gd name="connsiteY21" fmla="*/ 274682 h 286756"/>
                  <a:gd name="connsiteX22" fmla="*/ 38565 w 286737"/>
                  <a:gd name="connsiteY22" fmla="*/ 274682 h 286756"/>
                  <a:gd name="connsiteX23" fmla="*/ 38262 w 286737"/>
                  <a:gd name="connsiteY23" fmla="*/ 274682 h 286756"/>
                  <a:gd name="connsiteX24" fmla="*/ 42488 w 286737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37" h="286756">
                    <a:moveTo>
                      <a:pt x="38262" y="286756"/>
                    </a:moveTo>
                    <a:cubicBezTo>
                      <a:pt x="39470" y="286756"/>
                      <a:pt x="40979" y="286756"/>
                      <a:pt x="42488" y="286756"/>
                    </a:cubicBezTo>
                    <a:lnTo>
                      <a:pt x="43394" y="286756"/>
                    </a:lnTo>
                    <a:lnTo>
                      <a:pt x="44299" y="286454"/>
                    </a:lnTo>
                    <a:cubicBezTo>
                      <a:pt x="44601" y="286454"/>
                      <a:pt x="45204" y="286454"/>
                      <a:pt x="45506" y="286454"/>
                    </a:cubicBezTo>
                    <a:cubicBezTo>
                      <a:pt x="45808" y="286454"/>
                      <a:pt x="45808" y="286454"/>
                      <a:pt x="46110" y="286454"/>
                    </a:cubicBezTo>
                    <a:cubicBezTo>
                      <a:pt x="86252" y="284945"/>
                      <a:pt x="124281" y="276191"/>
                      <a:pt x="161707" y="259590"/>
                    </a:cubicBezTo>
                    <a:cubicBezTo>
                      <a:pt x="195813" y="244497"/>
                      <a:pt x="222976" y="221557"/>
                      <a:pt x="242292" y="191674"/>
                    </a:cubicBezTo>
                    <a:cubicBezTo>
                      <a:pt x="277907" y="137039"/>
                      <a:pt x="284849" y="76669"/>
                      <a:pt x="286660" y="30185"/>
                    </a:cubicBezTo>
                    <a:cubicBezTo>
                      <a:pt x="286962" y="22337"/>
                      <a:pt x="286660" y="13281"/>
                      <a:pt x="280623" y="6942"/>
                    </a:cubicBezTo>
                    <a:cubicBezTo>
                      <a:pt x="274889" y="905"/>
                      <a:pt x="266438" y="0"/>
                      <a:pt x="259195" y="0"/>
                    </a:cubicBezTo>
                    <a:cubicBezTo>
                      <a:pt x="257987" y="0"/>
                      <a:pt x="256478" y="0"/>
                      <a:pt x="254969" y="0"/>
                    </a:cubicBezTo>
                    <a:cubicBezTo>
                      <a:pt x="194001" y="2113"/>
                      <a:pt x="145710" y="14489"/>
                      <a:pt x="103456" y="38938"/>
                    </a:cubicBezTo>
                    <a:cubicBezTo>
                      <a:pt x="76895" y="54333"/>
                      <a:pt x="56070" y="74556"/>
                      <a:pt x="40979" y="99006"/>
                    </a:cubicBezTo>
                    <a:cubicBezTo>
                      <a:pt x="15928" y="139152"/>
                      <a:pt x="2648" y="186240"/>
                      <a:pt x="234" y="242988"/>
                    </a:cubicBezTo>
                    <a:cubicBezTo>
                      <a:pt x="-370" y="258684"/>
                      <a:pt x="-370" y="270456"/>
                      <a:pt x="7477" y="278304"/>
                    </a:cubicBezTo>
                    <a:cubicBezTo>
                      <a:pt x="15022" y="286152"/>
                      <a:pt x="25888" y="286756"/>
                      <a:pt x="38262" y="286756"/>
                    </a:cubicBezTo>
                    <a:close/>
                    <a:moveTo>
                      <a:pt x="259195" y="12074"/>
                    </a:moveTo>
                    <a:cubicBezTo>
                      <a:pt x="259496" y="12074"/>
                      <a:pt x="259798" y="12074"/>
                      <a:pt x="260100" y="12074"/>
                    </a:cubicBezTo>
                    <a:cubicBezTo>
                      <a:pt x="259496" y="12074"/>
                      <a:pt x="259195" y="12074"/>
                      <a:pt x="258590" y="12074"/>
                    </a:cubicBezTo>
                    <a:cubicBezTo>
                      <a:pt x="259195" y="12074"/>
                      <a:pt x="259195" y="12074"/>
                      <a:pt x="259195" y="12074"/>
                    </a:cubicBezTo>
                    <a:close/>
                    <a:moveTo>
                      <a:pt x="42488" y="274682"/>
                    </a:moveTo>
                    <a:cubicBezTo>
                      <a:pt x="40979" y="274682"/>
                      <a:pt x="39771" y="274682"/>
                      <a:pt x="38565" y="274682"/>
                    </a:cubicBezTo>
                    <a:cubicBezTo>
                      <a:pt x="38565" y="274682"/>
                      <a:pt x="38262" y="274682"/>
                      <a:pt x="38262" y="274682"/>
                    </a:cubicBezTo>
                    <a:cubicBezTo>
                      <a:pt x="39470" y="274682"/>
                      <a:pt x="40677" y="274682"/>
                      <a:pt x="4248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1" name="Freeform 1680">
                <a:extLst>
                  <a:ext uri="{FF2B5EF4-FFF2-40B4-BE49-F238E27FC236}">
                    <a16:creationId xmlns:a16="http://schemas.microsoft.com/office/drawing/2014/main" id="{00CC2F8A-5FAC-684D-BAB6-BFE0CEAE2861}"/>
                  </a:ext>
                </a:extLst>
              </p:cNvPr>
              <p:cNvSpPr/>
              <p:nvPr/>
            </p:nvSpPr>
            <p:spPr>
              <a:xfrm>
                <a:off x="6906441" y="2505645"/>
                <a:ext cx="286164" cy="286756"/>
              </a:xfrm>
              <a:custGeom>
                <a:avLst/>
                <a:gdLst>
                  <a:gd name="connsiteX0" fmla="*/ 279791 w 286164"/>
                  <a:gd name="connsiteY0" fmla="*/ 10565 h 286756"/>
                  <a:gd name="connsiteX1" fmla="*/ 237235 w 286164"/>
                  <a:gd name="connsiteY1" fmla="*/ 0 h 286756"/>
                  <a:gd name="connsiteX2" fmla="*/ 228482 w 286164"/>
                  <a:gd name="connsiteY2" fmla="*/ 0 h 286756"/>
                  <a:gd name="connsiteX3" fmla="*/ 228482 w 286164"/>
                  <a:gd name="connsiteY3" fmla="*/ 0 h 286756"/>
                  <a:gd name="connsiteX4" fmla="*/ 228482 w 286164"/>
                  <a:gd name="connsiteY4" fmla="*/ 0 h 286756"/>
                  <a:gd name="connsiteX5" fmla="*/ 130089 w 286164"/>
                  <a:gd name="connsiteY5" fmla="*/ 23846 h 286756"/>
                  <a:gd name="connsiteX6" fmla="*/ 41656 w 286164"/>
                  <a:gd name="connsiteY6" fmla="*/ 96290 h 286756"/>
                  <a:gd name="connsiteX7" fmla="*/ 5 w 286164"/>
                  <a:gd name="connsiteY7" fmla="*/ 254157 h 286756"/>
                  <a:gd name="connsiteX8" fmla="*/ 27772 w 286164"/>
                  <a:gd name="connsiteY8" fmla="*/ 286756 h 286756"/>
                  <a:gd name="connsiteX9" fmla="*/ 34413 w 286164"/>
                  <a:gd name="connsiteY9" fmla="*/ 286454 h 286756"/>
                  <a:gd name="connsiteX10" fmla="*/ 142162 w 286164"/>
                  <a:gd name="connsiteY10" fmla="*/ 266231 h 286756"/>
                  <a:gd name="connsiteX11" fmla="*/ 273453 w 286164"/>
                  <a:gd name="connsiteY11" fmla="*/ 118023 h 286756"/>
                  <a:gd name="connsiteX12" fmla="*/ 283414 w 286164"/>
                  <a:gd name="connsiteY12" fmla="*/ 60068 h 286756"/>
                  <a:gd name="connsiteX13" fmla="*/ 284923 w 286164"/>
                  <a:gd name="connsiteY13" fmla="*/ 49503 h 286756"/>
                  <a:gd name="connsiteX14" fmla="*/ 279791 w 286164"/>
                  <a:gd name="connsiteY14" fmla="*/ 10565 h 286756"/>
                  <a:gd name="connsiteX15" fmla="*/ 27169 w 286164"/>
                  <a:gd name="connsiteY15" fmla="*/ 274682 h 286756"/>
                  <a:gd name="connsiteX16" fmla="*/ 27169 w 286164"/>
                  <a:gd name="connsiteY16" fmla="*/ 274682 h 286756"/>
                  <a:gd name="connsiteX17" fmla="*/ 28980 w 286164"/>
                  <a:gd name="connsiteY17" fmla="*/ 274682 h 286756"/>
                  <a:gd name="connsiteX18" fmla="*/ 27169 w 286164"/>
                  <a:gd name="connsiteY18" fmla="*/ 274682 h 286756"/>
                  <a:gd name="connsiteX19" fmla="*/ 236632 w 286164"/>
                  <a:gd name="connsiteY19" fmla="*/ 12074 h 286756"/>
                  <a:gd name="connsiteX20" fmla="*/ 236632 w 286164"/>
                  <a:gd name="connsiteY20" fmla="*/ 12074 h 286756"/>
                  <a:gd name="connsiteX21" fmla="*/ 238744 w 286164"/>
                  <a:gd name="connsiteY21" fmla="*/ 12074 h 286756"/>
                  <a:gd name="connsiteX22" fmla="*/ 236632 w 286164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164" h="286756">
                    <a:moveTo>
                      <a:pt x="279791" y="10565"/>
                    </a:moveTo>
                    <a:cubicBezTo>
                      <a:pt x="271039" y="604"/>
                      <a:pt x="255948" y="0"/>
                      <a:pt x="237235" y="0"/>
                    </a:cubicBezTo>
                    <a:cubicBezTo>
                      <a:pt x="234518" y="0"/>
                      <a:pt x="231500" y="0"/>
                      <a:pt x="228482" y="0"/>
                    </a:cubicBezTo>
                    <a:lnTo>
                      <a:pt x="228482" y="0"/>
                    </a:lnTo>
                    <a:lnTo>
                      <a:pt x="228482" y="0"/>
                    </a:lnTo>
                    <a:cubicBezTo>
                      <a:pt x="199206" y="906"/>
                      <a:pt x="162384" y="9961"/>
                      <a:pt x="130089" y="23846"/>
                    </a:cubicBezTo>
                    <a:cubicBezTo>
                      <a:pt x="90249" y="40750"/>
                      <a:pt x="61274" y="64294"/>
                      <a:pt x="41656" y="96290"/>
                    </a:cubicBezTo>
                    <a:cubicBezTo>
                      <a:pt x="13285" y="142171"/>
                      <a:pt x="-296" y="194089"/>
                      <a:pt x="5" y="254157"/>
                    </a:cubicBezTo>
                    <a:cubicBezTo>
                      <a:pt x="5" y="271060"/>
                      <a:pt x="3325" y="286756"/>
                      <a:pt x="27772" y="286756"/>
                    </a:cubicBezTo>
                    <a:cubicBezTo>
                      <a:pt x="29583" y="286756"/>
                      <a:pt x="31998" y="286756"/>
                      <a:pt x="34413" y="286454"/>
                    </a:cubicBezTo>
                    <a:cubicBezTo>
                      <a:pt x="67311" y="284040"/>
                      <a:pt x="105642" y="279512"/>
                      <a:pt x="142162" y="266231"/>
                    </a:cubicBezTo>
                    <a:cubicBezTo>
                      <a:pt x="210071" y="241177"/>
                      <a:pt x="254137" y="191372"/>
                      <a:pt x="273453" y="118023"/>
                    </a:cubicBezTo>
                    <a:cubicBezTo>
                      <a:pt x="278584" y="98705"/>
                      <a:pt x="280999" y="79084"/>
                      <a:pt x="283414" y="60068"/>
                    </a:cubicBezTo>
                    <a:cubicBezTo>
                      <a:pt x="284017" y="56446"/>
                      <a:pt x="284318" y="53125"/>
                      <a:pt x="284923" y="49503"/>
                    </a:cubicBezTo>
                    <a:cubicBezTo>
                      <a:pt x="286733" y="32600"/>
                      <a:pt x="287639" y="19922"/>
                      <a:pt x="279791" y="10565"/>
                    </a:cubicBezTo>
                    <a:close/>
                    <a:moveTo>
                      <a:pt x="27169" y="274682"/>
                    </a:moveTo>
                    <a:cubicBezTo>
                      <a:pt x="27169" y="274682"/>
                      <a:pt x="27169" y="274682"/>
                      <a:pt x="27169" y="274682"/>
                    </a:cubicBezTo>
                    <a:cubicBezTo>
                      <a:pt x="27772" y="274682"/>
                      <a:pt x="28376" y="274682"/>
                      <a:pt x="28980" y="274682"/>
                    </a:cubicBezTo>
                    <a:cubicBezTo>
                      <a:pt x="28376" y="274682"/>
                      <a:pt x="27772" y="274682"/>
                      <a:pt x="27169" y="274682"/>
                    </a:cubicBezTo>
                    <a:close/>
                    <a:moveTo>
                      <a:pt x="236632" y="12074"/>
                    </a:moveTo>
                    <a:cubicBezTo>
                      <a:pt x="236933" y="12074"/>
                      <a:pt x="236933" y="12074"/>
                      <a:pt x="236632" y="12074"/>
                    </a:cubicBezTo>
                    <a:cubicBezTo>
                      <a:pt x="237536" y="12074"/>
                      <a:pt x="238141" y="12074"/>
                      <a:pt x="238744" y="12074"/>
                    </a:cubicBezTo>
                    <a:cubicBezTo>
                      <a:pt x="238141" y="12074"/>
                      <a:pt x="237536" y="12074"/>
                      <a:pt x="23663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2" name="Freeform 1681">
                <a:extLst>
                  <a:ext uri="{FF2B5EF4-FFF2-40B4-BE49-F238E27FC236}">
                    <a16:creationId xmlns:a16="http://schemas.microsoft.com/office/drawing/2014/main" id="{EA13986F-23DC-DE46-9AFC-E6E79EE109BC}"/>
                  </a:ext>
                </a:extLst>
              </p:cNvPr>
              <p:cNvSpPr/>
              <p:nvPr/>
            </p:nvSpPr>
            <p:spPr>
              <a:xfrm>
                <a:off x="7219036" y="309394"/>
                <a:ext cx="286581" cy="287359"/>
              </a:xfrm>
              <a:custGeom>
                <a:avLst/>
                <a:gdLst>
                  <a:gd name="connsiteX0" fmla="*/ 30880 w 286581"/>
                  <a:gd name="connsiteY0" fmla="*/ 287360 h 287359"/>
                  <a:gd name="connsiteX1" fmla="*/ 50800 w 286581"/>
                  <a:gd name="connsiteY1" fmla="*/ 285851 h 287359"/>
                  <a:gd name="connsiteX2" fmla="*/ 161869 w 286581"/>
                  <a:gd name="connsiteY2" fmla="*/ 258382 h 287359"/>
                  <a:gd name="connsiteX3" fmla="*/ 249095 w 286581"/>
                  <a:gd name="connsiteY3" fmla="*/ 180807 h 287359"/>
                  <a:gd name="connsiteX4" fmla="*/ 286521 w 286581"/>
                  <a:gd name="connsiteY4" fmla="*/ 33505 h 287359"/>
                  <a:gd name="connsiteX5" fmla="*/ 279881 w 286581"/>
                  <a:gd name="connsiteY5" fmla="*/ 7244 h 287359"/>
                  <a:gd name="connsiteX6" fmla="*/ 253924 w 286581"/>
                  <a:gd name="connsiteY6" fmla="*/ 0 h 287359"/>
                  <a:gd name="connsiteX7" fmla="*/ 249699 w 286581"/>
                  <a:gd name="connsiteY7" fmla="*/ 0 h 287359"/>
                  <a:gd name="connsiteX8" fmla="*/ 114484 w 286581"/>
                  <a:gd name="connsiteY8" fmla="*/ 31694 h 287359"/>
                  <a:gd name="connsiteX9" fmla="*/ 24843 w 286581"/>
                  <a:gd name="connsiteY9" fmla="*/ 129493 h 287359"/>
                  <a:gd name="connsiteX10" fmla="*/ 396 w 286581"/>
                  <a:gd name="connsiteY10" fmla="*/ 239366 h 287359"/>
                  <a:gd name="connsiteX11" fmla="*/ 7640 w 286581"/>
                  <a:gd name="connsiteY11" fmla="*/ 279210 h 287359"/>
                  <a:gd name="connsiteX12" fmla="*/ 30880 w 286581"/>
                  <a:gd name="connsiteY12" fmla="*/ 287360 h 287359"/>
                  <a:gd name="connsiteX13" fmla="*/ 249699 w 286581"/>
                  <a:gd name="connsiteY13" fmla="*/ 12074 h 287359"/>
                  <a:gd name="connsiteX14" fmla="*/ 253924 w 286581"/>
                  <a:gd name="connsiteY14" fmla="*/ 12074 h 287359"/>
                  <a:gd name="connsiteX15" fmla="*/ 247284 w 286581"/>
                  <a:gd name="connsiteY15" fmla="*/ 12074 h 287359"/>
                  <a:gd name="connsiteX16" fmla="*/ 249699 w 286581"/>
                  <a:gd name="connsiteY16" fmla="*/ 12074 h 287359"/>
                  <a:gd name="connsiteX17" fmla="*/ 31182 w 286581"/>
                  <a:gd name="connsiteY17" fmla="*/ 275286 h 287359"/>
                  <a:gd name="connsiteX18" fmla="*/ 31182 w 286581"/>
                  <a:gd name="connsiteY18" fmla="*/ 275286 h 287359"/>
                  <a:gd name="connsiteX19" fmla="*/ 30880 w 286581"/>
                  <a:gd name="connsiteY19" fmla="*/ 275286 h 287359"/>
                  <a:gd name="connsiteX20" fmla="*/ 31182 w 286581"/>
                  <a:gd name="connsiteY20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81" h="287359">
                    <a:moveTo>
                      <a:pt x="30880" y="287360"/>
                    </a:moveTo>
                    <a:cubicBezTo>
                      <a:pt x="35709" y="287360"/>
                      <a:pt x="41444" y="286756"/>
                      <a:pt x="50800" y="285851"/>
                    </a:cubicBezTo>
                    <a:cubicBezTo>
                      <a:pt x="84302" y="281927"/>
                      <a:pt x="123840" y="275890"/>
                      <a:pt x="161869" y="258382"/>
                    </a:cubicBezTo>
                    <a:cubicBezTo>
                      <a:pt x="201106" y="240272"/>
                      <a:pt x="230383" y="214011"/>
                      <a:pt x="249095" y="180807"/>
                    </a:cubicBezTo>
                    <a:cubicBezTo>
                      <a:pt x="272939" y="138247"/>
                      <a:pt x="285314" y="89951"/>
                      <a:pt x="286521" y="33505"/>
                    </a:cubicBezTo>
                    <a:cubicBezTo>
                      <a:pt x="286823" y="22940"/>
                      <a:pt x="286219" y="13885"/>
                      <a:pt x="279881" y="7244"/>
                    </a:cubicBezTo>
                    <a:cubicBezTo>
                      <a:pt x="273241" y="604"/>
                      <a:pt x="264186" y="0"/>
                      <a:pt x="253924" y="0"/>
                    </a:cubicBezTo>
                    <a:cubicBezTo>
                      <a:pt x="252415" y="0"/>
                      <a:pt x="251208" y="0"/>
                      <a:pt x="249699" y="0"/>
                    </a:cubicBezTo>
                    <a:cubicBezTo>
                      <a:pt x="201408" y="0"/>
                      <a:pt x="155833" y="10565"/>
                      <a:pt x="114484" y="31694"/>
                    </a:cubicBezTo>
                    <a:cubicBezTo>
                      <a:pt x="73738" y="52220"/>
                      <a:pt x="43556" y="85121"/>
                      <a:pt x="24843" y="129493"/>
                    </a:cubicBezTo>
                    <a:cubicBezTo>
                      <a:pt x="10356" y="164809"/>
                      <a:pt x="2207" y="201635"/>
                      <a:pt x="396" y="239366"/>
                    </a:cubicBezTo>
                    <a:cubicBezTo>
                      <a:pt x="-509" y="257175"/>
                      <a:pt x="-509" y="270456"/>
                      <a:pt x="7640" y="279210"/>
                    </a:cubicBezTo>
                    <a:cubicBezTo>
                      <a:pt x="14582" y="286454"/>
                      <a:pt x="24240" y="287360"/>
                      <a:pt x="30880" y="287360"/>
                    </a:cubicBezTo>
                    <a:close/>
                    <a:moveTo>
                      <a:pt x="249699" y="12074"/>
                    </a:moveTo>
                    <a:cubicBezTo>
                      <a:pt x="251208" y="12074"/>
                      <a:pt x="252415" y="12074"/>
                      <a:pt x="253924" y="12074"/>
                    </a:cubicBezTo>
                    <a:cubicBezTo>
                      <a:pt x="251811" y="12074"/>
                      <a:pt x="249699" y="12074"/>
                      <a:pt x="247284" y="12074"/>
                    </a:cubicBezTo>
                    <a:cubicBezTo>
                      <a:pt x="248190" y="12074"/>
                      <a:pt x="248793" y="12074"/>
                      <a:pt x="249699" y="12074"/>
                    </a:cubicBezTo>
                    <a:close/>
                    <a:moveTo>
                      <a:pt x="31182" y="275286"/>
                    </a:moveTo>
                    <a:cubicBezTo>
                      <a:pt x="31182" y="275286"/>
                      <a:pt x="31182" y="275286"/>
                      <a:pt x="31182" y="275286"/>
                    </a:cubicBezTo>
                    <a:cubicBezTo>
                      <a:pt x="30880" y="275286"/>
                      <a:pt x="30880" y="275286"/>
                      <a:pt x="30880" y="275286"/>
                    </a:cubicBezTo>
                    <a:cubicBezTo>
                      <a:pt x="30880" y="275286"/>
                      <a:pt x="31182" y="275286"/>
                      <a:pt x="31182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3" name="Freeform 1682">
                <a:extLst>
                  <a:ext uri="{FF2B5EF4-FFF2-40B4-BE49-F238E27FC236}">
                    <a16:creationId xmlns:a16="http://schemas.microsoft.com/office/drawing/2014/main" id="{E915F9C0-7C43-134E-9515-138B845A97A2}"/>
                  </a:ext>
                </a:extLst>
              </p:cNvPr>
              <p:cNvSpPr/>
              <p:nvPr/>
            </p:nvSpPr>
            <p:spPr>
              <a:xfrm>
                <a:off x="6905540" y="1878705"/>
                <a:ext cx="286371" cy="286756"/>
              </a:xfrm>
              <a:custGeom>
                <a:avLst/>
                <a:gdLst>
                  <a:gd name="connsiteX0" fmla="*/ 168717 w 286371"/>
                  <a:gd name="connsiteY0" fmla="*/ 31090 h 286756"/>
                  <a:gd name="connsiteX1" fmla="*/ 41350 w 286371"/>
                  <a:gd name="connsiteY1" fmla="*/ 302 h 286756"/>
                  <a:gd name="connsiteX2" fmla="*/ 31691 w 286371"/>
                  <a:gd name="connsiteY2" fmla="*/ 0 h 286756"/>
                  <a:gd name="connsiteX3" fmla="*/ 0 w 286371"/>
                  <a:gd name="connsiteY3" fmla="*/ 39844 h 286756"/>
                  <a:gd name="connsiteX4" fmla="*/ 0 w 286371"/>
                  <a:gd name="connsiteY4" fmla="*/ 44070 h 286756"/>
                  <a:gd name="connsiteX5" fmla="*/ 11771 w 286371"/>
                  <a:gd name="connsiteY5" fmla="*/ 121041 h 286756"/>
                  <a:gd name="connsiteX6" fmla="*/ 142761 w 286371"/>
                  <a:gd name="connsiteY6" fmla="*/ 267136 h 286756"/>
                  <a:gd name="connsiteX7" fmla="*/ 251114 w 286371"/>
                  <a:gd name="connsiteY7" fmla="*/ 286756 h 286756"/>
                  <a:gd name="connsiteX8" fmla="*/ 254434 w 286371"/>
                  <a:gd name="connsiteY8" fmla="*/ 286756 h 286756"/>
                  <a:gd name="connsiteX9" fmla="*/ 280088 w 286371"/>
                  <a:gd name="connsiteY9" fmla="*/ 279210 h 286756"/>
                  <a:gd name="connsiteX10" fmla="*/ 286125 w 286371"/>
                  <a:gd name="connsiteY10" fmla="*/ 250836 h 286756"/>
                  <a:gd name="connsiteX11" fmla="*/ 259565 w 286371"/>
                  <a:gd name="connsiteY11" fmla="*/ 127380 h 286756"/>
                  <a:gd name="connsiteX12" fmla="*/ 168717 w 286371"/>
                  <a:gd name="connsiteY12" fmla="*/ 31090 h 286756"/>
                  <a:gd name="connsiteX13" fmla="*/ 28371 w 286371"/>
                  <a:gd name="connsiteY13" fmla="*/ 12074 h 286756"/>
                  <a:gd name="connsiteX14" fmla="*/ 31691 w 286371"/>
                  <a:gd name="connsiteY14" fmla="*/ 12074 h 286756"/>
                  <a:gd name="connsiteX15" fmla="*/ 31691 w 286371"/>
                  <a:gd name="connsiteY15" fmla="*/ 12074 h 286756"/>
                  <a:gd name="connsiteX16" fmla="*/ 28371 w 286371"/>
                  <a:gd name="connsiteY16" fmla="*/ 12074 h 286756"/>
                  <a:gd name="connsiteX17" fmla="*/ 254434 w 286371"/>
                  <a:gd name="connsiteY17" fmla="*/ 274682 h 286756"/>
                  <a:gd name="connsiteX18" fmla="*/ 251114 w 286371"/>
                  <a:gd name="connsiteY18" fmla="*/ 274682 h 286756"/>
                  <a:gd name="connsiteX19" fmla="*/ 254434 w 286371"/>
                  <a:gd name="connsiteY19" fmla="*/ 274682 h 286756"/>
                  <a:gd name="connsiteX20" fmla="*/ 254434 w 286371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71" h="286756">
                    <a:moveTo>
                      <a:pt x="168717" y="31090"/>
                    </a:moveTo>
                    <a:cubicBezTo>
                      <a:pt x="131896" y="12677"/>
                      <a:pt x="90244" y="2717"/>
                      <a:pt x="41350" y="302"/>
                    </a:cubicBezTo>
                    <a:cubicBezTo>
                      <a:pt x="37124" y="0"/>
                      <a:pt x="34408" y="0"/>
                      <a:pt x="31691" y="0"/>
                    </a:cubicBezTo>
                    <a:cubicBezTo>
                      <a:pt x="2113" y="0"/>
                      <a:pt x="0" y="16602"/>
                      <a:pt x="0" y="39844"/>
                    </a:cubicBezTo>
                    <a:lnTo>
                      <a:pt x="0" y="44070"/>
                    </a:lnTo>
                    <a:cubicBezTo>
                      <a:pt x="0" y="72142"/>
                      <a:pt x="6036" y="98704"/>
                      <a:pt x="11771" y="121041"/>
                    </a:cubicBezTo>
                    <a:cubicBezTo>
                      <a:pt x="31691" y="194089"/>
                      <a:pt x="75757" y="242988"/>
                      <a:pt x="142761" y="267136"/>
                    </a:cubicBezTo>
                    <a:cubicBezTo>
                      <a:pt x="178678" y="279512"/>
                      <a:pt x="214896" y="286152"/>
                      <a:pt x="251114" y="286756"/>
                    </a:cubicBezTo>
                    <a:cubicBezTo>
                      <a:pt x="252321" y="286756"/>
                      <a:pt x="253528" y="286756"/>
                      <a:pt x="254434" y="286756"/>
                    </a:cubicBezTo>
                    <a:cubicBezTo>
                      <a:pt x="264394" y="286756"/>
                      <a:pt x="273751" y="286152"/>
                      <a:pt x="280088" y="279210"/>
                    </a:cubicBezTo>
                    <a:cubicBezTo>
                      <a:pt x="286728" y="272267"/>
                      <a:pt x="286728" y="262306"/>
                      <a:pt x="286125" y="250836"/>
                    </a:cubicBezTo>
                    <a:cubicBezTo>
                      <a:pt x="283107" y="201635"/>
                      <a:pt x="274656" y="162395"/>
                      <a:pt x="259565" y="127380"/>
                    </a:cubicBezTo>
                    <a:cubicBezTo>
                      <a:pt x="240852" y="84819"/>
                      <a:pt x="210066" y="52220"/>
                      <a:pt x="168717" y="31090"/>
                    </a:cubicBezTo>
                    <a:close/>
                    <a:moveTo>
                      <a:pt x="28371" y="12074"/>
                    </a:moveTo>
                    <a:cubicBezTo>
                      <a:pt x="29277" y="12074"/>
                      <a:pt x="30484" y="12074"/>
                      <a:pt x="31691" y="12074"/>
                    </a:cubicBezTo>
                    <a:cubicBezTo>
                      <a:pt x="31691" y="12074"/>
                      <a:pt x="31691" y="12074"/>
                      <a:pt x="31691" y="12074"/>
                    </a:cubicBezTo>
                    <a:cubicBezTo>
                      <a:pt x="30484" y="12074"/>
                      <a:pt x="29578" y="12074"/>
                      <a:pt x="28371" y="12074"/>
                    </a:cubicBezTo>
                    <a:close/>
                    <a:moveTo>
                      <a:pt x="254434" y="274682"/>
                    </a:moveTo>
                    <a:cubicBezTo>
                      <a:pt x="253528" y="274682"/>
                      <a:pt x="252321" y="274682"/>
                      <a:pt x="251114" y="274682"/>
                    </a:cubicBezTo>
                    <a:cubicBezTo>
                      <a:pt x="252623" y="274682"/>
                      <a:pt x="253830" y="274682"/>
                      <a:pt x="254434" y="274682"/>
                    </a:cubicBezTo>
                    <a:cubicBezTo>
                      <a:pt x="254736" y="274682"/>
                      <a:pt x="254736" y="274682"/>
                      <a:pt x="25443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4" name="Freeform 1683">
                <a:extLst>
                  <a:ext uri="{FF2B5EF4-FFF2-40B4-BE49-F238E27FC236}">
                    <a16:creationId xmlns:a16="http://schemas.microsoft.com/office/drawing/2014/main" id="{9F14DFF2-ECD9-2944-A20F-CAA8E7D50A7F}"/>
                  </a:ext>
                </a:extLst>
              </p:cNvPr>
              <p:cNvSpPr/>
              <p:nvPr/>
            </p:nvSpPr>
            <p:spPr>
              <a:xfrm>
                <a:off x="6905239" y="1561160"/>
                <a:ext cx="286639" cy="286454"/>
              </a:xfrm>
              <a:custGeom>
                <a:avLst/>
                <a:gdLst>
                  <a:gd name="connsiteX0" fmla="*/ 31691 w 286639"/>
                  <a:gd name="connsiteY0" fmla="*/ 286454 h 286454"/>
                  <a:gd name="connsiteX1" fmla="*/ 31992 w 286639"/>
                  <a:gd name="connsiteY1" fmla="*/ 286454 h 286454"/>
                  <a:gd name="connsiteX2" fmla="*/ 32295 w 286639"/>
                  <a:gd name="connsiteY2" fmla="*/ 286454 h 286454"/>
                  <a:gd name="connsiteX3" fmla="*/ 44065 w 286639"/>
                  <a:gd name="connsiteY3" fmla="*/ 286454 h 286454"/>
                  <a:gd name="connsiteX4" fmla="*/ 44367 w 286639"/>
                  <a:gd name="connsiteY4" fmla="*/ 286454 h 286454"/>
                  <a:gd name="connsiteX5" fmla="*/ 44669 w 286639"/>
                  <a:gd name="connsiteY5" fmla="*/ 286454 h 286454"/>
                  <a:gd name="connsiteX6" fmla="*/ 139138 w 286639"/>
                  <a:gd name="connsiteY6" fmla="*/ 268042 h 286454"/>
                  <a:gd name="connsiteX7" fmla="*/ 250510 w 286639"/>
                  <a:gd name="connsiteY7" fmla="*/ 177487 h 286454"/>
                  <a:gd name="connsiteX8" fmla="*/ 286426 w 286639"/>
                  <a:gd name="connsiteY8" fmla="*/ 32600 h 286454"/>
                  <a:gd name="connsiteX9" fmla="*/ 280390 w 286639"/>
                  <a:gd name="connsiteY9" fmla="*/ 7244 h 286454"/>
                  <a:gd name="connsiteX10" fmla="*/ 257452 w 286639"/>
                  <a:gd name="connsiteY10" fmla="*/ 0 h 286454"/>
                  <a:gd name="connsiteX11" fmla="*/ 255037 w 286639"/>
                  <a:gd name="connsiteY11" fmla="*/ 0 h 286454"/>
                  <a:gd name="connsiteX12" fmla="*/ 95374 w 286639"/>
                  <a:gd name="connsiteY12" fmla="*/ 43466 h 286454"/>
                  <a:gd name="connsiteX13" fmla="*/ 53120 w 286639"/>
                  <a:gd name="connsiteY13" fmla="*/ 80895 h 286454"/>
                  <a:gd name="connsiteX14" fmla="*/ 0 w 286639"/>
                  <a:gd name="connsiteY14" fmla="*/ 254458 h 286454"/>
                  <a:gd name="connsiteX15" fmla="*/ 7545 w 286639"/>
                  <a:gd name="connsiteY15" fmla="*/ 279210 h 286454"/>
                  <a:gd name="connsiteX16" fmla="*/ 31691 w 286639"/>
                  <a:gd name="connsiteY16" fmla="*/ 286454 h 286454"/>
                  <a:gd name="connsiteX17" fmla="*/ 257150 w 286639"/>
                  <a:gd name="connsiteY17" fmla="*/ 11772 h 286454"/>
                  <a:gd name="connsiteX18" fmla="*/ 257452 w 286639"/>
                  <a:gd name="connsiteY18" fmla="*/ 11772 h 286454"/>
                  <a:gd name="connsiteX19" fmla="*/ 254735 w 286639"/>
                  <a:gd name="connsiteY19" fmla="*/ 11772 h 286454"/>
                  <a:gd name="connsiteX20" fmla="*/ 257150 w 286639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39" h="286454">
                    <a:moveTo>
                      <a:pt x="31691" y="286454"/>
                    </a:moveTo>
                    <a:lnTo>
                      <a:pt x="31992" y="286454"/>
                    </a:lnTo>
                    <a:lnTo>
                      <a:pt x="32295" y="286454"/>
                    </a:lnTo>
                    <a:lnTo>
                      <a:pt x="44065" y="286454"/>
                    </a:lnTo>
                    <a:lnTo>
                      <a:pt x="44367" y="286454"/>
                    </a:lnTo>
                    <a:lnTo>
                      <a:pt x="44669" y="286454"/>
                    </a:lnTo>
                    <a:cubicBezTo>
                      <a:pt x="77567" y="284945"/>
                      <a:pt x="109561" y="278606"/>
                      <a:pt x="139138" y="268042"/>
                    </a:cubicBezTo>
                    <a:cubicBezTo>
                      <a:pt x="190447" y="249629"/>
                      <a:pt x="226968" y="220048"/>
                      <a:pt x="250510" y="177487"/>
                    </a:cubicBezTo>
                    <a:cubicBezTo>
                      <a:pt x="271939" y="138247"/>
                      <a:pt x="283408" y="92064"/>
                      <a:pt x="286426" y="32600"/>
                    </a:cubicBezTo>
                    <a:cubicBezTo>
                      <a:pt x="287030" y="23544"/>
                      <a:pt x="286728" y="13885"/>
                      <a:pt x="280390" y="7244"/>
                    </a:cubicBezTo>
                    <a:cubicBezTo>
                      <a:pt x="274052" y="604"/>
                      <a:pt x="265299" y="0"/>
                      <a:pt x="257452" y="0"/>
                    </a:cubicBezTo>
                    <a:cubicBezTo>
                      <a:pt x="256546" y="0"/>
                      <a:pt x="255943" y="0"/>
                      <a:pt x="255037" y="0"/>
                    </a:cubicBezTo>
                    <a:cubicBezTo>
                      <a:pt x="192862" y="604"/>
                      <a:pt x="140647" y="14790"/>
                      <a:pt x="95374" y="43466"/>
                    </a:cubicBezTo>
                    <a:cubicBezTo>
                      <a:pt x="76964" y="55238"/>
                      <a:pt x="63382" y="67010"/>
                      <a:pt x="53120" y="80895"/>
                    </a:cubicBezTo>
                    <a:cubicBezTo>
                      <a:pt x="17807" y="128286"/>
                      <a:pt x="301" y="185033"/>
                      <a:pt x="0" y="254458"/>
                    </a:cubicBezTo>
                    <a:cubicBezTo>
                      <a:pt x="0" y="262910"/>
                      <a:pt x="603" y="272569"/>
                      <a:pt x="7545" y="279210"/>
                    </a:cubicBezTo>
                    <a:cubicBezTo>
                      <a:pt x="13883" y="284945"/>
                      <a:pt x="22938" y="285851"/>
                      <a:pt x="31691" y="286454"/>
                    </a:cubicBezTo>
                    <a:close/>
                    <a:moveTo>
                      <a:pt x="257150" y="11772"/>
                    </a:moveTo>
                    <a:cubicBezTo>
                      <a:pt x="257150" y="11772"/>
                      <a:pt x="257452" y="11772"/>
                      <a:pt x="257452" y="11772"/>
                    </a:cubicBezTo>
                    <a:cubicBezTo>
                      <a:pt x="256546" y="11772"/>
                      <a:pt x="255641" y="11772"/>
                      <a:pt x="254735" y="11772"/>
                    </a:cubicBezTo>
                    <a:cubicBezTo>
                      <a:pt x="255641" y="11772"/>
                      <a:pt x="256546" y="11772"/>
                      <a:pt x="2571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5" name="Freeform 1684">
                <a:extLst>
                  <a:ext uri="{FF2B5EF4-FFF2-40B4-BE49-F238E27FC236}">
                    <a16:creationId xmlns:a16="http://schemas.microsoft.com/office/drawing/2014/main" id="{2194A30D-D991-CA49-B050-9E6155EA614A}"/>
                  </a:ext>
                </a:extLst>
              </p:cNvPr>
              <p:cNvSpPr/>
              <p:nvPr/>
            </p:nvSpPr>
            <p:spPr>
              <a:xfrm>
                <a:off x="6905095" y="3129566"/>
                <a:ext cx="286646" cy="286756"/>
              </a:xfrm>
              <a:custGeom>
                <a:avLst/>
                <a:gdLst>
                  <a:gd name="connsiteX0" fmla="*/ 37569 w 286646"/>
                  <a:gd name="connsiteY0" fmla="*/ 286756 h 286756"/>
                  <a:gd name="connsiteX1" fmla="*/ 44511 w 286646"/>
                  <a:gd name="connsiteY1" fmla="*/ 286756 h 286756"/>
                  <a:gd name="connsiteX2" fmla="*/ 50245 w 286646"/>
                  <a:gd name="connsiteY2" fmla="*/ 286756 h 286756"/>
                  <a:gd name="connsiteX3" fmla="*/ 50547 w 286646"/>
                  <a:gd name="connsiteY3" fmla="*/ 286756 h 286756"/>
                  <a:gd name="connsiteX4" fmla="*/ 50849 w 286646"/>
                  <a:gd name="connsiteY4" fmla="*/ 286756 h 286756"/>
                  <a:gd name="connsiteX5" fmla="*/ 135359 w 286646"/>
                  <a:gd name="connsiteY5" fmla="*/ 270758 h 286756"/>
                  <a:gd name="connsiteX6" fmla="*/ 249748 w 286646"/>
                  <a:gd name="connsiteY6" fmla="*/ 180203 h 286756"/>
                  <a:gd name="connsiteX7" fmla="*/ 286570 w 286646"/>
                  <a:gd name="connsiteY7" fmla="*/ 30788 h 286756"/>
                  <a:gd name="connsiteX8" fmla="*/ 280232 w 286646"/>
                  <a:gd name="connsiteY8" fmla="*/ 6641 h 286756"/>
                  <a:gd name="connsiteX9" fmla="*/ 260010 w 286646"/>
                  <a:gd name="connsiteY9" fmla="*/ 0 h 286756"/>
                  <a:gd name="connsiteX10" fmla="*/ 252766 w 286646"/>
                  <a:gd name="connsiteY10" fmla="*/ 302 h 286756"/>
                  <a:gd name="connsiteX11" fmla="*/ 131736 w 286646"/>
                  <a:gd name="connsiteY11" fmla="*/ 25355 h 286756"/>
                  <a:gd name="connsiteX12" fmla="*/ 30929 w 286646"/>
                  <a:gd name="connsiteY12" fmla="*/ 118325 h 286756"/>
                  <a:gd name="connsiteX13" fmla="*/ 144 w 286646"/>
                  <a:gd name="connsiteY13" fmla="*/ 241177 h 286756"/>
                  <a:gd name="connsiteX14" fmla="*/ 7689 w 286646"/>
                  <a:gd name="connsiteY14" fmla="*/ 278908 h 286756"/>
                  <a:gd name="connsiteX15" fmla="*/ 37569 w 286646"/>
                  <a:gd name="connsiteY15" fmla="*/ 286756 h 286756"/>
                  <a:gd name="connsiteX16" fmla="*/ 260010 w 286646"/>
                  <a:gd name="connsiteY16" fmla="*/ 11772 h 286756"/>
                  <a:gd name="connsiteX17" fmla="*/ 262123 w 286646"/>
                  <a:gd name="connsiteY17" fmla="*/ 11772 h 286756"/>
                  <a:gd name="connsiteX18" fmla="*/ 260010 w 286646"/>
                  <a:gd name="connsiteY18" fmla="*/ 11772 h 286756"/>
                  <a:gd name="connsiteX19" fmla="*/ 260010 w 286646"/>
                  <a:gd name="connsiteY19" fmla="*/ 11772 h 286756"/>
                  <a:gd name="connsiteX20" fmla="*/ 38172 w 286646"/>
                  <a:gd name="connsiteY20" fmla="*/ 274682 h 286756"/>
                  <a:gd name="connsiteX21" fmla="*/ 37569 w 286646"/>
                  <a:gd name="connsiteY21" fmla="*/ 274682 h 286756"/>
                  <a:gd name="connsiteX22" fmla="*/ 37268 w 286646"/>
                  <a:gd name="connsiteY22" fmla="*/ 274682 h 286756"/>
                  <a:gd name="connsiteX23" fmla="*/ 38172 w 286646"/>
                  <a:gd name="connsiteY23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46" h="286756">
                    <a:moveTo>
                      <a:pt x="37569" y="286756"/>
                    </a:moveTo>
                    <a:cubicBezTo>
                      <a:pt x="39682" y="286756"/>
                      <a:pt x="42096" y="286756"/>
                      <a:pt x="44511" y="286756"/>
                    </a:cubicBezTo>
                    <a:lnTo>
                      <a:pt x="50245" y="286756"/>
                    </a:lnTo>
                    <a:lnTo>
                      <a:pt x="50547" y="286756"/>
                    </a:lnTo>
                    <a:lnTo>
                      <a:pt x="50849" y="286756"/>
                    </a:lnTo>
                    <a:cubicBezTo>
                      <a:pt x="81031" y="284945"/>
                      <a:pt x="109704" y="279512"/>
                      <a:pt x="135359" y="270758"/>
                    </a:cubicBezTo>
                    <a:cubicBezTo>
                      <a:pt x="188479" y="252647"/>
                      <a:pt x="225905" y="222764"/>
                      <a:pt x="249748" y="180203"/>
                    </a:cubicBezTo>
                    <a:cubicBezTo>
                      <a:pt x="272687" y="139454"/>
                      <a:pt x="284457" y="91762"/>
                      <a:pt x="286570" y="30788"/>
                    </a:cubicBezTo>
                    <a:cubicBezTo>
                      <a:pt x="286872" y="22639"/>
                      <a:pt x="286570" y="13281"/>
                      <a:pt x="280232" y="6641"/>
                    </a:cubicBezTo>
                    <a:cubicBezTo>
                      <a:pt x="274497" y="604"/>
                      <a:pt x="266348" y="0"/>
                      <a:pt x="260010" y="0"/>
                    </a:cubicBezTo>
                    <a:cubicBezTo>
                      <a:pt x="257897" y="0"/>
                      <a:pt x="255482" y="0"/>
                      <a:pt x="252766" y="302"/>
                    </a:cubicBezTo>
                    <a:cubicBezTo>
                      <a:pt x="216246" y="2716"/>
                      <a:pt x="173086" y="7848"/>
                      <a:pt x="131736" y="25355"/>
                    </a:cubicBezTo>
                    <a:cubicBezTo>
                      <a:pt x="85559" y="44975"/>
                      <a:pt x="51754" y="76367"/>
                      <a:pt x="30929" y="118325"/>
                    </a:cubicBezTo>
                    <a:cubicBezTo>
                      <a:pt x="11914" y="156961"/>
                      <a:pt x="1653" y="198314"/>
                      <a:pt x="144" y="241177"/>
                    </a:cubicBezTo>
                    <a:cubicBezTo>
                      <a:pt x="-158" y="256873"/>
                      <a:pt x="-762" y="270155"/>
                      <a:pt x="7689" y="278908"/>
                    </a:cubicBezTo>
                    <a:cubicBezTo>
                      <a:pt x="14933" y="286152"/>
                      <a:pt x="25798" y="286756"/>
                      <a:pt x="37569" y="286756"/>
                    </a:cubicBezTo>
                    <a:close/>
                    <a:moveTo>
                      <a:pt x="260010" y="11772"/>
                    </a:moveTo>
                    <a:cubicBezTo>
                      <a:pt x="260915" y="11772"/>
                      <a:pt x="261519" y="11772"/>
                      <a:pt x="262123" y="11772"/>
                    </a:cubicBezTo>
                    <a:cubicBezTo>
                      <a:pt x="261519" y="11772"/>
                      <a:pt x="260614" y="11772"/>
                      <a:pt x="260010" y="11772"/>
                    </a:cubicBezTo>
                    <a:cubicBezTo>
                      <a:pt x="260010" y="11772"/>
                      <a:pt x="260010" y="11772"/>
                      <a:pt x="260010" y="11772"/>
                    </a:cubicBezTo>
                    <a:close/>
                    <a:moveTo>
                      <a:pt x="38172" y="274682"/>
                    </a:moveTo>
                    <a:cubicBezTo>
                      <a:pt x="37871" y="274682"/>
                      <a:pt x="37871" y="274682"/>
                      <a:pt x="37569" y="274682"/>
                    </a:cubicBezTo>
                    <a:cubicBezTo>
                      <a:pt x="37569" y="274682"/>
                      <a:pt x="37268" y="274682"/>
                      <a:pt x="37268" y="274682"/>
                    </a:cubicBezTo>
                    <a:cubicBezTo>
                      <a:pt x="37569" y="274682"/>
                      <a:pt x="37871" y="274682"/>
                      <a:pt x="3817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6" name="Freeform 1685">
                <a:extLst>
                  <a:ext uri="{FF2B5EF4-FFF2-40B4-BE49-F238E27FC236}">
                    <a16:creationId xmlns:a16="http://schemas.microsoft.com/office/drawing/2014/main" id="{C86C16CB-FF21-4A49-A6CD-5D53A68F5ABE}"/>
                  </a:ext>
                </a:extLst>
              </p:cNvPr>
              <p:cNvSpPr/>
              <p:nvPr/>
            </p:nvSpPr>
            <p:spPr>
              <a:xfrm>
                <a:off x="6905540" y="2187194"/>
                <a:ext cx="286912" cy="286454"/>
              </a:xfrm>
              <a:custGeom>
                <a:avLst/>
                <a:gdLst>
                  <a:gd name="connsiteX0" fmla="*/ 0 w 286912"/>
                  <a:gd name="connsiteY0" fmla="*/ 240272 h 286454"/>
                  <a:gd name="connsiteX1" fmla="*/ 0 w 286912"/>
                  <a:gd name="connsiteY1" fmla="*/ 249327 h 286454"/>
                  <a:gd name="connsiteX2" fmla="*/ 0 w 286912"/>
                  <a:gd name="connsiteY2" fmla="*/ 249327 h 286454"/>
                  <a:gd name="connsiteX3" fmla="*/ 0 w 286912"/>
                  <a:gd name="connsiteY3" fmla="*/ 249327 h 286454"/>
                  <a:gd name="connsiteX4" fmla="*/ 30182 w 286912"/>
                  <a:gd name="connsiteY4" fmla="*/ 286454 h 286454"/>
                  <a:gd name="connsiteX5" fmla="*/ 38935 w 286912"/>
                  <a:gd name="connsiteY5" fmla="*/ 286153 h 286454"/>
                  <a:gd name="connsiteX6" fmla="*/ 146684 w 286912"/>
                  <a:gd name="connsiteY6" fmla="*/ 264721 h 286454"/>
                  <a:gd name="connsiteX7" fmla="*/ 253528 w 286912"/>
                  <a:gd name="connsiteY7" fmla="*/ 171752 h 286454"/>
                  <a:gd name="connsiteX8" fmla="*/ 286728 w 286912"/>
                  <a:gd name="connsiteY8" fmla="*/ 31091 h 286454"/>
                  <a:gd name="connsiteX9" fmla="*/ 280692 w 286912"/>
                  <a:gd name="connsiteY9" fmla="*/ 7244 h 286454"/>
                  <a:gd name="connsiteX10" fmla="*/ 257754 w 286912"/>
                  <a:gd name="connsiteY10" fmla="*/ 0 h 286454"/>
                  <a:gd name="connsiteX11" fmla="*/ 255641 w 286912"/>
                  <a:gd name="connsiteY11" fmla="*/ 0 h 286454"/>
                  <a:gd name="connsiteX12" fmla="*/ 118615 w 286912"/>
                  <a:gd name="connsiteY12" fmla="*/ 29883 h 286454"/>
                  <a:gd name="connsiteX13" fmla="*/ 24750 w 286912"/>
                  <a:gd name="connsiteY13" fmla="*/ 129493 h 286454"/>
                  <a:gd name="connsiteX14" fmla="*/ 0 w 286912"/>
                  <a:gd name="connsiteY14" fmla="*/ 239366 h 286454"/>
                  <a:gd name="connsiteX15" fmla="*/ 0 w 286912"/>
                  <a:gd name="connsiteY15" fmla="*/ 240272 h 286454"/>
                  <a:gd name="connsiteX16" fmla="*/ 0 w 286912"/>
                  <a:gd name="connsiteY16" fmla="*/ 240272 h 286454"/>
                  <a:gd name="connsiteX17" fmla="*/ 257754 w 286912"/>
                  <a:gd name="connsiteY17" fmla="*/ 12376 h 286454"/>
                  <a:gd name="connsiteX18" fmla="*/ 258358 w 286912"/>
                  <a:gd name="connsiteY18" fmla="*/ 12376 h 286454"/>
                  <a:gd name="connsiteX19" fmla="*/ 255943 w 286912"/>
                  <a:gd name="connsiteY19" fmla="*/ 12376 h 286454"/>
                  <a:gd name="connsiteX20" fmla="*/ 257754 w 286912"/>
                  <a:gd name="connsiteY20" fmla="*/ 12376 h 286454"/>
                  <a:gd name="connsiteX21" fmla="*/ 30182 w 286912"/>
                  <a:gd name="connsiteY21" fmla="*/ 274682 h 286454"/>
                  <a:gd name="connsiteX22" fmla="*/ 30182 w 286912"/>
                  <a:gd name="connsiteY22" fmla="*/ 274682 h 286454"/>
                  <a:gd name="connsiteX23" fmla="*/ 27164 w 286912"/>
                  <a:gd name="connsiteY23" fmla="*/ 274682 h 286454"/>
                  <a:gd name="connsiteX24" fmla="*/ 30182 w 286912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12" h="286454">
                    <a:moveTo>
                      <a:pt x="0" y="240272"/>
                    </a:move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71060"/>
                      <a:pt x="2717" y="286454"/>
                      <a:pt x="30182" y="286454"/>
                    </a:cubicBezTo>
                    <a:cubicBezTo>
                      <a:pt x="32597" y="286454"/>
                      <a:pt x="35313" y="286454"/>
                      <a:pt x="38935" y="286153"/>
                    </a:cubicBezTo>
                    <a:cubicBezTo>
                      <a:pt x="77266" y="284643"/>
                      <a:pt x="113786" y="277399"/>
                      <a:pt x="146684" y="264721"/>
                    </a:cubicBezTo>
                    <a:cubicBezTo>
                      <a:pt x="194976" y="246309"/>
                      <a:pt x="230892" y="214916"/>
                      <a:pt x="253528" y="171752"/>
                    </a:cubicBezTo>
                    <a:cubicBezTo>
                      <a:pt x="278278" y="123758"/>
                      <a:pt x="284314" y="71236"/>
                      <a:pt x="286728" y="31091"/>
                    </a:cubicBezTo>
                    <a:cubicBezTo>
                      <a:pt x="287333" y="22639"/>
                      <a:pt x="286728" y="13885"/>
                      <a:pt x="280692" y="7244"/>
                    </a:cubicBezTo>
                    <a:cubicBezTo>
                      <a:pt x="274656" y="604"/>
                      <a:pt x="265601" y="0"/>
                      <a:pt x="257754" y="0"/>
                    </a:cubicBezTo>
                    <a:cubicBezTo>
                      <a:pt x="257151" y="0"/>
                      <a:pt x="256245" y="0"/>
                      <a:pt x="255641" y="0"/>
                    </a:cubicBezTo>
                    <a:cubicBezTo>
                      <a:pt x="204332" y="302"/>
                      <a:pt x="159361" y="10263"/>
                      <a:pt x="118615" y="29883"/>
                    </a:cubicBezTo>
                    <a:cubicBezTo>
                      <a:pt x="75455" y="50711"/>
                      <a:pt x="43764" y="84216"/>
                      <a:pt x="24750" y="129493"/>
                    </a:cubicBezTo>
                    <a:cubicBezTo>
                      <a:pt x="9960" y="162998"/>
                      <a:pt x="1811" y="198918"/>
                      <a:pt x="0" y="239366"/>
                    </a:cubicBezTo>
                    <a:lnTo>
                      <a:pt x="0" y="240272"/>
                    </a:lnTo>
                    <a:lnTo>
                      <a:pt x="0" y="240272"/>
                    </a:lnTo>
                    <a:close/>
                    <a:moveTo>
                      <a:pt x="257754" y="12376"/>
                    </a:moveTo>
                    <a:cubicBezTo>
                      <a:pt x="258055" y="12376"/>
                      <a:pt x="258055" y="12376"/>
                      <a:pt x="258358" y="12376"/>
                    </a:cubicBezTo>
                    <a:cubicBezTo>
                      <a:pt x="257452" y="12376"/>
                      <a:pt x="256848" y="12376"/>
                      <a:pt x="255943" y="12376"/>
                    </a:cubicBezTo>
                    <a:cubicBezTo>
                      <a:pt x="256546" y="12376"/>
                      <a:pt x="257151" y="12376"/>
                      <a:pt x="257754" y="12376"/>
                    </a:cubicBezTo>
                    <a:close/>
                    <a:moveTo>
                      <a:pt x="30182" y="274682"/>
                    </a:moveTo>
                    <a:cubicBezTo>
                      <a:pt x="30182" y="274682"/>
                      <a:pt x="30182" y="274682"/>
                      <a:pt x="30182" y="274682"/>
                    </a:cubicBezTo>
                    <a:cubicBezTo>
                      <a:pt x="28975" y="274682"/>
                      <a:pt x="28069" y="274682"/>
                      <a:pt x="27164" y="274682"/>
                    </a:cubicBezTo>
                    <a:cubicBezTo>
                      <a:pt x="28069" y="274682"/>
                      <a:pt x="28975" y="274682"/>
                      <a:pt x="3018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7" name="Freeform 1686">
                <a:extLst>
                  <a:ext uri="{FF2B5EF4-FFF2-40B4-BE49-F238E27FC236}">
                    <a16:creationId xmlns:a16="http://schemas.microsoft.com/office/drawing/2014/main" id="{CB73C109-58BD-824E-B63A-1C6EDA7E453B}"/>
                  </a:ext>
                </a:extLst>
              </p:cNvPr>
              <p:cNvSpPr/>
              <p:nvPr/>
            </p:nvSpPr>
            <p:spPr>
              <a:xfrm>
                <a:off x="6905730" y="3756505"/>
                <a:ext cx="286488" cy="287057"/>
              </a:xfrm>
              <a:custGeom>
                <a:avLst/>
                <a:gdLst>
                  <a:gd name="connsiteX0" fmla="*/ 286237 w 286488"/>
                  <a:gd name="connsiteY0" fmla="*/ 248723 h 287057"/>
                  <a:gd name="connsiteX1" fmla="*/ 256356 w 286488"/>
                  <a:gd name="connsiteY1" fmla="*/ 121343 h 287057"/>
                  <a:gd name="connsiteX2" fmla="*/ 176676 w 286488"/>
                  <a:gd name="connsiteY2" fmla="*/ 35920 h 287057"/>
                  <a:gd name="connsiteX3" fmla="*/ 43574 w 286488"/>
                  <a:gd name="connsiteY3" fmla="*/ 604 h 287057"/>
                  <a:gd name="connsiteX4" fmla="*/ 30898 w 286488"/>
                  <a:gd name="connsiteY4" fmla="*/ 0 h 287057"/>
                  <a:gd name="connsiteX5" fmla="*/ 7960 w 286488"/>
                  <a:gd name="connsiteY5" fmla="*/ 7546 h 287057"/>
                  <a:gd name="connsiteX6" fmla="*/ 112 w 286488"/>
                  <a:gd name="connsiteY6" fmla="*/ 49805 h 287057"/>
                  <a:gd name="connsiteX7" fmla="*/ 112 w 286488"/>
                  <a:gd name="connsiteY7" fmla="*/ 50107 h 287057"/>
                  <a:gd name="connsiteX8" fmla="*/ 112 w 286488"/>
                  <a:gd name="connsiteY8" fmla="*/ 50409 h 287057"/>
                  <a:gd name="connsiteX9" fmla="*/ 20937 w 286488"/>
                  <a:gd name="connsiteY9" fmla="*/ 148509 h 287057"/>
                  <a:gd name="connsiteX10" fmla="*/ 127480 w 286488"/>
                  <a:gd name="connsiteY10" fmla="*/ 261099 h 287057"/>
                  <a:gd name="connsiteX11" fmla="*/ 248811 w 286488"/>
                  <a:gd name="connsiteY11" fmla="*/ 287058 h 287057"/>
                  <a:gd name="connsiteX12" fmla="*/ 253942 w 286488"/>
                  <a:gd name="connsiteY12" fmla="*/ 287058 h 287057"/>
                  <a:gd name="connsiteX13" fmla="*/ 280502 w 286488"/>
                  <a:gd name="connsiteY13" fmla="*/ 278908 h 287057"/>
                  <a:gd name="connsiteX14" fmla="*/ 286237 w 286488"/>
                  <a:gd name="connsiteY14" fmla="*/ 248723 h 287057"/>
                  <a:gd name="connsiteX15" fmla="*/ 30596 w 286488"/>
                  <a:gd name="connsiteY15" fmla="*/ 12376 h 287057"/>
                  <a:gd name="connsiteX16" fmla="*/ 30596 w 286488"/>
                  <a:gd name="connsiteY16" fmla="*/ 12376 h 287057"/>
                  <a:gd name="connsiteX17" fmla="*/ 30596 w 286488"/>
                  <a:gd name="connsiteY17" fmla="*/ 12376 h 287057"/>
                  <a:gd name="connsiteX18" fmla="*/ 30596 w 286488"/>
                  <a:gd name="connsiteY18" fmla="*/ 12376 h 287057"/>
                  <a:gd name="connsiteX19" fmla="*/ 253037 w 286488"/>
                  <a:gd name="connsiteY19" fmla="*/ 274984 h 287057"/>
                  <a:gd name="connsiteX20" fmla="*/ 253037 w 286488"/>
                  <a:gd name="connsiteY20" fmla="*/ 274984 h 287057"/>
                  <a:gd name="connsiteX21" fmla="*/ 255149 w 286488"/>
                  <a:gd name="connsiteY21" fmla="*/ 274984 h 287057"/>
                  <a:gd name="connsiteX22" fmla="*/ 253037 w 286488"/>
                  <a:gd name="connsiteY2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88" h="287057">
                    <a:moveTo>
                      <a:pt x="286237" y="248723"/>
                    </a:moveTo>
                    <a:cubicBezTo>
                      <a:pt x="282313" y="195598"/>
                      <a:pt x="273259" y="156358"/>
                      <a:pt x="256356" y="121343"/>
                    </a:cubicBezTo>
                    <a:cubicBezTo>
                      <a:pt x="237644" y="82707"/>
                      <a:pt x="210782" y="54031"/>
                      <a:pt x="176676" y="35920"/>
                    </a:cubicBezTo>
                    <a:cubicBezTo>
                      <a:pt x="137440" y="15092"/>
                      <a:pt x="93978" y="3320"/>
                      <a:pt x="43574" y="604"/>
                    </a:cubicBezTo>
                    <a:cubicBezTo>
                      <a:pt x="39651" y="302"/>
                      <a:pt x="34821" y="0"/>
                      <a:pt x="30898" y="0"/>
                    </a:cubicBezTo>
                    <a:cubicBezTo>
                      <a:pt x="23051" y="0"/>
                      <a:pt x="14298" y="906"/>
                      <a:pt x="7960" y="7546"/>
                    </a:cubicBezTo>
                    <a:cubicBezTo>
                      <a:pt x="-491" y="16300"/>
                      <a:pt x="-190" y="29581"/>
                      <a:pt x="112" y="49805"/>
                    </a:cubicBezTo>
                    <a:lnTo>
                      <a:pt x="112" y="50107"/>
                    </a:lnTo>
                    <a:lnTo>
                      <a:pt x="112" y="50409"/>
                    </a:lnTo>
                    <a:cubicBezTo>
                      <a:pt x="1319" y="82103"/>
                      <a:pt x="8865" y="117117"/>
                      <a:pt x="20937" y="148509"/>
                    </a:cubicBezTo>
                    <a:cubicBezTo>
                      <a:pt x="41160" y="201635"/>
                      <a:pt x="77076" y="239668"/>
                      <a:pt x="127480" y="261099"/>
                    </a:cubicBezTo>
                    <a:cubicBezTo>
                      <a:pt x="165207" y="277399"/>
                      <a:pt x="206255" y="286153"/>
                      <a:pt x="248811" y="287058"/>
                    </a:cubicBezTo>
                    <a:cubicBezTo>
                      <a:pt x="250622" y="287058"/>
                      <a:pt x="252131" y="287058"/>
                      <a:pt x="253942" y="287058"/>
                    </a:cubicBezTo>
                    <a:cubicBezTo>
                      <a:pt x="263298" y="287058"/>
                      <a:pt x="273561" y="286454"/>
                      <a:pt x="280502" y="278908"/>
                    </a:cubicBezTo>
                    <a:cubicBezTo>
                      <a:pt x="286840" y="271362"/>
                      <a:pt x="286840" y="260495"/>
                      <a:pt x="286237" y="248723"/>
                    </a:cubicBezTo>
                    <a:close/>
                    <a:moveTo>
                      <a:pt x="30596" y="12376"/>
                    </a:moveTo>
                    <a:cubicBezTo>
                      <a:pt x="30596" y="12376"/>
                      <a:pt x="30596" y="12376"/>
                      <a:pt x="30596" y="12376"/>
                    </a:cubicBezTo>
                    <a:cubicBezTo>
                      <a:pt x="30596" y="12376"/>
                      <a:pt x="30596" y="12376"/>
                      <a:pt x="30596" y="12376"/>
                    </a:cubicBezTo>
                    <a:cubicBezTo>
                      <a:pt x="30596" y="12376"/>
                      <a:pt x="30596" y="12376"/>
                      <a:pt x="30596" y="12376"/>
                    </a:cubicBezTo>
                    <a:close/>
                    <a:moveTo>
                      <a:pt x="253037" y="274984"/>
                    </a:moveTo>
                    <a:cubicBezTo>
                      <a:pt x="253037" y="274984"/>
                      <a:pt x="253037" y="274984"/>
                      <a:pt x="253037" y="274984"/>
                    </a:cubicBezTo>
                    <a:cubicBezTo>
                      <a:pt x="253640" y="274984"/>
                      <a:pt x="254244" y="274984"/>
                      <a:pt x="255149" y="274984"/>
                    </a:cubicBezTo>
                    <a:cubicBezTo>
                      <a:pt x="254546" y="274984"/>
                      <a:pt x="253942" y="274984"/>
                      <a:pt x="25303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8" name="Freeform 1687">
                <a:extLst>
                  <a:ext uri="{FF2B5EF4-FFF2-40B4-BE49-F238E27FC236}">
                    <a16:creationId xmlns:a16="http://schemas.microsoft.com/office/drawing/2014/main" id="{AB3721BE-B192-784C-9034-A89B2531DA62}"/>
                  </a:ext>
                </a:extLst>
              </p:cNvPr>
              <p:cNvSpPr/>
              <p:nvPr/>
            </p:nvSpPr>
            <p:spPr>
              <a:xfrm>
                <a:off x="6905816" y="5634607"/>
                <a:ext cx="286513" cy="287058"/>
              </a:xfrm>
              <a:custGeom>
                <a:avLst/>
                <a:gdLst>
                  <a:gd name="connsiteX0" fmla="*/ 268344 w 286513"/>
                  <a:gd name="connsiteY0" fmla="*/ 149717 h 287058"/>
                  <a:gd name="connsiteX1" fmla="*/ 181118 w 286513"/>
                  <a:gd name="connsiteY1" fmla="*/ 38335 h 287058"/>
                  <a:gd name="connsiteX2" fmla="*/ 32020 w 286513"/>
                  <a:gd name="connsiteY2" fmla="*/ 0 h 287058"/>
                  <a:gd name="connsiteX3" fmla="*/ 28096 w 286513"/>
                  <a:gd name="connsiteY3" fmla="*/ 0 h 287058"/>
                  <a:gd name="connsiteX4" fmla="*/ 27 w 286513"/>
                  <a:gd name="connsiteY4" fmla="*/ 32600 h 287058"/>
                  <a:gd name="connsiteX5" fmla="*/ 29303 w 286513"/>
                  <a:gd name="connsiteY5" fmla="*/ 167828 h 287058"/>
                  <a:gd name="connsiteX6" fmla="*/ 111398 w 286513"/>
                  <a:gd name="connsiteY6" fmla="*/ 253855 h 287058"/>
                  <a:gd name="connsiteX7" fmla="*/ 239067 w 286513"/>
                  <a:gd name="connsiteY7" fmla="*/ 287058 h 287058"/>
                  <a:gd name="connsiteX8" fmla="*/ 239369 w 286513"/>
                  <a:gd name="connsiteY8" fmla="*/ 287058 h 287058"/>
                  <a:gd name="connsiteX9" fmla="*/ 239671 w 286513"/>
                  <a:gd name="connsiteY9" fmla="*/ 287058 h 287058"/>
                  <a:gd name="connsiteX10" fmla="*/ 247821 w 286513"/>
                  <a:gd name="connsiteY10" fmla="*/ 287058 h 287058"/>
                  <a:gd name="connsiteX11" fmla="*/ 280115 w 286513"/>
                  <a:gd name="connsiteY11" fmla="*/ 278305 h 287058"/>
                  <a:gd name="connsiteX12" fmla="*/ 285849 w 286513"/>
                  <a:gd name="connsiteY12" fmla="*/ 246309 h 287058"/>
                  <a:gd name="connsiteX13" fmla="*/ 268344 w 286513"/>
                  <a:gd name="connsiteY13" fmla="*/ 149717 h 287058"/>
                  <a:gd name="connsiteX14" fmla="*/ 26587 w 286513"/>
                  <a:gd name="connsiteY14" fmla="*/ 12074 h 287058"/>
                  <a:gd name="connsiteX15" fmla="*/ 28096 w 286513"/>
                  <a:gd name="connsiteY15" fmla="*/ 12074 h 287058"/>
                  <a:gd name="connsiteX16" fmla="*/ 28397 w 286513"/>
                  <a:gd name="connsiteY16" fmla="*/ 12074 h 287058"/>
                  <a:gd name="connsiteX17" fmla="*/ 26587 w 286513"/>
                  <a:gd name="connsiteY17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13" h="287058">
                    <a:moveTo>
                      <a:pt x="268344" y="149717"/>
                    </a:moveTo>
                    <a:cubicBezTo>
                      <a:pt x="250537" y="98403"/>
                      <a:pt x="221864" y="61879"/>
                      <a:pt x="181118" y="38335"/>
                    </a:cubicBezTo>
                    <a:cubicBezTo>
                      <a:pt x="140070" y="14791"/>
                      <a:pt x="92685" y="2415"/>
                      <a:pt x="32020" y="0"/>
                    </a:cubicBezTo>
                    <a:cubicBezTo>
                      <a:pt x="30511" y="0"/>
                      <a:pt x="29303" y="0"/>
                      <a:pt x="28096" y="0"/>
                    </a:cubicBezTo>
                    <a:cubicBezTo>
                      <a:pt x="2743" y="0"/>
                      <a:pt x="329" y="15998"/>
                      <a:pt x="27" y="32600"/>
                    </a:cubicBezTo>
                    <a:cubicBezTo>
                      <a:pt x="-577" y="80292"/>
                      <a:pt x="9081" y="125871"/>
                      <a:pt x="29303" y="167828"/>
                    </a:cubicBezTo>
                    <a:cubicBezTo>
                      <a:pt x="47412" y="205559"/>
                      <a:pt x="74878" y="234537"/>
                      <a:pt x="111398" y="253855"/>
                    </a:cubicBezTo>
                    <a:cubicBezTo>
                      <a:pt x="147918" y="273173"/>
                      <a:pt x="189871" y="283738"/>
                      <a:pt x="239067" y="287058"/>
                    </a:cubicBezTo>
                    <a:lnTo>
                      <a:pt x="239369" y="287058"/>
                    </a:lnTo>
                    <a:lnTo>
                      <a:pt x="239671" y="287058"/>
                    </a:lnTo>
                    <a:lnTo>
                      <a:pt x="247821" y="287058"/>
                    </a:lnTo>
                    <a:cubicBezTo>
                      <a:pt x="261100" y="287058"/>
                      <a:pt x="272871" y="286454"/>
                      <a:pt x="280115" y="278305"/>
                    </a:cubicBezTo>
                    <a:cubicBezTo>
                      <a:pt x="287358" y="270155"/>
                      <a:pt x="287057" y="258684"/>
                      <a:pt x="285849" y="246309"/>
                    </a:cubicBezTo>
                    <a:cubicBezTo>
                      <a:pt x="282530" y="211596"/>
                      <a:pt x="278606" y="180506"/>
                      <a:pt x="268344" y="149717"/>
                    </a:cubicBezTo>
                    <a:close/>
                    <a:moveTo>
                      <a:pt x="26587" y="12074"/>
                    </a:moveTo>
                    <a:cubicBezTo>
                      <a:pt x="27190" y="12074"/>
                      <a:pt x="27492" y="12074"/>
                      <a:pt x="28096" y="12074"/>
                    </a:cubicBezTo>
                    <a:cubicBezTo>
                      <a:pt x="28096" y="12074"/>
                      <a:pt x="28096" y="12074"/>
                      <a:pt x="28397" y="12074"/>
                    </a:cubicBezTo>
                    <a:cubicBezTo>
                      <a:pt x="27492" y="12074"/>
                      <a:pt x="26888" y="12074"/>
                      <a:pt x="2658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89" name="Freeform 1688">
                <a:extLst>
                  <a:ext uri="{FF2B5EF4-FFF2-40B4-BE49-F238E27FC236}">
                    <a16:creationId xmlns:a16="http://schemas.microsoft.com/office/drawing/2014/main" id="{98A9E842-A3C5-B441-AD8A-15D693D58B8B}"/>
                  </a:ext>
                </a:extLst>
              </p:cNvPr>
              <p:cNvSpPr/>
              <p:nvPr/>
            </p:nvSpPr>
            <p:spPr>
              <a:xfrm>
                <a:off x="6905778" y="933919"/>
                <a:ext cx="286058" cy="286454"/>
              </a:xfrm>
              <a:custGeom>
                <a:avLst/>
                <a:gdLst>
                  <a:gd name="connsiteX0" fmla="*/ 269588 w 286058"/>
                  <a:gd name="connsiteY0" fmla="*/ 155150 h 286454"/>
                  <a:gd name="connsiteX1" fmla="*/ 161839 w 286058"/>
                  <a:gd name="connsiteY1" fmla="*/ 28977 h 286454"/>
                  <a:gd name="connsiteX2" fmla="*/ 32057 w 286058"/>
                  <a:gd name="connsiteY2" fmla="*/ 302 h 286454"/>
                  <a:gd name="connsiteX3" fmla="*/ 26322 w 286058"/>
                  <a:gd name="connsiteY3" fmla="*/ 0 h 286454"/>
                  <a:gd name="connsiteX4" fmla="*/ 64 w 286058"/>
                  <a:gd name="connsiteY4" fmla="*/ 30487 h 286454"/>
                  <a:gd name="connsiteX5" fmla="*/ 26020 w 286058"/>
                  <a:gd name="connsiteY5" fmla="*/ 161489 h 286454"/>
                  <a:gd name="connsiteX6" fmla="*/ 122301 w 286058"/>
                  <a:gd name="connsiteY6" fmla="*/ 259288 h 286454"/>
                  <a:gd name="connsiteX7" fmla="*/ 122301 w 286058"/>
                  <a:gd name="connsiteY7" fmla="*/ 259288 h 286454"/>
                  <a:gd name="connsiteX8" fmla="*/ 122301 w 286058"/>
                  <a:gd name="connsiteY8" fmla="*/ 259288 h 286454"/>
                  <a:gd name="connsiteX9" fmla="*/ 236388 w 286058"/>
                  <a:gd name="connsiteY9" fmla="*/ 286454 h 286454"/>
                  <a:gd name="connsiteX10" fmla="*/ 236690 w 286058"/>
                  <a:gd name="connsiteY10" fmla="*/ 286454 h 286454"/>
                  <a:gd name="connsiteX11" fmla="*/ 236992 w 286058"/>
                  <a:gd name="connsiteY11" fmla="*/ 286454 h 286454"/>
                  <a:gd name="connsiteX12" fmla="*/ 249970 w 286058"/>
                  <a:gd name="connsiteY12" fmla="*/ 286454 h 286454"/>
                  <a:gd name="connsiteX13" fmla="*/ 255403 w 286058"/>
                  <a:gd name="connsiteY13" fmla="*/ 286454 h 286454"/>
                  <a:gd name="connsiteX14" fmla="*/ 279850 w 286058"/>
                  <a:gd name="connsiteY14" fmla="*/ 278908 h 286454"/>
                  <a:gd name="connsiteX15" fmla="*/ 285585 w 286058"/>
                  <a:gd name="connsiteY15" fmla="*/ 249327 h 286454"/>
                  <a:gd name="connsiteX16" fmla="*/ 269588 w 286058"/>
                  <a:gd name="connsiteY16" fmla="*/ 155150 h 286454"/>
                  <a:gd name="connsiteX17" fmla="*/ 26020 w 286058"/>
                  <a:gd name="connsiteY17" fmla="*/ 12074 h 286454"/>
                  <a:gd name="connsiteX18" fmla="*/ 26020 w 286058"/>
                  <a:gd name="connsiteY18" fmla="*/ 12074 h 286454"/>
                  <a:gd name="connsiteX19" fmla="*/ 27831 w 286058"/>
                  <a:gd name="connsiteY19" fmla="*/ 12074 h 286454"/>
                  <a:gd name="connsiteX20" fmla="*/ 26020 w 286058"/>
                  <a:gd name="connsiteY20" fmla="*/ 12074 h 286454"/>
                  <a:gd name="connsiteX21" fmla="*/ 256007 w 286058"/>
                  <a:gd name="connsiteY21" fmla="*/ 274682 h 286454"/>
                  <a:gd name="connsiteX22" fmla="*/ 255101 w 286058"/>
                  <a:gd name="connsiteY22" fmla="*/ 274682 h 286454"/>
                  <a:gd name="connsiteX23" fmla="*/ 257214 w 286058"/>
                  <a:gd name="connsiteY23" fmla="*/ 274682 h 286454"/>
                  <a:gd name="connsiteX24" fmla="*/ 256007 w 286058"/>
                  <a:gd name="connsiteY24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058" h="286454">
                    <a:moveTo>
                      <a:pt x="269588" y="155150"/>
                    </a:moveTo>
                    <a:cubicBezTo>
                      <a:pt x="249065" y="93875"/>
                      <a:pt x="213752" y="52824"/>
                      <a:pt x="161839" y="28977"/>
                    </a:cubicBezTo>
                    <a:cubicBezTo>
                      <a:pt x="115962" y="8150"/>
                      <a:pt x="68275" y="2717"/>
                      <a:pt x="32057" y="302"/>
                    </a:cubicBezTo>
                    <a:cubicBezTo>
                      <a:pt x="29944" y="0"/>
                      <a:pt x="28133" y="0"/>
                      <a:pt x="26322" y="0"/>
                    </a:cubicBezTo>
                    <a:cubicBezTo>
                      <a:pt x="667" y="0"/>
                      <a:pt x="366" y="21431"/>
                      <a:pt x="64" y="30487"/>
                    </a:cubicBezTo>
                    <a:cubicBezTo>
                      <a:pt x="-842" y="76368"/>
                      <a:pt x="7911" y="120438"/>
                      <a:pt x="26020" y="161489"/>
                    </a:cubicBezTo>
                    <a:cubicBezTo>
                      <a:pt x="45337" y="205861"/>
                      <a:pt x="77933" y="238762"/>
                      <a:pt x="122301" y="259288"/>
                    </a:cubicBezTo>
                    <a:lnTo>
                      <a:pt x="122301" y="259288"/>
                    </a:lnTo>
                    <a:lnTo>
                      <a:pt x="122301" y="259288"/>
                    </a:lnTo>
                    <a:cubicBezTo>
                      <a:pt x="159122" y="275588"/>
                      <a:pt x="197453" y="284643"/>
                      <a:pt x="236388" y="286454"/>
                    </a:cubicBezTo>
                    <a:lnTo>
                      <a:pt x="236690" y="286454"/>
                    </a:lnTo>
                    <a:lnTo>
                      <a:pt x="236992" y="286454"/>
                    </a:lnTo>
                    <a:lnTo>
                      <a:pt x="249970" y="286454"/>
                    </a:lnTo>
                    <a:cubicBezTo>
                      <a:pt x="252083" y="286454"/>
                      <a:pt x="253894" y="286454"/>
                      <a:pt x="255403" y="286454"/>
                    </a:cubicBezTo>
                    <a:cubicBezTo>
                      <a:pt x="263853" y="286454"/>
                      <a:pt x="273512" y="285851"/>
                      <a:pt x="279850" y="278908"/>
                    </a:cubicBezTo>
                    <a:cubicBezTo>
                      <a:pt x="286792" y="271664"/>
                      <a:pt x="286490" y="261099"/>
                      <a:pt x="285585" y="249327"/>
                    </a:cubicBezTo>
                    <a:cubicBezTo>
                      <a:pt x="283774" y="219142"/>
                      <a:pt x="279850" y="186542"/>
                      <a:pt x="269588" y="155150"/>
                    </a:cubicBezTo>
                    <a:close/>
                    <a:moveTo>
                      <a:pt x="26020" y="12074"/>
                    </a:moveTo>
                    <a:cubicBezTo>
                      <a:pt x="26020" y="12074"/>
                      <a:pt x="26020" y="12074"/>
                      <a:pt x="26020" y="12074"/>
                    </a:cubicBezTo>
                    <a:cubicBezTo>
                      <a:pt x="26624" y="12074"/>
                      <a:pt x="27227" y="12074"/>
                      <a:pt x="27831" y="12074"/>
                    </a:cubicBezTo>
                    <a:cubicBezTo>
                      <a:pt x="27227" y="12074"/>
                      <a:pt x="26624" y="12074"/>
                      <a:pt x="26020" y="12074"/>
                    </a:cubicBezTo>
                    <a:close/>
                    <a:moveTo>
                      <a:pt x="256007" y="274682"/>
                    </a:moveTo>
                    <a:cubicBezTo>
                      <a:pt x="255704" y="274682"/>
                      <a:pt x="255403" y="274682"/>
                      <a:pt x="255101" y="274682"/>
                    </a:cubicBezTo>
                    <a:cubicBezTo>
                      <a:pt x="255704" y="274682"/>
                      <a:pt x="256610" y="274682"/>
                      <a:pt x="257214" y="274682"/>
                    </a:cubicBezTo>
                    <a:cubicBezTo>
                      <a:pt x="256610" y="274682"/>
                      <a:pt x="256308" y="274682"/>
                      <a:pt x="25600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0" name="Freeform 1689">
                <a:extLst>
                  <a:ext uri="{FF2B5EF4-FFF2-40B4-BE49-F238E27FC236}">
                    <a16:creationId xmlns:a16="http://schemas.microsoft.com/office/drawing/2014/main" id="{D01BE96A-728F-A248-BEF0-69EB90664791}"/>
                  </a:ext>
                </a:extLst>
              </p:cNvPr>
              <p:cNvSpPr/>
              <p:nvPr/>
            </p:nvSpPr>
            <p:spPr>
              <a:xfrm>
                <a:off x="7215207" y="1251464"/>
                <a:ext cx="286077" cy="286756"/>
              </a:xfrm>
              <a:custGeom>
                <a:avLst/>
                <a:gdLst>
                  <a:gd name="connsiteX0" fmla="*/ 34407 w 286077"/>
                  <a:gd name="connsiteY0" fmla="*/ 286756 h 286756"/>
                  <a:gd name="connsiteX1" fmla="*/ 40443 w 286077"/>
                  <a:gd name="connsiteY1" fmla="*/ 286756 h 286756"/>
                  <a:gd name="connsiteX2" fmla="*/ 146382 w 286077"/>
                  <a:gd name="connsiteY2" fmla="*/ 265325 h 286756"/>
                  <a:gd name="connsiteX3" fmla="*/ 257150 w 286077"/>
                  <a:gd name="connsiteY3" fmla="*/ 163602 h 286756"/>
                  <a:gd name="connsiteX4" fmla="*/ 285823 w 286077"/>
                  <a:gd name="connsiteY4" fmla="*/ 31392 h 286756"/>
                  <a:gd name="connsiteX5" fmla="*/ 280390 w 286077"/>
                  <a:gd name="connsiteY5" fmla="*/ 7546 h 286756"/>
                  <a:gd name="connsiteX6" fmla="*/ 255641 w 286077"/>
                  <a:gd name="connsiteY6" fmla="*/ 0 h 286756"/>
                  <a:gd name="connsiteX7" fmla="*/ 255641 w 286077"/>
                  <a:gd name="connsiteY7" fmla="*/ 0 h 286756"/>
                  <a:gd name="connsiteX8" fmla="*/ 255641 w 286077"/>
                  <a:gd name="connsiteY8" fmla="*/ 0 h 286756"/>
                  <a:gd name="connsiteX9" fmla="*/ 151513 w 286077"/>
                  <a:gd name="connsiteY9" fmla="*/ 16904 h 286756"/>
                  <a:gd name="connsiteX10" fmla="*/ 38331 w 286077"/>
                  <a:gd name="connsiteY10" fmla="*/ 101723 h 286756"/>
                  <a:gd name="connsiteX11" fmla="*/ 0 w 286077"/>
                  <a:gd name="connsiteY11" fmla="*/ 234235 h 286756"/>
                  <a:gd name="connsiteX12" fmla="*/ 0 w 286077"/>
                  <a:gd name="connsiteY12" fmla="*/ 234838 h 286756"/>
                  <a:gd name="connsiteX13" fmla="*/ 0 w 286077"/>
                  <a:gd name="connsiteY13" fmla="*/ 235442 h 286756"/>
                  <a:gd name="connsiteX14" fmla="*/ 0 w 286077"/>
                  <a:gd name="connsiteY14" fmla="*/ 246912 h 286756"/>
                  <a:gd name="connsiteX15" fmla="*/ 6338 w 286077"/>
                  <a:gd name="connsiteY15" fmla="*/ 277399 h 286756"/>
                  <a:gd name="connsiteX16" fmla="*/ 34407 w 286077"/>
                  <a:gd name="connsiteY16" fmla="*/ 286756 h 286756"/>
                  <a:gd name="connsiteX17" fmla="*/ 35011 w 286077"/>
                  <a:gd name="connsiteY17" fmla="*/ 274682 h 286756"/>
                  <a:gd name="connsiteX18" fmla="*/ 34106 w 286077"/>
                  <a:gd name="connsiteY18" fmla="*/ 274682 h 286756"/>
                  <a:gd name="connsiteX19" fmla="*/ 32295 w 286077"/>
                  <a:gd name="connsiteY19" fmla="*/ 274682 h 286756"/>
                  <a:gd name="connsiteX20" fmla="*/ 35011 w 286077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77" h="286756">
                    <a:moveTo>
                      <a:pt x="34407" y="286756"/>
                    </a:moveTo>
                    <a:cubicBezTo>
                      <a:pt x="36218" y="286756"/>
                      <a:pt x="38331" y="286756"/>
                      <a:pt x="40443" y="286756"/>
                    </a:cubicBezTo>
                    <a:cubicBezTo>
                      <a:pt x="76662" y="285851"/>
                      <a:pt x="112277" y="278606"/>
                      <a:pt x="146382" y="265325"/>
                    </a:cubicBezTo>
                    <a:cubicBezTo>
                      <a:pt x="197692" y="245705"/>
                      <a:pt x="234816" y="211294"/>
                      <a:pt x="257150" y="163602"/>
                    </a:cubicBezTo>
                    <a:cubicBezTo>
                      <a:pt x="275561" y="123758"/>
                      <a:pt x="281899" y="81801"/>
                      <a:pt x="285823" y="31392"/>
                    </a:cubicBezTo>
                    <a:cubicBezTo>
                      <a:pt x="286426" y="22941"/>
                      <a:pt x="286426" y="14187"/>
                      <a:pt x="280390" y="7546"/>
                    </a:cubicBezTo>
                    <a:cubicBezTo>
                      <a:pt x="274052" y="604"/>
                      <a:pt x="264092" y="0"/>
                      <a:pt x="255641" y="0"/>
                    </a:cubicBezTo>
                    <a:lnTo>
                      <a:pt x="255641" y="0"/>
                    </a:lnTo>
                    <a:lnTo>
                      <a:pt x="255641" y="0"/>
                    </a:lnTo>
                    <a:cubicBezTo>
                      <a:pt x="219121" y="302"/>
                      <a:pt x="184110" y="6037"/>
                      <a:pt x="151513" y="16904"/>
                    </a:cubicBezTo>
                    <a:cubicBezTo>
                      <a:pt x="99298" y="34109"/>
                      <a:pt x="62476" y="61879"/>
                      <a:pt x="38331" y="101723"/>
                    </a:cubicBezTo>
                    <a:cubicBezTo>
                      <a:pt x="16600" y="139152"/>
                      <a:pt x="4225" y="182317"/>
                      <a:pt x="0" y="234235"/>
                    </a:cubicBezTo>
                    <a:lnTo>
                      <a:pt x="0" y="234838"/>
                    </a:lnTo>
                    <a:lnTo>
                      <a:pt x="0" y="235442"/>
                    </a:lnTo>
                    <a:lnTo>
                      <a:pt x="0" y="246912"/>
                    </a:lnTo>
                    <a:cubicBezTo>
                      <a:pt x="0" y="260193"/>
                      <a:pt x="302" y="269853"/>
                      <a:pt x="6338" y="277399"/>
                    </a:cubicBezTo>
                    <a:cubicBezTo>
                      <a:pt x="12375" y="286152"/>
                      <a:pt x="23542" y="286756"/>
                      <a:pt x="34407" y="286756"/>
                    </a:cubicBezTo>
                    <a:close/>
                    <a:moveTo>
                      <a:pt x="35011" y="274682"/>
                    </a:moveTo>
                    <a:cubicBezTo>
                      <a:pt x="34709" y="274682"/>
                      <a:pt x="34407" y="274682"/>
                      <a:pt x="34106" y="274682"/>
                    </a:cubicBezTo>
                    <a:cubicBezTo>
                      <a:pt x="33502" y="274682"/>
                      <a:pt x="32898" y="274682"/>
                      <a:pt x="32295" y="274682"/>
                    </a:cubicBezTo>
                    <a:cubicBezTo>
                      <a:pt x="33502" y="274682"/>
                      <a:pt x="34106" y="274682"/>
                      <a:pt x="3501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1" name="Freeform 1690">
                <a:extLst>
                  <a:ext uri="{FF2B5EF4-FFF2-40B4-BE49-F238E27FC236}">
                    <a16:creationId xmlns:a16="http://schemas.microsoft.com/office/drawing/2014/main" id="{60AC4E82-BCCC-DC4A-845E-A610397E9469}"/>
                  </a:ext>
                </a:extLst>
              </p:cNvPr>
              <p:cNvSpPr/>
              <p:nvPr/>
            </p:nvSpPr>
            <p:spPr>
              <a:xfrm>
                <a:off x="6905441" y="5944002"/>
                <a:ext cx="286624" cy="286756"/>
              </a:xfrm>
              <a:custGeom>
                <a:avLst/>
                <a:gdLst>
                  <a:gd name="connsiteX0" fmla="*/ 280489 w 286624"/>
                  <a:gd name="connsiteY0" fmla="*/ 7244 h 286756"/>
                  <a:gd name="connsiteX1" fmla="*/ 257250 w 286624"/>
                  <a:gd name="connsiteY1" fmla="*/ 0 h 286756"/>
                  <a:gd name="connsiteX2" fmla="*/ 254533 w 286624"/>
                  <a:gd name="connsiteY2" fmla="*/ 0 h 286756"/>
                  <a:gd name="connsiteX3" fmla="*/ 113885 w 286624"/>
                  <a:gd name="connsiteY3" fmla="*/ 32600 h 286756"/>
                  <a:gd name="connsiteX4" fmla="*/ 29376 w 286624"/>
                  <a:gd name="connsiteY4" fmla="*/ 119532 h 286756"/>
                  <a:gd name="connsiteX5" fmla="*/ 401 w 286624"/>
                  <a:gd name="connsiteY5" fmla="*/ 240573 h 286756"/>
                  <a:gd name="connsiteX6" fmla="*/ 7343 w 286624"/>
                  <a:gd name="connsiteY6" fmla="*/ 279210 h 286756"/>
                  <a:gd name="connsiteX7" fmla="*/ 31186 w 286624"/>
                  <a:gd name="connsiteY7" fmla="*/ 286756 h 286756"/>
                  <a:gd name="connsiteX8" fmla="*/ 42656 w 286624"/>
                  <a:gd name="connsiteY8" fmla="*/ 286455 h 286756"/>
                  <a:gd name="connsiteX9" fmla="*/ 145878 w 286624"/>
                  <a:gd name="connsiteY9" fmla="*/ 265627 h 286756"/>
                  <a:gd name="connsiteX10" fmla="*/ 249402 w 286624"/>
                  <a:gd name="connsiteY10" fmla="*/ 179298 h 286756"/>
                  <a:gd name="connsiteX11" fmla="*/ 286526 w 286624"/>
                  <a:gd name="connsiteY11" fmla="*/ 32600 h 286756"/>
                  <a:gd name="connsiteX12" fmla="*/ 280489 w 286624"/>
                  <a:gd name="connsiteY12" fmla="*/ 7244 h 286756"/>
                  <a:gd name="connsiteX13" fmla="*/ 30885 w 286624"/>
                  <a:gd name="connsiteY13" fmla="*/ 274381 h 286756"/>
                  <a:gd name="connsiteX14" fmla="*/ 30885 w 286624"/>
                  <a:gd name="connsiteY14" fmla="*/ 274381 h 286756"/>
                  <a:gd name="connsiteX15" fmla="*/ 31489 w 286624"/>
                  <a:gd name="connsiteY15" fmla="*/ 274381 h 286756"/>
                  <a:gd name="connsiteX16" fmla="*/ 30885 w 286624"/>
                  <a:gd name="connsiteY16" fmla="*/ 274381 h 286756"/>
                  <a:gd name="connsiteX17" fmla="*/ 254835 w 286624"/>
                  <a:gd name="connsiteY17" fmla="*/ 12074 h 286756"/>
                  <a:gd name="connsiteX18" fmla="*/ 257250 w 286624"/>
                  <a:gd name="connsiteY18" fmla="*/ 12074 h 286756"/>
                  <a:gd name="connsiteX19" fmla="*/ 257551 w 286624"/>
                  <a:gd name="connsiteY19" fmla="*/ 12074 h 286756"/>
                  <a:gd name="connsiteX20" fmla="*/ 254835 w 286624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24" h="286756">
                    <a:moveTo>
                      <a:pt x="280489" y="7244"/>
                    </a:moveTo>
                    <a:cubicBezTo>
                      <a:pt x="274151" y="604"/>
                      <a:pt x="265096" y="0"/>
                      <a:pt x="257250" y="0"/>
                    </a:cubicBezTo>
                    <a:cubicBezTo>
                      <a:pt x="256344" y="0"/>
                      <a:pt x="255438" y="0"/>
                      <a:pt x="254533" y="0"/>
                    </a:cubicBezTo>
                    <a:cubicBezTo>
                      <a:pt x="202922" y="604"/>
                      <a:pt x="155536" y="11772"/>
                      <a:pt x="113885" y="32600"/>
                    </a:cubicBezTo>
                    <a:cubicBezTo>
                      <a:pt x="75856" y="51918"/>
                      <a:pt x="47485" y="80896"/>
                      <a:pt x="29376" y="119532"/>
                    </a:cubicBezTo>
                    <a:cubicBezTo>
                      <a:pt x="11870" y="157263"/>
                      <a:pt x="1910" y="198013"/>
                      <a:pt x="401" y="240573"/>
                    </a:cubicBezTo>
                    <a:cubicBezTo>
                      <a:pt x="-505" y="259288"/>
                      <a:pt x="-505" y="271060"/>
                      <a:pt x="7343" y="279210"/>
                    </a:cubicBezTo>
                    <a:cubicBezTo>
                      <a:pt x="13681" y="285850"/>
                      <a:pt x="22434" y="286756"/>
                      <a:pt x="31186" y="286756"/>
                    </a:cubicBezTo>
                    <a:cubicBezTo>
                      <a:pt x="34808" y="286756"/>
                      <a:pt x="39034" y="286455"/>
                      <a:pt x="42656" y="286455"/>
                    </a:cubicBezTo>
                    <a:cubicBezTo>
                      <a:pt x="80383" y="284946"/>
                      <a:pt x="113281" y="278304"/>
                      <a:pt x="145878" y="265627"/>
                    </a:cubicBezTo>
                    <a:cubicBezTo>
                      <a:pt x="192660" y="247818"/>
                      <a:pt x="227369" y="218538"/>
                      <a:pt x="249402" y="179298"/>
                    </a:cubicBezTo>
                    <a:cubicBezTo>
                      <a:pt x="271736" y="140058"/>
                      <a:pt x="283206" y="94479"/>
                      <a:pt x="286526" y="32600"/>
                    </a:cubicBezTo>
                    <a:cubicBezTo>
                      <a:pt x="286827" y="23243"/>
                      <a:pt x="286827" y="13885"/>
                      <a:pt x="280489" y="7244"/>
                    </a:cubicBezTo>
                    <a:close/>
                    <a:moveTo>
                      <a:pt x="30885" y="274381"/>
                    </a:moveTo>
                    <a:cubicBezTo>
                      <a:pt x="30885" y="274381"/>
                      <a:pt x="30885" y="274381"/>
                      <a:pt x="30885" y="274381"/>
                    </a:cubicBezTo>
                    <a:cubicBezTo>
                      <a:pt x="30885" y="274381"/>
                      <a:pt x="31186" y="274381"/>
                      <a:pt x="31489" y="274381"/>
                    </a:cubicBezTo>
                    <a:cubicBezTo>
                      <a:pt x="31186" y="274381"/>
                      <a:pt x="31186" y="274381"/>
                      <a:pt x="30885" y="274381"/>
                    </a:cubicBezTo>
                    <a:close/>
                    <a:moveTo>
                      <a:pt x="254835" y="12074"/>
                    </a:moveTo>
                    <a:cubicBezTo>
                      <a:pt x="255740" y="12074"/>
                      <a:pt x="256344" y="12074"/>
                      <a:pt x="257250" y="12074"/>
                    </a:cubicBezTo>
                    <a:cubicBezTo>
                      <a:pt x="257250" y="12074"/>
                      <a:pt x="257551" y="12074"/>
                      <a:pt x="257551" y="12074"/>
                    </a:cubicBezTo>
                    <a:cubicBezTo>
                      <a:pt x="256645" y="12074"/>
                      <a:pt x="255740" y="12074"/>
                      <a:pt x="25483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2" name="Freeform 1691">
                <a:extLst>
                  <a:ext uri="{FF2B5EF4-FFF2-40B4-BE49-F238E27FC236}">
                    <a16:creationId xmlns:a16="http://schemas.microsoft.com/office/drawing/2014/main" id="{000B4578-DF22-7843-9411-A3CE7DC5627B}"/>
                  </a:ext>
                </a:extLst>
              </p:cNvPr>
              <p:cNvSpPr/>
              <p:nvPr/>
            </p:nvSpPr>
            <p:spPr>
              <a:xfrm>
                <a:off x="6905540" y="4383747"/>
                <a:ext cx="286504" cy="286454"/>
              </a:xfrm>
              <a:custGeom>
                <a:avLst/>
                <a:gdLst>
                  <a:gd name="connsiteX0" fmla="*/ 280391 w 286504"/>
                  <a:gd name="connsiteY0" fmla="*/ 7546 h 286454"/>
                  <a:gd name="connsiteX1" fmla="*/ 255339 w 286504"/>
                  <a:gd name="connsiteY1" fmla="*/ 0 h 286454"/>
                  <a:gd name="connsiteX2" fmla="*/ 250812 w 286504"/>
                  <a:gd name="connsiteY2" fmla="*/ 0 h 286454"/>
                  <a:gd name="connsiteX3" fmla="*/ 122539 w 286504"/>
                  <a:gd name="connsiteY3" fmla="*/ 27770 h 286454"/>
                  <a:gd name="connsiteX4" fmla="*/ 30484 w 286504"/>
                  <a:gd name="connsiteY4" fmla="*/ 116815 h 286454"/>
                  <a:gd name="connsiteX5" fmla="*/ 0 w 286504"/>
                  <a:gd name="connsiteY5" fmla="*/ 238460 h 286454"/>
                  <a:gd name="connsiteX6" fmla="*/ 0 w 286504"/>
                  <a:gd name="connsiteY6" fmla="*/ 238762 h 286454"/>
                  <a:gd name="connsiteX7" fmla="*/ 0 w 286504"/>
                  <a:gd name="connsiteY7" fmla="*/ 239064 h 286454"/>
                  <a:gd name="connsiteX8" fmla="*/ 0 w 286504"/>
                  <a:gd name="connsiteY8" fmla="*/ 249327 h 286454"/>
                  <a:gd name="connsiteX9" fmla="*/ 0 w 286504"/>
                  <a:gd name="connsiteY9" fmla="*/ 249327 h 286454"/>
                  <a:gd name="connsiteX10" fmla="*/ 0 w 286504"/>
                  <a:gd name="connsiteY10" fmla="*/ 249327 h 286454"/>
                  <a:gd name="connsiteX11" fmla="*/ 30484 w 286504"/>
                  <a:gd name="connsiteY11" fmla="*/ 286454 h 286454"/>
                  <a:gd name="connsiteX12" fmla="*/ 38935 w 286504"/>
                  <a:gd name="connsiteY12" fmla="*/ 286152 h 286454"/>
                  <a:gd name="connsiteX13" fmla="*/ 153324 w 286504"/>
                  <a:gd name="connsiteY13" fmla="*/ 261703 h 286454"/>
                  <a:gd name="connsiteX14" fmla="*/ 246285 w 286504"/>
                  <a:gd name="connsiteY14" fmla="*/ 184128 h 286454"/>
                  <a:gd name="connsiteX15" fmla="*/ 286427 w 286504"/>
                  <a:gd name="connsiteY15" fmla="*/ 31090 h 286454"/>
                  <a:gd name="connsiteX16" fmla="*/ 280391 w 286504"/>
                  <a:gd name="connsiteY16" fmla="*/ 7546 h 286454"/>
                  <a:gd name="connsiteX17" fmla="*/ 30484 w 286504"/>
                  <a:gd name="connsiteY17" fmla="*/ 274380 h 286454"/>
                  <a:gd name="connsiteX18" fmla="*/ 30484 w 286504"/>
                  <a:gd name="connsiteY18" fmla="*/ 274380 h 286454"/>
                  <a:gd name="connsiteX19" fmla="*/ 32899 w 286504"/>
                  <a:gd name="connsiteY19" fmla="*/ 274380 h 286454"/>
                  <a:gd name="connsiteX20" fmla="*/ 30484 w 286504"/>
                  <a:gd name="connsiteY20" fmla="*/ 274380 h 286454"/>
                  <a:gd name="connsiteX21" fmla="*/ 248699 w 286504"/>
                  <a:gd name="connsiteY21" fmla="*/ 12074 h 286454"/>
                  <a:gd name="connsiteX22" fmla="*/ 250812 w 286504"/>
                  <a:gd name="connsiteY22" fmla="*/ 12074 h 286454"/>
                  <a:gd name="connsiteX23" fmla="*/ 255339 w 286504"/>
                  <a:gd name="connsiteY23" fmla="*/ 12074 h 286454"/>
                  <a:gd name="connsiteX24" fmla="*/ 248699 w 286504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04" h="286454">
                    <a:moveTo>
                      <a:pt x="280391" y="7546"/>
                    </a:moveTo>
                    <a:cubicBezTo>
                      <a:pt x="273751" y="604"/>
                      <a:pt x="264092" y="0"/>
                      <a:pt x="255339" y="0"/>
                    </a:cubicBezTo>
                    <a:cubicBezTo>
                      <a:pt x="253830" y="0"/>
                      <a:pt x="252321" y="0"/>
                      <a:pt x="250812" y="0"/>
                    </a:cubicBezTo>
                    <a:cubicBezTo>
                      <a:pt x="205539" y="0"/>
                      <a:pt x="162379" y="9357"/>
                      <a:pt x="122539" y="27770"/>
                    </a:cubicBezTo>
                    <a:cubicBezTo>
                      <a:pt x="81190" y="46787"/>
                      <a:pt x="50102" y="76669"/>
                      <a:pt x="30484" y="116815"/>
                    </a:cubicBezTo>
                    <a:cubicBezTo>
                      <a:pt x="12677" y="153037"/>
                      <a:pt x="2415" y="193787"/>
                      <a:pt x="0" y="238460"/>
                    </a:cubicBezTo>
                    <a:lnTo>
                      <a:pt x="0" y="238762"/>
                    </a:lnTo>
                    <a:lnTo>
                      <a:pt x="0" y="239064"/>
                    </a:ln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71060"/>
                      <a:pt x="2717" y="286454"/>
                      <a:pt x="30484" y="286454"/>
                    </a:cubicBezTo>
                    <a:cubicBezTo>
                      <a:pt x="32899" y="286454"/>
                      <a:pt x="35615" y="286454"/>
                      <a:pt x="38935" y="286152"/>
                    </a:cubicBezTo>
                    <a:cubicBezTo>
                      <a:pt x="80284" y="284039"/>
                      <a:pt x="117710" y="276191"/>
                      <a:pt x="153324" y="261703"/>
                    </a:cubicBezTo>
                    <a:cubicBezTo>
                      <a:pt x="194372" y="244799"/>
                      <a:pt x="224855" y="219444"/>
                      <a:pt x="246285" y="184128"/>
                    </a:cubicBezTo>
                    <a:cubicBezTo>
                      <a:pt x="276769" y="133719"/>
                      <a:pt x="283710" y="78481"/>
                      <a:pt x="286427" y="31090"/>
                    </a:cubicBezTo>
                    <a:cubicBezTo>
                      <a:pt x="286728" y="22639"/>
                      <a:pt x="286427" y="13885"/>
                      <a:pt x="280391" y="7546"/>
                    </a:cubicBezTo>
                    <a:close/>
                    <a:moveTo>
                      <a:pt x="30484" y="274380"/>
                    </a:moveTo>
                    <a:cubicBezTo>
                      <a:pt x="30484" y="274380"/>
                      <a:pt x="30182" y="274380"/>
                      <a:pt x="30484" y="274380"/>
                    </a:cubicBezTo>
                    <a:cubicBezTo>
                      <a:pt x="31088" y="274380"/>
                      <a:pt x="31993" y="274380"/>
                      <a:pt x="32899" y="274380"/>
                    </a:cubicBezTo>
                    <a:cubicBezTo>
                      <a:pt x="31993" y="274380"/>
                      <a:pt x="31088" y="274380"/>
                      <a:pt x="30484" y="274380"/>
                    </a:cubicBezTo>
                    <a:close/>
                    <a:moveTo>
                      <a:pt x="248699" y="12074"/>
                    </a:moveTo>
                    <a:cubicBezTo>
                      <a:pt x="249303" y="12074"/>
                      <a:pt x="249906" y="12074"/>
                      <a:pt x="250812" y="12074"/>
                    </a:cubicBezTo>
                    <a:cubicBezTo>
                      <a:pt x="252321" y="12074"/>
                      <a:pt x="253830" y="12074"/>
                      <a:pt x="255339" y="12074"/>
                    </a:cubicBezTo>
                    <a:cubicBezTo>
                      <a:pt x="253227" y="12074"/>
                      <a:pt x="251114" y="12074"/>
                      <a:pt x="24869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3" name="Freeform 1692">
                <a:extLst>
                  <a:ext uri="{FF2B5EF4-FFF2-40B4-BE49-F238E27FC236}">
                    <a16:creationId xmlns:a16="http://schemas.microsoft.com/office/drawing/2014/main" id="{9CB9CA33-9FD0-3A4B-B7BB-3FD5EC0B34C5}"/>
                  </a:ext>
                </a:extLst>
              </p:cNvPr>
              <p:cNvSpPr/>
              <p:nvPr/>
            </p:nvSpPr>
            <p:spPr>
              <a:xfrm>
                <a:off x="6905274" y="4692538"/>
                <a:ext cx="286769" cy="286756"/>
              </a:xfrm>
              <a:custGeom>
                <a:avLst/>
                <a:gdLst>
                  <a:gd name="connsiteX0" fmla="*/ 197957 w 286769"/>
                  <a:gd name="connsiteY0" fmla="*/ 48598 h 286756"/>
                  <a:gd name="connsiteX1" fmla="*/ 54895 w 286769"/>
                  <a:gd name="connsiteY1" fmla="*/ 302 h 286756"/>
                  <a:gd name="connsiteX2" fmla="*/ 54593 w 286769"/>
                  <a:gd name="connsiteY2" fmla="*/ 302 h 286756"/>
                  <a:gd name="connsiteX3" fmla="*/ 54292 w 286769"/>
                  <a:gd name="connsiteY3" fmla="*/ 302 h 286756"/>
                  <a:gd name="connsiteX4" fmla="*/ 42219 w 286769"/>
                  <a:gd name="connsiteY4" fmla="*/ 0 h 286756"/>
                  <a:gd name="connsiteX5" fmla="*/ 7811 w 286769"/>
                  <a:gd name="connsiteY5" fmla="*/ 9055 h 286756"/>
                  <a:gd name="connsiteX6" fmla="*/ 266 w 286769"/>
                  <a:gd name="connsiteY6" fmla="*/ 46485 h 286756"/>
                  <a:gd name="connsiteX7" fmla="*/ 26826 w 286769"/>
                  <a:gd name="connsiteY7" fmla="*/ 160885 h 286756"/>
                  <a:gd name="connsiteX8" fmla="*/ 84474 w 286769"/>
                  <a:gd name="connsiteY8" fmla="*/ 234838 h 286756"/>
                  <a:gd name="connsiteX9" fmla="*/ 258020 w 286769"/>
                  <a:gd name="connsiteY9" fmla="*/ 286756 h 286756"/>
                  <a:gd name="connsiteX10" fmla="*/ 261339 w 286769"/>
                  <a:gd name="connsiteY10" fmla="*/ 286756 h 286756"/>
                  <a:gd name="connsiteX11" fmla="*/ 280354 w 286769"/>
                  <a:gd name="connsiteY11" fmla="*/ 280116 h 286756"/>
                  <a:gd name="connsiteX12" fmla="*/ 286693 w 286769"/>
                  <a:gd name="connsiteY12" fmla="*/ 255666 h 286756"/>
                  <a:gd name="connsiteX13" fmla="*/ 251380 w 286769"/>
                  <a:gd name="connsiteY13" fmla="*/ 110477 h 286756"/>
                  <a:gd name="connsiteX14" fmla="*/ 197957 w 286769"/>
                  <a:gd name="connsiteY14" fmla="*/ 48598 h 286756"/>
                  <a:gd name="connsiteX15" fmla="*/ 41616 w 286769"/>
                  <a:gd name="connsiteY15" fmla="*/ 12074 h 286756"/>
                  <a:gd name="connsiteX16" fmla="*/ 41917 w 286769"/>
                  <a:gd name="connsiteY16" fmla="*/ 12074 h 286756"/>
                  <a:gd name="connsiteX17" fmla="*/ 42520 w 286769"/>
                  <a:gd name="connsiteY17" fmla="*/ 12074 h 286756"/>
                  <a:gd name="connsiteX18" fmla="*/ 41616 w 286769"/>
                  <a:gd name="connsiteY18" fmla="*/ 12074 h 286756"/>
                  <a:gd name="connsiteX19" fmla="*/ 262547 w 286769"/>
                  <a:gd name="connsiteY19" fmla="*/ 274380 h 286756"/>
                  <a:gd name="connsiteX20" fmla="*/ 261339 w 286769"/>
                  <a:gd name="connsiteY20" fmla="*/ 274380 h 286756"/>
                  <a:gd name="connsiteX21" fmla="*/ 261038 w 286769"/>
                  <a:gd name="connsiteY21" fmla="*/ 274380 h 286756"/>
                  <a:gd name="connsiteX22" fmla="*/ 262547 w 286769"/>
                  <a:gd name="connsiteY22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769" h="286756">
                    <a:moveTo>
                      <a:pt x="197957" y="48598"/>
                    </a:moveTo>
                    <a:cubicBezTo>
                      <a:pt x="149365" y="12980"/>
                      <a:pt x="92925" y="3924"/>
                      <a:pt x="54895" y="302"/>
                    </a:cubicBezTo>
                    <a:lnTo>
                      <a:pt x="54593" y="302"/>
                    </a:lnTo>
                    <a:lnTo>
                      <a:pt x="54292" y="302"/>
                    </a:lnTo>
                    <a:cubicBezTo>
                      <a:pt x="49161" y="302"/>
                      <a:pt x="45539" y="0"/>
                      <a:pt x="42219" y="0"/>
                    </a:cubicBezTo>
                    <a:cubicBezTo>
                      <a:pt x="28034" y="0"/>
                      <a:pt x="15659" y="604"/>
                      <a:pt x="7811" y="9055"/>
                    </a:cubicBezTo>
                    <a:cubicBezTo>
                      <a:pt x="-639" y="17809"/>
                      <a:pt x="-338" y="31091"/>
                      <a:pt x="266" y="46485"/>
                    </a:cubicBezTo>
                    <a:cubicBezTo>
                      <a:pt x="1473" y="85122"/>
                      <a:pt x="10528" y="123758"/>
                      <a:pt x="26826" y="160885"/>
                    </a:cubicBezTo>
                    <a:cubicBezTo>
                      <a:pt x="40106" y="191372"/>
                      <a:pt x="59423" y="216426"/>
                      <a:pt x="84474" y="234838"/>
                    </a:cubicBezTo>
                    <a:cubicBezTo>
                      <a:pt x="140914" y="276795"/>
                      <a:pt x="207012" y="284643"/>
                      <a:pt x="258020" y="286756"/>
                    </a:cubicBezTo>
                    <a:cubicBezTo>
                      <a:pt x="259227" y="286756"/>
                      <a:pt x="260132" y="286756"/>
                      <a:pt x="261339" y="286756"/>
                    </a:cubicBezTo>
                    <a:cubicBezTo>
                      <a:pt x="267376" y="286756"/>
                      <a:pt x="274921" y="286153"/>
                      <a:pt x="280354" y="280116"/>
                    </a:cubicBezTo>
                    <a:cubicBezTo>
                      <a:pt x="286693" y="273475"/>
                      <a:pt x="286994" y="264118"/>
                      <a:pt x="286693" y="255666"/>
                    </a:cubicBezTo>
                    <a:cubicBezTo>
                      <a:pt x="283976" y="195900"/>
                      <a:pt x="272809" y="149717"/>
                      <a:pt x="251380" y="110477"/>
                    </a:cubicBezTo>
                    <a:cubicBezTo>
                      <a:pt x="236892" y="84216"/>
                      <a:pt x="219689" y="63992"/>
                      <a:pt x="197957" y="48598"/>
                    </a:cubicBezTo>
                    <a:close/>
                    <a:moveTo>
                      <a:pt x="41616" y="12074"/>
                    </a:moveTo>
                    <a:cubicBezTo>
                      <a:pt x="41616" y="12074"/>
                      <a:pt x="41917" y="12074"/>
                      <a:pt x="41917" y="12074"/>
                    </a:cubicBezTo>
                    <a:cubicBezTo>
                      <a:pt x="41917" y="12074"/>
                      <a:pt x="42219" y="12074"/>
                      <a:pt x="42520" y="12074"/>
                    </a:cubicBezTo>
                    <a:cubicBezTo>
                      <a:pt x="42219" y="12074"/>
                      <a:pt x="41917" y="12074"/>
                      <a:pt x="41616" y="12074"/>
                    </a:cubicBezTo>
                    <a:close/>
                    <a:moveTo>
                      <a:pt x="262547" y="274380"/>
                    </a:moveTo>
                    <a:cubicBezTo>
                      <a:pt x="262245" y="274380"/>
                      <a:pt x="261642" y="274380"/>
                      <a:pt x="261339" y="274380"/>
                    </a:cubicBezTo>
                    <a:cubicBezTo>
                      <a:pt x="261339" y="274380"/>
                      <a:pt x="261339" y="274380"/>
                      <a:pt x="261038" y="274380"/>
                    </a:cubicBezTo>
                    <a:cubicBezTo>
                      <a:pt x="261642" y="274380"/>
                      <a:pt x="262245" y="274380"/>
                      <a:pt x="26254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4" name="Freeform 1693">
                <a:extLst>
                  <a:ext uri="{FF2B5EF4-FFF2-40B4-BE49-F238E27FC236}">
                    <a16:creationId xmlns:a16="http://schemas.microsoft.com/office/drawing/2014/main" id="{5105633E-BCC5-8442-8315-4B0DCC44D405}"/>
                  </a:ext>
                </a:extLst>
              </p:cNvPr>
              <p:cNvSpPr/>
              <p:nvPr/>
            </p:nvSpPr>
            <p:spPr>
              <a:xfrm>
                <a:off x="6905767" y="5007064"/>
                <a:ext cx="285976" cy="290076"/>
              </a:xfrm>
              <a:custGeom>
                <a:avLst/>
                <a:gdLst>
                  <a:gd name="connsiteX0" fmla="*/ 24825 w 285976"/>
                  <a:gd name="connsiteY0" fmla="*/ 290076 h 290076"/>
                  <a:gd name="connsiteX1" fmla="*/ 30560 w 285976"/>
                  <a:gd name="connsiteY1" fmla="*/ 289775 h 290076"/>
                  <a:gd name="connsiteX2" fmla="*/ 160040 w 285976"/>
                  <a:gd name="connsiteY2" fmla="*/ 261401 h 290076"/>
                  <a:gd name="connsiteX3" fmla="*/ 227647 w 285976"/>
                  <a:gd name="connsiteY3" fmla="*/ 211596 h 290076"/>
                  <a:gd name="connsiteX4" fmla="*/ 285898 w 285976"/>
                  <a:gd name="connsiteY4" fmla="*/ 28072 h 290076"/>
                  <a:gd name="connsiteX5" fmla="*/ 279862 w 285976"/>
                  <a:gd name="connsiteY5" fmla="*/ 6641 h 290076"/>
                  <a:gd name="connsiteX6" fmla="*/ 261753 w 285976"/>
                  <a:gd name="connsiteY6" fmla="*/ 0 h 290076"/>
                  <a:gd name="connsiteX7" fmla="*/ 256018 w 285976"/>
                  <a:gd name="connsiteY7" fmla="*/ 302 h 290076"/>
                  <a:gd name="connsiteX8" fmla="*/ 245153 w 285976"/>
                  <a:gd name="connsiteY8" fmla="*/ 1509 h 290076"/>
                  <a:gd name="connsiteX9" fmla="*/ 155210 w 285976"/>
                  <a:gd name="connsiteY9" fmla="*/ 16602 h 290076"/>
                  <a:gd name="connsiteX10" fmla="*/ 20297 w 285976"/>
                  <a:gd name="connsiteY10" fmla="*/ 140360 h 290076"/>
                  <a:gd name="connsiteX11" fmla="*/ 20297 w 285976"/>
                  <a:gd name="connsiteY11" fmla="*/ 140360 h 290076"/>
                  <a:gd name="connsiteX12" fmla="*/ 20297 w 285976"/>
                  <a:gd name="connsiteY12" fmla="*/ 140360 h 290076"/>
                  <a:gd name="connsiteX13" fmla="*/ 76 w 285976"/>
                  <a:gd name="connsiteY13" fmla="*/ 243592 h 290076"/>
                  <a:gd name="connsiteX14" fmla="*/ 76 w 285976"/>
                  <a:gd name="connsiteY14" fmla="*/ 243893 h 290076"/>
                  <a:gd name="connsiteX15" fmla="*/ 76 w 285976"/>
                  <a:gd name="connsiteY15" fmla="*/ 244195 h 290076"/>
                  <a:gd name="connsiteX16" fmla="*/ 76 w 285976"/>
                  <a:gd name="connsiteY16" fmla="*/ 249930 h 290076"/>
                  <a:gd name="connsiteX17" fmla="*/ 378 w 285976"/>
                  <a:gd name="connsiteY17" fmla="*/ 263514 h 290076"/>
                  <a:gd name="connsiteX18" fmla="*/ 24825 w 285976"/>
                  <a:gd name="connsiteY18" fmla="*/ 290076 h 290076"/>
                  <a:gd name="connsiteX19" fmla="*/ 261753 w 285976"/>
                  <a:gd name="connsiteY19" fmla="*/ 12074 h 290076"/>
                  <a:gd name="connsiteX20" fmla="*/ 261753 w 285976"/>
                  <a:gd name="connsiteY20" fmla="*/ 12074 h 290076"/>
                  <a:gd name="connsiteX21" fmla="*/ 260546 w 285976"/>
                  <a:gd name="connsiteY21" fmla="*/ 12074 h 290076"/>
                  <a:gd name="connsiteX22" fmla="*/ 261753 w 285976"/>
                  <a:gd name="connsiteY22" fmla="*/ 12074 h 290076"/>
                  <a:gd name="connsiteX23" fmla="*/ 26334 w 285976"/>
                  <a:gd name="connsiteY23" fmla="*/ 278002 h 290076"/>
                  <a:gd name="connsiteX24" fmla="*/ 24825 w 285976"/>
                  <a:gd name="connsiteY24" fmla="*/ 278002 h 290076"/>
                  <a:gd name="connsiteX25" fmla="*/ 24825 w 285976"/>
                  <a:gd name="connsiteY25" fmla="*/ 278002 h 290076"/>
                  <a:gd name="connsiteX26" fmla="*/ 26334 w 285976"/>
                  <a:gd name="connsiteY26" fmla="*/ 278002 h 29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5976" h="290076">
                    <a:moveTo>
                      <a:pt x="24825" y="290076"/>
                    </a:moveTo>
                    <a:cubicBezTo>
                      <a:pt x="26636" y="290076"/>
                      <a:pt x="28446" y="290076"/>
                      <a:pt x="30560" y="289775"/>
                    </a:cubicBezTo>
                    <a:cubicBezTo>
                      <a:pt x="72814" y="286152"/>
                      <a:pt x="117785" y="281021"/>
                      <a:pt x="160040" y="261401"/>
                    </a:cubicBezTo>
                    <a:cubicBezTo>
                      <a:pt x="189015" y="248119"/>
                      <a:pt x="211349" y="231820"/>
                      <a:pt x="227647" y="211596"/>
                    </a:cubicBezTo>
                    <a:cubicBezTo>
                      <a:pt x="275335" y="153339"/>
                      <a:pt x="283786" y="83008"/>
                      <a:pt x="285898" y="28072"/>
                    </a:cubicBezTo>
                    <a:cubicBezTo>
                      <a:pt x="286200" y="21431"/>
                      <a:pt x="285898" y="12677"/>
                      <a:pt x="279862" y="6641"/>
                    </a:cubicBezTo>
                    <a:cubicBezTo>
                      <a:pt x="273524" y="0"/>
                      <a:pt x="264771" y="0"/>
                      <a:pt x="261753" y="0"/>
                    </a:cubicBezTo>
                    <a:cubicBezTo>
                      <a:pt x="259942" y="0"/>
                      <a:pt x="258131" y="0"/>
                      <a:pt x="256018" y="302"/>
                    </a:cubicBezTo>
                    <a:cubicBezTo>
                      <a:pt x="252397" y="604"/>
                      <a:pt x="248774" y="905"/>
                      <a:pt x="245153" y="1509"/>
                    </a:cubicBezTo>
                    <a:cubicBezTo>
                      <a:pt x="215574" y="4528"/>
                      <a:pt x="185091" y="7244"/>
                      <a:pt x="155210" y="16602"/>
                    </a:cubicBezTo>
                    <a:cubicBezTo>
                      <a:pt x="89414" y="37127"/>
                      <a:pt x="44141" y="78782"/>
                      <a:pt x="20297" y="140360"/>
                    </a:cubicBezTo>
                    <a:lnTo>
                      <a:pt x="20297" y="140360"/>
                    </a:lnTo>
                    <a:lnTo>
                      <a:pt x="20297" y="140360"/>
                    </a:lnTo>
                    <a:cubicBezTo>
                      <a:pt x="8527" y="172657"/>
                      <a:pt x="1887" y="206464"/>
                      <a:pt x="76" y="243592"/>
                    </a:cubicBezTo>
                    <a:lnTo>
                      <a:pt x="76" y="243893"/>
                    </a:lnTo>
                    <a:lnTo>
                      <a:pt x="76" y="244195"/>
                    </a:lnTo>
                    <a:cubicBezTo>
                      <a:pt x="76" y="246007"/>
                      <a:pt x="76" y="247818"/>
                      <a:pt x="76" y="249930"/>
                    </a:cubicBezTo>
                    <a:cubicBezTo>
                      <a:pt x="76" y="254156"/>
                      <a:pt x="-227" y="258684"/>
                      <a:pt x="378" y="263514"/>
                    </a:cubicBezTo>
                    <a:cubicBezTo>
                      <a:pt x="378" y="271664"/>
                      <a:pt x="2188" y="290076"/>
                      <a:pt x="24825" y="290076"/>
                    </a:cubicBezTo>
                    <a:close/>
                    <a:moveTo>
                      <a:pt x="261753" y="12074"/>
                    </a:moveTo>
                    <a:cubicBezTo>
                      <a:pt x="261753" y="12074"/>
                      <a:pt x="261753" y="12074"/>
                      <a:pt x="261753" y="12074"/>
                    </a:cubicBezTo>
                    <a:cubicBezTo>
                      <a:pt x="261451" y="12074"/>
                      <a:pt x="260847" y="12074"/>
                      <a:pt x="260546" y="12074"/>
                    </a:cubicBezTo>
                    <a:cubicBezTo>
                      <a:pt x="260847" y="12074"/>
                      <a:pt x="261149" y="12074"/>
                      <a:pt x="261753" y="12074"/>
                    </a:cubicBezTo>
                    <a:close/>
                    <a:moveTo>
                      <a:pt x="26334" y="278002"/>
                    </a:moveTo>
                    <a:cubicBezTo>
                      <a:pt x="25730" y="278002"/>
                      <a:pt x="25127" y="278002"/>
                      <a:pt x="24825" y="278002"/>
                    </a:cubicBezTo>
                    <a:cubicBezTo>
                      <a:pt x="24825" y="278002"/>
                      <a:pt x="24825" y="278002"/>
                      <a:pt x="24825" y="278002"/>
                    </a:cubicBezTo>
                    <a:cubicBezTo>
                      <a:pt x="25127" y="278002"/>
                      <a:pt x="25730" y="278002"/>
                      <a:pt x="26334" y="27800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5" name="Freeform 1694">
                <a:extLst>
                  <a:ext uri="{FF2B5EF4-FFF2-40B4-BE49-F238E27FC236}">
                    <a16:creationId xmlns:a16="http://schemas.microsoft.com/office/drawing/2014/main" id="{A8FC9DFD-EA77-1B42-86B2-26A25CC082E7}"/>
                  </a:ext>
                </a:extLst>
              </p:cNvPr>
              <p:cNvSpPr/>
              <p:nvPr/>
            </p:nvSpPr>
            <p:spPr>
              <a:xfrm>
                <a:off x="7218527" y="625732"/>
                <a:ext cx="287448" cy="288869"/>
              </a:xfrm>
              <a:custGeom>
                <a:avLst/>
                <a:gdLst>
                  <a:gd name="connsiteX0" fmla="*/ 15392 w 287448"/>
                  <a:gd name="connsiteY0" fmla="*/ 128286 h 288869"/>
                  <a:gd name="connsiteX1" fmla="*/ 126462 w 287448"/>
                  <a:gd name="connsiteY1" fmla="*/ 260193 h 288869"/>
                  <a:gd name="connsiteX2" fmla="*/ 258357 w 287448"/>
                  <a:gd name="connsiteY2" fmla="*/ 288567 h 288869"/>
                  <a:gd name="connsiteX3" fmla="*/ 263186 w 287448"/>
                  <a:gd name="connsiteY3" fmla="*/ 288869 h 288869"/>
                  <a:gd name="connsiteX4" fmla="*/ 287332 w 287448"/>
                  <a:gd name="connsiteY4" fmla="*/ 260797 h 288869"/>
                  <a:gd name="connsiteX5" fmla="*/ 279484 w 287448"/>
                  <a:gd name="connsiteY5" fmla="*/ 188052 h 288869"/>
                  <a:gd name="connsiteX6" fmla="*/ 104128 w 287448"/>
                  <a:gd name="connsiteY6" fmla="*/ 9055 h 288869"/>
                  <a:gd name="connsiteX7" fmla="*/ 56741 w 287448"/>
                  <a:gd name="connsiteY7" fmla="*/ 2717 h 288869"/>
                  <a:gd name="connsiteX8" fmla="*/ 35614 w 287448"/>
                  <a:gd name="connsiteY8" fmla="*/ 604 h 288869"/>
                  <a:gd name="connsiteX9" fmla="*/ 25956 w 287448"/>
                  <a:gd name="connsiteY9" fmla="*/ 0 h 288869"/>
                  <a:gd name="connsiteX10" fmla="*/ 301 w 287448"/>
                  <a:gd name="connsiteY10" fmla="*/ 31090 h 288869"/>
                  <a:gd name="connsiteX11" fmla="*/ 0 w 287448"/>
                  <a:gd name="connsiteY11" fmla="*/ 42862 h 288869"/>
                  <a:gd name="connsiteX12" fmla="*/ 0 w 287448"/>
                  <a:gd name="connsiteY12" fmla="*/ 43164 h 288869"/>
                  <a:gd name="connsiteX13" fmla="*/ 0 w 287448"/>
                  <a:gd name="connsiteY13" fmla="*/ 43466 h 288869"/>
                  <a:gd name="connsiteX14" fmla="*/ 15392 w 287448"/>
                  <a:gd name="connsiteY14" fmla="*/ 128286 h 288869"/>
                  <a:gd name="connsiteX15" fmla="*/ 263488 w 287448"/>
                  <a:gd name="connsiteY15" fmla="*/ 276493 h 288869"/>
                  <a:gd name="connsiteX16" fmla="*/ 263488 w 287448"/>
                  <a:gd name="connsiteY16" fmla="*/ 276493 h 288869"/>
                  <a:gd name="connsiteX17" fmla="*/ 262281 w 287448"/>
                  <a:gd name="connsiteY17" fmla="*/ 276493 h 288869"/>
                  <a:gd name="connsiteX18" fmla="*/ 263488 w 287448"/>
                  <a:gd name="connsiteY18" fmla="*/ 276493 h 288869"/>
                  <a:gd name="connsiteX19" fmla="*/ 26258 w 287448"/>
                  <a:gd name="connsiteY19" fmla="*/ 11470 h 288869"/>
                  <a:gd name="connsiteX20" fmla="*/ 26862 w 287448"/>
                  <a:gd name="connsiteY20" fmla="*/ 11470 h 288869"/>
                  <a:gd name="connsiteX21" fmla="*/ 26258 w 287448"/>
                  <a:gd name="connsiteY21" fmla="*/ 11470 h 288869"/>
                  <a:gd name="connsiteX22" fmla="*/ 26258 w 287448"/>
                  <a:gd name="connsiteY22" fmla="*/ 11470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448" h="288869">
                    <a:moveTo>
                      <a:pt x="15392" y="128286"/>
                    </a:moveTo>
                    <a:cubicBezTo>
                      <a:pt x="34105" y="191070"/>
                      <a:pt x="70625" y="234234"/>
                      <a:pt x="126462" y="260193"/>
                    </a:cubicBezTo>
                    <a:cubicBezTo>
                      <a:pt x="167811" y="279210"/>
                      <a:pt x="210669" y="284040"/>
                      <a:pt x="258357" y="288567"/>
                    </a:cubicBezTo>
                    <a:cubicBezTo>
                      <a:pt x="260168" y="288869"/>
                      <a:pt x="261677" y="288869"/>
                      <a:pt x="263186" y="288869"/>
                    </a:cubicBezTo>
                    <a:cubicBezTo>
                      <a:pt x="286124" y="288869"/>
                      <a:pt x="287030" y="268343"/>
                      <a:pt x="287332" y="260797"/>
                    </a:cubicBezTo>
                    <a:cubicBezTo>
                      <a:pt x="288237" y="235140"/>
                      <a:pt x="283710" y="209785"/>
                      <a:pt x="279484" y="188052"/>
                    </a:cubicBezTo>
                    <a:cubicBezTo>
                      <a:pt x="261074" y="90253"/>
                      <a:pt x="202219" y="29883"/>
                      <a:pt x="104128" y="9055"/>
                    </a:cubicBezTo>
                    <a:cubicBezTo>
                      <a:pt x="88131" y="5735"/>
                      <a:pt x="72135" y="4226"/>
                      <a:pt x="56741" y="2717"/>
                    </a:cubicBezTo>
                    <a:cubicBezTo>
                      <a:pt x="49800" y="2113"/>
                      <a:pt x="42556" y="1509"/>
                      <a:pt x="35614" y="604"/>
                    </a:cubicBezTo>
                    <a:cubicBezTo>
                      <a:pt x="31691" y="0"/>
                      <a:pt x="28673" y="0"/>
                      <a:pt x="25956" y="0"/>
                    </a:cubicBezTo>
                    <a:cubicBezTo>
                      <a:pt x="1207" y="0"/>
                      <a:pt x="603" y="20828"/>
                      <a:pt x="301" y="31090"/>
                    </a:cubicBezTo>
                    <a:cubicBezTo>
                      <a:pt x="0" y="35014"/>
                      <a:pt x="0" y="39240"/>
                      <a:pt x="0" y="42862"/>
                    </a:cubicBezTo>
                    <a:lnTo>
                      <a:pt x="0" y="43164"/>
                    </a:lnTo>
                    <a:lnTo>
                      <a:pt x="0" y="43466"/>
                    </a:lnTo>
                    <a:cubicBezTo>
                      <a:pt x="2113" y="71840"/>
                      <a:pt x="7243" y="100516"/>
                      <a:pt x="15392" y="128286"/>
                    </a:cubicBezTo>
                    <a:close/>
                    <a:moveTo>
                      <a:pt x="263488" y="276493"/>
                    </a:moveTo>
                    <a:cubicBezTo>
                      <a:pt x="263488" y="276493"/>
                      <a:pt x="263488" y="276493"/>
                      <a:pt x="263488" y="276493"/>
                    </a:cubicBezTo>
                    <a:cubicBezTo>
                      <a:pt x="262884" y="276493"/>
                      <a:pt x="262583" y="276493"/>
                      <a:pt x="262281" y="276493"/>
                    </a:cubicBezTo>
                    <a:cubicBezTo>
                      <a:pt x="262583" y="276493"/>
                      <a:pt x="263186" y="276493"/>
                      <a:pt x="263488" y="276493"/>
                    </a:cubicBezTo>
                    <a:close/>
                    <a:moveTo>
                      <a:pt x="26258" y="11470"/>
                    </a:moveTo>
                    <a:cubicBezTo>
                      <a:pt x="26560" y="11470"/>
                      <a:pt x="26560" y="11470"/>
                      <a:pt x="26862" y="11470"/>
                    </a:cubicBezTo>
                    <a:cubicBezTo>
                      <a:pt x="26560" y="11470"/>
                      <a:pt x="26258" y="11470"/>
                      <a:pt x="26258" y="11470"/>
                    </a:cubicBezTo>
                    <a:cubicBezTo>
                      <a:pt x="26258" y="11470"/>
                      <a:pt x="26258" y="11470"/>
                      <a:pt x="26258" y="1147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6" name="Freeform 1695">
                <a:extLst>
                  <a:ext uri="{FF2B5EF4-FFF2-40B4-BE49-F238E27FC236}">
                    <a16:creationId xmlns:a16="http://schemas.microsoft.com/office/drawing/2014/main" id="{2705FFED-4636-B148-8CA9-BB17A292DB88}"/>
                  </a:ext>
                </a:extLst>
              </p:cNvPr>
              <p:cNvSpPr/>
              <p:nvPr/>
            </p:nvSpPr>
            <p:spPr>
              <a:xfrm>
                <a:off x="8469482" y="1251162"/>
                <a:ext cx="286453" cy="287359"/>
              </a:xfrm>
              <a:custGeom>
                <a:avLst/>
                <a:gdLst>
                  <a:gd name="connsiteX0" fmla="*/ 12460 w 286453"/>
                  <a:gd name="connsiteY0" fmla="*/ 124663 h 287359"/>
                  <a:gd name="connsiteX1" fmla="*/ 116286 w 286453"/>
                  <a:gd name="connsiteY1" fmla="*/ 256873 h 287359"/>
                  <a:gd name="connsiteX2" fmla="*/ 251199 w 286453"/>
                  <a:gd name="connsiteY2" fmla="*/ 287360 h 287359"/>
                  <a:gd name="connsiteX3" fmla="*/ 279872 w 286453"/>
                  <a:gd name="connsiteY3" fmla="*/ 279512 h 287359"/>
                  <a:gd name="connsiteX4" fmla="*/ 286210 w 286453"/>
                  <a:gd name="connsiteY4" fmla="*/ 251138 h 287359"/>
                  <a:gd name="connsiteX5" fmla="*/ 264479 w 286453"/>
                  <a:gd name="connsiteY5" fmla="*/ 141265 h 287359"/>
                  <a:gd name="connsiteX6" fmla="*/ 211359 w 286453"/>
                  <a:gd name="connsiteY6" fmla="*/ 61577 h 287359"/>
                  <a:gd name="connsiteX7" fmla="*/ 128057 w 286453"/>
                  <a:gd name="connsiteY7" fmla="*/ 15998 h 287359"/>
                  <a:gd name="connsiteX8" fmla="*/ 50187 w 286453"/>
                  <a:gd name="connsiteY8" fmla="*/ 1509 h 287359"/>
                  <a:gd name="connsiteX9" fmla="*/ 30871 w 286453"/>
                  <a:gd name="connsiteY9" fmla="*/ 0 h 287359"/>
                  <a:gd name="connsiteX10" fmla="*/ 8235 w 286453"/>
                  <a:gd name="connsiteY10" fmla="*/ 7848 h 287359"/>
                  <a:gd name="connsiteX11" fmla="*/ 387 w 286453"/>
                  <a:gd name="connsiteY11" fmla="*/ 51012 h 287359"/>
                  <a:gd name="connsiteX12" fmla="*/ 12460 w 286453"/>
                  <a:gd name="connsiteY12" fmla="*/ 124663 h 287359"/>
                  <a:gd name="connsiteX13" fmla="*/ 30871 w 286453"/>
                  <a:gd name="connsiteY13" fmla="*/ 12074 h 287359"/>
                  <a:gd name="connsiteX14" fmla="*/ 31173 w 286453"/>
                  <a:gd name="connsiteY14" fmla="*/ 12074 h 287359"/>
                  <a:gd name="connsiteX15" fmla="*/ 30871 w 286453"/>
                  <a:gd name="connsiteY15" fmla="*/ 12074 h 287359"/>
                  <a:gd name="connsiteX16" fmla="*/ 30871 w 286453"/>
                  <a:gd name="connsiteY16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453" h="287359">
                    <a:moveTo>
                      <a:pt x="12460" y="124663"/>
                    </a:moveTo>
                    <a:cubicBezTo>
                      <a:pt x="29966" y="186844"/>
                      <a:pt x="64977" y="231518"/>
                      <a:pt x="116286" y="256873"/>
                    </a:cubicBezTo>
                    <a:cubicBezTo>
                      <a:pt x="157032" y="277097"/>
                      <a:pt x="202606" y="287360"/>
                      <a:pt x="251199" y="287360"/>
                    </a:cubicBezTo>
                    <a:cubicBezTo>
                      <a:pt x="262970" y="287360"/>
                      <a:pt x="272930" y="286756"/>
                      <a:pt x="279872" y="279512"/>
                    </a:cubicBezTo>
                    <a:cubicBezTo>
                      <a:pt x="286814" y="272267"/>
                      <a:pt x="286814" y="262005"/>
                      <a:pt x="286210" y="251138"/>
                    </a:cubicBezTo>
                    <a:cubicBezTo>
                      <a:pt x="283796" y="209181"/>
                      <a:pt x="276854" y="173261"/>
                      <a:pt x="264479" y="141265"/>
                    </a:cubicBezTo>
                    <a:cubicBezTo>
                      <a:pt x="252708" y="109571"/>
                      <a:pt x="234599" y="82706"/>
                      <a:pt x="211359" y="61577"/>
                    </a:cubicBezTo>
                    <a:cubicBezTo>
                      <a:pt x="189024" y="41655"/>
                      <a:pt x="160955" y="26261"/>
                      <a:pt x="128057" y="15998"/>
                    </a:cubicBezTo>
                    <a:cubicBezTo>
                      <a:pt x="103911" y="8754"/>
                      <a:pt x="79464" y="4830"/>
                      <a:pt x="50187" y="1509"/>
                    </a:cubicBezTo>
                    <a:cubicBezTo>
                      <a:pt x="41435" y="302"/>
                      <a:pt x="35700" y="0"/>
                      <a:pt x="30871" y="0"/>
                    </a:cubicBezTo>
                    <a:cubicBezTo>
                      <a:pt x="24231" y="0"/>
                      <a:pt x="14875" y="906"/>
                      <a:pt x="8235" y="7848"/>
                    </a:cubicBezTo>
                    <a:cubicBezTo>
                      <a:pt x="-518" y="16904"/>
                      <a:pt x="-518" y="30789"/>
                      <a:pt x="387" y="51012"/>
                    </a:cubicBezTo>
                    <a:cubicBezTo>
                      <a:pt x="387" y="71236"/>
                      <a:pt x="4311" y="94780"/>
                      <a:pt x="12460" y="124663"/>
                    </a:cubicBezTo>
                    <a:close/>
                    <a:moveTo>
                      <a:pt x="30871" y="12074"/>
                    </a:moveTo>
                    <a:cubicBezTo>
                      <a:pt x="30871" y="12074"/>
                      <a:pt x="31173" y="12074"/>
                      <a:pt x="31173" y="12074"/>
                    </a:cubicBezTo>
                    <a:cubicBezTo>
                      <a:pt x="30871" y="12074"/>
                      <a:pt x="30871" y="12074"/>
                      <a:pt x="30871" y="12074"/>
                    </a:cubicBezTo>
                    <a:cubicBezTo>
                      <a:pt x="30569" y="12074"/>
                      <a:pt x="30569" y="12074"/>
                      <a:pt x="3087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7" name="Freeform 1696">
                <a:extLst>
                  <a:ext uri="{FF2B5EF4-FFF2-40B4-BE49-F238E27FC236}">
                    <a16:creationId xmlns:a16="http://schemas.microsoft.com/office/drawing/2014/main" id="{2051155D-9D5C-504A-8EE5-EEDF420E4A0B}"/>
                  </a:ext>
                </a:extLst>
              </p:cNvPr>
              <p:cNvSpPr/>
              <p:nvPr/>
            </p:nvSpPr>
            <p:spPr>
              <a:xfrm>
                <a:off x="8160222" y="5634909"/>
                <a:ext cx="286167" cy="287057"/>
              </a:xfrm>
              <a:custGeom>
                <a:avLst/>
                <a:gdLst>
                  <a:gd name="connsiteX0" fmla="*/ 258037 w 286167"/>
                  <a:gd name="connsiteY0" fmla="*/ 0 h 287057"/>
                  <a:gd name="connsiteX1" fmla="*/ 255320 w 286167"/>
                  <a:gd name="connsiteY1" fmla="*/ 0 h 287057"/>
                  <a:gd name="connsiteX2" fmla="*/ 149382 w 286167"/>
                  <a:gd name="connsiteY2" fmla="*/ 18111 h 287057"/>
                  <a:gd name="connsiteX3" fmla="*/ 18995 w 286167"/>
                  <a:gd name="connsiteY3" fmla="*/ 146698 h 287057"/>
                  <a:gd name="connsiteX4" fmla="*/ 585 w 286167"/>
                  <a:gd name="connsiteY4" fmla="*/ 240875 h 287057"/>
                  <a:gd name="connsiteX5" fmla="*/ 7225 w 286167"/>
                  <a:gd name="connsiteY5" fmla="*/ 278606 h 287057"/>
                  <a:gd name="connsiteX6" fmla="*/ 34992 w 286167"/>
                  <a:gd name="connsiteY6" fmla="*/ 287058 h 287057"/>
                  <a:gd name="connsiteX7" fmla="*/ 44952 w 286167"/>
                  <a:gd name="connsiteY7" fmla="*/ 286756 h 287057"/>
                  <a:gd name="connsiteX8" fmla="*/ 163567 w 286167"/>
                  <a:gd name="connsiteY8" fmla="*/ 258986 h 287057"/>
                  <a:gd name="connsiteX9" fmla="*/ 232080 w 286167"/>
                  <a:gd name="connsiteY9" fmla="*/ 206162 h 287057"/>
                  <a:gd name="connsiteX10" fmla="*/ 286105 w 286167"/>
                  <a:gd name="connsiteY10" fmla="*/ 31090 h 287057"/>
                  <a:gd name="connsiteX11" fmla="*/ 279768 w 286167"/>
                  <a:gd name="connsiteY11" fmla="*/ 7244 h 287057"/>
                  <a:gd name="connsiteX12" fmla="*/ 258037 w 286167"/>
                  <a:gd name="connsiteY12" fmla="*/ 0 h 287057"/>
                  <a:gd name="connsiteX13" fmla="*/ 34992 w 286167"/>
                  <a:gd name="connsiteY13" fmla="*/ 274682 h 287057"/>
                  <a:gd name="connsiteX14" fmla="*/ 34690 w 286167"/>
                  <a:gd name="connsiteY14" fmla="*/ 274682 h 287057"/>
                  <a:gd name="connsiteX15" fmla="*/ 38010 w 286167"/>
                  <a:gd name="connsiteY15" fmla="*/ 274682 h 287057"/>
                  <a:gd name="connsiteX16" fmla="*/ 34992 w 286167"/>
                  <a:gd name="connsiteY16" fmla="*/ 274682 h 287057"/>
                  <a:gd name="connsiteX17" fmla="*/ 255622 w 286167"/>
                  <a:gd name="connsiteY17" fmla="*/ 12074 h 287057"/>
                  <a:gd name="connsiteX18" fmla="*/ 258037 w 286167"/>
                  <a:gd name="connsiteY18" fmla="*/ 12074 h 287057"/>
                  <a:gd name="connsiteX19" fmla="*/ 258338 w 286167"/>
                  <a:gd name="connsiteY19" fmla="*/ 12074 h 287057"/>
                  <a:gd name="connsiteX20" fmla="*/ 255622 w 286167"/>
                  <a:gd name="connsiteY20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167" h="287057">
                    <a:moveTo>
                      <a:pt x="258037" y="0"/>
                    </a:moveTo>
                    <a:cubicBezTo>
                      <a:pt x="257131" y="0"/>
                      <a:pt x="256225" y="0"/>
                      <a:pt x="255320" y="0"/>
                    </a:cubicBezTo>
                    <a:cubicBezTo>
                      <a:pt x="220007" y="604"/>
                      <a:pt x="184392" y="6641"/>
                      <a:pt x="149382" y="18111"/>
                    </a:cubicBezTo>
                    <a:cubicBezTo>
                      <a:pt x="86000" y="38636"/>
                      <a:pt x="41934" y="82103"/>
                      <a:pt x="18995" y="146698"/>
                    </a:cubicBezTo>
                    <a:cubicBezTo>
                      <a:pt x="9036" y="174468"/>
                      <a:pt x="2999" y="205257"/>
                      <a:pt x="585" y="240875"/>
                    </a:cubicBezTo>
                    <a:cubicBezTo>
                      <a:pt x="-623" y="258081"/>
                      <a:pt x="-623" y="270155"/>
                      <a:pt x="7225" y="278606"/>
                    </a:cubicBezTo>
                    <a:cubicBezTo>
                      <a:pt x="14468" y="286454"/>
                      <a:pt x="25334" y="287058"/>
                      <a:pt x="34992" y="287058"/>
                    </a:cubicBezTo>
                    <a:cubicBezTo>
                      <a:pt x="37709" y="287058"/>
                      <a:pt x="41028" y="287058"/>
                      <a:pt x="44952" y="286756"/>
                    </a:cubicBezTo>
                    <a:cubicBezTo>
                      <a:pt x="86603" y="284945"/>
                      <a:pt x="126443" y="275588"/>
                      <a:pt x="163567" y="258986"/>
                    </a:cubicBezTo>
                    <a:cubicBezTo>
                      <a:pt x="192541" y="246007"/>
                      <a:pt x="215178" y="228801"/>
                      <a:pt x="232080" y="206162"/>
                    </a:cubicBezTo>
                    <a:cubicBezTo>
                      <a:pt x="267393" y="159678"/>
                      <a:pt x="284596" y="104138"/>
                      <a:pt x="286105" y="31090"/>
                    </a:cubicBezTo>
                    <a:cubicBezTo>
                      <a:pt x="286407" y="22639"/>
                      <a:pt x="285804" y="13583"/>
                      <a:pt x="279768" y="7244"/>
                    </a:cubicBezTo>
                    <a:cubicBezTo>
                      <a:pt x="274032" y="604"/>
                      <a:pt x="265280" y="0"/>
                      <a:pt x="258037" y="0"/>
                    </a:cubicBezTo>
                    <a:close/>
                    <a:moveTo>
                      <a:pt x="34992" y="274682"/>
                    </a:moveTo>
                    <a:cubicBezTo>
                      <a:pt x="34992" y="274682"/>
                      <a:pt x="34690" y="274682"/>
                      <a:pt x="34690" y="274682"/>
                    </a:cubicBezTo>
                    <a:cubicBezTo>
                      <a:pt x="35595" y="274682"/>
                      <a:pt x="36803" y="274682"/>
                      <a:pt x="38010" y="274682"/>
                    </a:cubicBezTo>
                    <a:cubicBezTo>
                      <a:pt x="36803" y="274682"/>
                      <a:pt x="35897" y="274682"/>
                      <a:pt x="34992" y="274682"/>
                    </a:cubicBezTo>
                    <a:close/>
                    <a:moveTo>
                      <a:pt x="255622" y="12074"/>
                    </a:moveTo>
                    <a:cubicBezTo>
                      <a:pt x="256528" y="12074"/>
                      <a:pt x="257131" y="12074"/>
                      <a:pt x="258037" y="12074"/>
                    </a:cubicBezTo>
                    <a:cubicBezTo>
                      <a:pt x="258037" y="12074"/>
                      <a:pt x="258338" y="12074"/>
                      <a:pt x="258338" y="12074"/>
                    </a:cubicBezTo>
                    <a:cubicBezTo>
                      <a:pt x="257432" y="12074"/>
                      <a:pt x="256528" y="12074"/>
                      <a:pt x="2556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8" name="Freeform 1697">
                <a:extLst>
                  <a:ext uri="{FF2B5EF4-FFF2-40B4-BE49-F238E27FC236}">
                    <a16:creationId xmlns:a16="http://schemas.microsoft.com/office/drawing/2014/main" id="{FE9E8046-0C8C-4C40-8A98-FEBE83F9EB35}"/>
                  </a:ext>
                </a:extLst>
              </p:cNvPr>
              <p:cNvSpPr/>
              <p:nvPr/>
            </p:nvSpPr>
            <p:spPr>
              <a:xfrm>
                <a:off x="8469266" y="4692236"/>
                <a:ext cx="286790" cy="286756"/>
              </a:xfrm>
              <a:custGeom>
                <a:avLst/>
                <a:gdLst>
                  <a:gd name="connsiteX0" fmla="*/ 28371 w 286790"/>
                  <a:gd name="connsiteY0" fmla="*/ 286756 h 286756"/>
                  <a:gd name="connsiteX1" fmla="*/ 37727 w 286790"/>
                  <a:gd name="connsiteY1" fmla="*/ 286153 h 286756"/>
                  <a:gd name="connsiteX2" fmla="*/ 129782 w 286790"/>
                  <a:gd name="connsiteY2" fmla="*/ 270456 h 286756"/>
                  <a:gd name="connsiteX3" fmla="*/ 231495 w 286790"/>
                  <a:gd name="connsiteY3" fmla="*/ 205257 h 286756"/>
                  <a:gd name="connsiteX4" fmla="*/ 286728 w 286790"/>
                  <a:gd name="connsiteY4" fmla="*/ 30185 h 286756"/>
                  <a:gd name="connsiteX5" fmla="*/ 280692 w 286790"/>
                  <a:gd name="connsiteY5" fmla="*/ 7848 h 286756"/>
                  <a:gd name="connsiteX6" fmla="*/ 255037 w 286790"/>
                  <a:gd name="connsiteY6" fmla="*/ 0 h 286756"/>
                  <a:gd name="connsiteX7" fmla="*/ 250510 w 286790"/>
                  <a:gd name="connsiteY7" fmla="*/ 0 h 286756"/>
                  <a:gd name="connsiteX8" fmla="*/ 122237 w 286790"/>
                  <a:gd name="connsiteY8" fmla="*/ 27770 h 286756"/>
                  <a:gd name="connsiteX9" fmla="*/ 21731 w 286790"/>
                  <a:gd name="connsiteY9" fmla="*/ 137039 h 286756"/>
                  <a:gd name="connsiteX10" fmla="*/ 0 w 286790"/>
                  <a:gd name="connsiteY10" fmla="*/ 239668 h 286756"/>
                  <a:gd name="connsiteX11" fmla="*/ 0 w 286790"/>
                  <a:gd name="connsiteY11" fmla="*/ 239970 h 286756"/>
                  <a:gd name="connsiteX12" fmla="*/ 0 w 286790"/>
                  <a:gd name="connsiteY12" fmla="*/ 240271 h 286756"/>
                  <a:gd name="connsiteX13" fmla="*/ 0 w 286790"/>
                  <a:gd name="connsiteY13" fmla="*/ 249931 h 286756"/>
                  <a:gd name="connsiteX14" fmla="*/ 0 w 286790"/>
                  <a:gd name="connsiteY14" fmla="*/ 249931 h 286756"/>
                  <a:gd name="connsiteX15" fmla="*/ 0 w 286790"/>
                  <a:gd name="connsiteY15" fmla="*/ 249931 h 286756"/>
                  <a:gd name="connsiteX16" fmla="*/ 28371 w 286790"/>
                  <a:gd name="connsiteY16" fmla="*/ 286756 h 286756"/>
                  <a:gd name="connsiteX17" fmla="*/ 250208 w 286790"/>
                  <a:gd name="connsiteY17" fmla="*/ 12376 h 286756"/>
                  <a:gd name="connsiteX18" fmla="*/ 254735 w 286790"/>
                  <a:gd name="connsiteY18" fmla="*/ 12376 h 286756"/>
                  <a:gd name="connsiteX19" fmla="*/ 248397 w 286790"/>
                  <a:gd name="connsiteY19" fmla="*/ 12376 h 286756"/>
                  <a:gd name="connsiteX20" fmla="*/ 250208 w 286790"/>
                  <a:gd name="connsiteY20" fmla="*/ 12376 h 286756"/>
                  <a:gd name="connsiteX21" fmla="*/ 28975 w 286790"/>
                  <a:gd name="connsiteY21" fmla="*/ 274682 h 286756"/>
                  <a:gd name="connsiteX22" fmla="*/ 28371 w 286790"/>
                  <a:gd name="connsiteY22" fmla="*/ 274682 h 286756"/>
                  <a:gd name="connsiteX23" fmla="*/ 27164 w 286790"/>
                  <a:gd name="connsiteY23" fmla="*/ 274682 h 286756"/>
                  <a:gd name="connsiteX24" fmla="*/ 28975 w 286790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90" h="286756">
                    <a:moveTo>
                      <a:pt x="28371" y="286756"/>
                    </a:moveTo>
                    <a:cubicBezTo>
                      <a:pt x="31088" y="286756"/>
                      <a:pt x="34106" y="286756"/>
                      <a:pt x="37727" y="286153"/>
                    </a:cubicBezTo>
                    <a:cubicBezTo>
                      <a:pt x="70928" y="283134"/>
                      <a:pt x="100506" y="279814"/>
                      <a:pt x="129782" y="270456"/>
                    </a:cubicBezTo>
                    <a:cubicBezTo>
                      <a:pt x="175961" y="255364"/>
                      <a:pt x="208255" y="234838"/>
                      <a:pt x="231495" y="205257"/>
                    </a:cubicBezTo>
                    <a:cubicBezTo>
                      <a:pt x="276467" y="148509"/>
                      <a:pt x="284616" y="81801"/>
                      <a:pt x="286728" y="30185"/>
                    </a:cubicBezTo>
                    <a:cubicBezTo>
                      <a:pt x="287030" y="22337"/>
                      <a:pt x="286426" y="14187"/>
                      <a:pt x="280692" y="7848"/>
                    </a:cubicBezTo>
                    <a:cubicBezTo>
                      <a:pt x="274353" y="906"/>
                      <a:pt x="264997" y="302"/>
                      <a:pt x="255037" y="0"/>
                    </a:cubicBezTo>
                    <a:cubicBezTo>
                      <a:pt x="253528" y="0"/>
                      <a:pt x="252019" y="0"/>
                      <a:pt x="250510" y="0"/>
                    </a:cubicBezTo>
                    <a:cubicBezTo>
                      <a:pt x="205237" y="0"/>
                      <a:pt x="161775" y="9357"/>
                      <a:pt x="122237" y="27770"/>
                    </a:cubicBezTo>
                    <a:cubicBezTo>
                      <a:pt x="75153" y="49805"/>
                      <a:pt x="41349" y="86329"/>
                      <a:pt x="21731" y="137039"/>
                    </a:cubicBezTo>
                    <a:cubicBezTo>
                      <a:pt x="9658" y="167526"/>
                      <a:pt x="2415" y="201031"/>
                      <a:pt x="0" y="239668"/>
                    </a:cubicBezTo>
                    <a:lnTo>
                      <a:pt x="0" y="239970"/>
                    </a:lnTo>
                    <a:lnTo>
                      <a:pt x="0" y="240271"/>
                    </a:lnTo>
                    <a:lnTo>
                      <a:pt x="0" y="249931"/>
                    </a:lnTo>
                    <a:lnTo>
                      <a:pt x="0" y="249931"/>
                    </a:lnTo>
                    <a:lnTo>
                      <a:pt x="0" y="249931"/>
                    </a:lnTo>
                    <a:cubicBezTo>
                      <a:pt x="0" y="265929"/>
                      <a:pt x="302" y="286756"/>
                      <a:pt x="28371" y="286756"/>
                    </a:cubicBezTo>
                    <a:close/>
                    <a:moveTo>
                      <a:pt x="250208" y="12376"/>
                    </a:moveTo>
                    <a:cubicBezTo>
                      <a:pt x="251717" y="12376"/>
                      <a:pt x="253226" y="12376"/>
                      <a:pt x="254735" y="12376"/>
                    </a:cubicBezTo>
                    <a:cubicBezTo>
                      <a:pt x="252623" y="12376"/>
                      <a:pt x="250510" y="12376"/>
                      <a:pt x="248397" y="12376"/>
                    </a:cubicBezTo>
                    <a:cubicBezTo>
                      <a:pt x="249001" y="12376"/>
                      <a:pt x="249604" y="12376"/>
                      <a:pt x="250208" y="12376"/>
                    </a:cubicBezTo>
                    <a:close/>
                    <a:moveTo>
                      <a:pt x="28975" y="274682"/>
                    </a:moveTo>
                    <a:cubicBezTo>
                      <a:pt x="28673" y="274682"/>
                      <a:pt x="28673" y="274682"/>
                      <a:pt x="28371" y="274682"/>
                    </a:cubicBezTo>
                    <a:cubicBezTo>
                      <a:pt x="28069" y="274682"/>
                      <a:pt x="27466" y="274682"/>
                      <a:pt x="27164" y="274682"/>
                    </a:cubicBezTo>
                    <a:cubicBezTo>
                      <a:pt x="27767" y="274682"/>
                      <a:pt x="28371" y="274682"/>
                      <a:pt x="2897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699" name="Freeform 1698">
                <a:extLst>
                  <a:ext uri="{FF2B5EF4-FFF2-40B4-BE49-F238E27FC236}">
                    <a16:creationId xmlns:a16="http://schemas.microsoft.com/office/drawing/2014/main" id="{24E274BB-CAE4-4846-BDF0-85394641F56E}"/>
                  </a:ext>
                </a:extLst>
              </p:cNvPr>
              <p:cNvSpPr/>
              <p:nvPr/>
            </p:nvSpPr>
            <p:spPr>
              <a:xfrm>
                <a:off x="8160601" y="5943700"/>
                <a:ext cx="286391" cy="286756"/>
              </a:xfrm>
              <a:custGeom>
                <a:avLst/>
                <a:gdLst>
                  <a:gd name="connsiteX0" fmla="*/ 254639 w 286391"/>
                  <a:gd name="connsiteY0" fmla="*/ 0 h 286756"/>
                  <a:gd name="connsiteX1" fmla="*/ 133006 w 286391"/>
                  <a:gd name="connsiteY1" fmla="*/ 23846 h 286756"/>
                  <a:gd name="connsiteX2" fmla="*/ 27670 w 286391"/>
                  <a:gd name="connsiteY2" fmla="*/ 124965 h 286756"/>
                  <a:gd name="connsiteX3" fmla="*/ 205 w 286391"/>
                  <a:gd name="connsiteY3" fmla="*/ 248120 h 286756"/>
                  <a:gd name="connsiteX4" fmla="*/ 7147 w 286391"/>
                  <a:gd name="connsiteY4" fmla="*/ 278606 h 286756"/>
                  <a:gd name="connsiteX5" fmla="*/ 37933 w 286391"/>
                  <a:gd name="connsiteY5" fmla="*/ 286757 h 286756"/>
                  <a:gd name="connsiteX6" fmla="*/ 40045 w 286391"/>
                  <a:gd name="connsiteY6" fmla="*/ 286757 h 286756"/>
                  <a:gd name="connsiteX7" fmla="*/ 40951 w 286391"/>
                  <a:gd name="connsiteY7" fmla="*/ 286757 h 286756"/>
                  <a:gd name="connsiteX8" fmla="*/ 41252 w 286391"/>
                  <a:gd name="connsiteY8" fmla="*/ 286757 h 286756"/>
                  <a:gd name="connsiteX9" fmla="*/ 41554 w 286391"/>
                  <a:gd name="connsiteY9" fmla="*/ 286757 h 286756"/>
                  <a:gd name="connsiteX10" fmla="*/ 141758 w 286391"/>
                  <a:gd name="connsiteY10" fmla="*/ 267136 h 286756"/>
                  <a:gd name="connsiteX11" fmla="*/ 229286 w 286391"/>
                  <a:gd name="connsiteY11" fmla="*/ 209181 h 286756"/>
                  <a:gd name="connsiteX12" fmla="*/ 286330 w 286391"/>
                  <a:gd name="connsiteY12" fmla="*/ 29883 h 286756"/>
                  <a:gd name="connsiteX13" fmla="*/ 279992 w 286391"/>
                  <a:gd name="connsiteY13" fmla="*/ 6641 h 286756"/>
                  <a:gd name="connsiteX14" fmla="*/ 254639 w 286391"/>
                  <a:gd name="connsiteY14" fmla="*/ 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6391" h="286756">
                    <a:moveTo>
                      <a:pt x="254639" y="0"/>
                    </a:moveTo>
                    <a:cubicBezTo>
                      <a:pt x="211479" y="0"/>
                      <a:pt x="170733" y="8150"/>
                      <a:pt x="133006" y="23846"/>
                    </a:cubicBezTo>
                    <a:cubicBezTo>
                      <a:pt x="83809" y="44372"/>
                      <a:pt x="48496" y="78179"/>
                      <a:pt x="27670" y="124965"/>
                    </a:cubicBezTo>
                    <a:cubicBezTo>
                      <a:pt x="10769" y="162998"/>
                      <a:pt x="1714" y="203446"/>
                      <a:pt x="205" y="248120"/>
                    </a:cubicBezTo>
                    <a:cubicBezTo>
                      <a:pt x="-398" y="259892"/>
                      <a:pt x="-97" y="271060"/>
                      <a:pt x="7147" y="278606"/>
                    </a:cubicBezTo>
                    <a:cubicBezTo>
                      <a:pt x="14391" y="286152"/>
                      <a:pt x="25256" y="286757"/>
                      <a:pt x="37933" y="286757"/>
                    </a:cubicBezTo>
                    <a:lnTo>
                      <a:pt x="40045" y="286757"/>
                    </a:lnTo>
                    <a:lnTo>
                      <a:pt x="40951" y="286757"/>
                    </a:lnTo>
                    <a:lnTo>
                      <a:pt x="41252" y="286757"/>
                    </a:lnTo>
                    <a:lnTo>
                      <a:pt x="41554" y="286757"/>
                    </a:lnTo>
                    <a:cubicBezTo>
                      <a:pt x="80489" y="284643"/>
                      <a:pt x="112482" y="278606"/>
                      <a:pt x="141758" y="267136"/>
                    </a:cubicBezTo>
                    <a:cubicBezTo>
                      <a:pt x="168922" y="256572"/>
                      <a:pt x="203330" y="240574"/>
                      <a:pt x="229286" y="209181"/>
                    </a:cubicBezTo>
                    <a:cubicBezTo>
                      <a:pt x="266712" y="162998"/>
                      <a:pt x="284821" y="106251"/>
                      <a:pt x="286330" y="29883"/>
                    </a:cubicBezTo>
                    <a:cubicBezTo>
                      <a:pt x="286631" y="21733"/>
                      <a:pt x="286028" y="12980"/>
                      <a:pt x="279992" y="6641"/>
                    </a:cubicBezTo>
                    <a:cubicBezTo>
                      <a:pt x="273352" y="604"/>
                      <a:pt x="264598" y="0"/>
                      <a:pt x="254639" y="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0" name="Freeform 1699">
                <a:extLst>
                  <a:ext uri="{FF2B5EF4-FFF2-40B4-BE49-F238E27FC236}">
                    <a16:creationId xmlns:a16="http://schemas.microsoft.com/office/drawing/2014/main" id="{6638F8DE-289B-5F49-B067-076DDA15C7B3}"/>
                  </a:ext>
                </a:extLst>
              </p:cNvPr>
              <p:cNvSpPr/>
              <p:nvPr/>
            </p:nvSpPr>
            <p:spPr>
              <a:xfrm>
                <a:off x="8160445" y="3757109"/>
                <a:ext cx="286246" cy="286756"/>
              </a:xfrm>
              <a:custGeom>
                <a:avLst/>
                <a:gdLst>
                  <a:gd name="connsiteX0" fmla="*/ 31147 w 286246"/>
                  <a:gd name="connsiteY0" fmla="*/ 286756 h 286756"/>
                  <a:gd name="connsiteX1" fmla="*/ 38693 w 286246"/>
                  <a:gd name="connsiteY1" fmla="*/ 286454 h 286756"/>
                  <a:gd name="connsiteX2" fmla="*/ 142217 w 286246"/>
                  <a:gd name="connsiteY2" fmla="*/ 266834 h 286756"/>
                  <a:gd name="connsiteX3" fmla="*/ 224613 w 286246"/>
                  <a:gd name="connsiteY3" fmla="*/ 214011 h 286756"/>
                  <a:gd name="connsiteX4" fmla="*/ 286184 w 286246"/>
                  <a:gd name="connsiteY4" fmla="*/ 29280 h 286756"/>
                  <a:gd name="connsiteX5" fmla="*/ 280148 w 286246"/>
                  <a:gd name="connsiteY5" fmla="*/ 7244 h 286756"/>
                  <a:gd name="connsiteX6" fmla="*/ 256606 w 286246"/>
                  <a:gd name="connsiteY6" fmla="*/ 0 h 286756"/>
                  <a:gd name="connsiteX7" fmla="*/ 251777 w 286246"/>
                  <a:gd name="connsiteY7" fmla="*/ 0 h 286756"/>
                  <a:gd name="connsiteX8" fmla="*/ 141009 w 286246"/>
                  <a:gd name="connsiteY8" fmla="*/ 20526 h 286756"/>
                  <a:gd name="connsiteX9" fmla="*/ 51671 w 286246"/>
                  <a:gd name="connsiteY9" fmla="*/ 84216 h 286756"/>
                  <a:gd name="connsiteX10" fmla="*/ 362 w 286246"/>
                  <a:gd name="connsiteY10" fmla="*/ 241177 h 286756"/>
                  <a:gd name="connsiteX11" fmla="*/ 362 w 286246"/>
                  <a:gd name="connsiteY11" fmla="*/ 241479 h 286756"/>
                  <a:gd name="connsiteX12" fmla="*/ 362 w 286246"/>
                  <a:gd name="connsiteY12" fmla="*/ 241781 h 286756"/>
                  <a:gd name="connsiteX13" fmla="*/ 362 w 286246"/>
                  <a:gd name="connsiteY13" fmla="*/ 244497 h 286756"/>
                  <a:gd name="connsiteX14" fmla="*/ 59 w 286246"/>
                  <a:gd name="connsiteY14" fmla="*/ 248723 h 286756"/>
                  <a:gd name="connsiteX15" fmla="*/ 7605 w 286246"/>
                  <a:gd name="connsiteY15" fmla="*/ 278908 h 286756"/>
                  <a:gd name="connsiteX16" fmla="*/ 31147 w 286246"/>
                  <a:gd name="connsiteY16" fmla="*/ 286756 h 286756"/>
                  <a:gd name="connsiteX17" fmla="*/ 251475 w 286246"/>
                  <a:gd name="connsiteY17" fmla="*/ 12376 h 286756"/>
                  <a:gd name="connsiteX18" fmla="*/ 256002 w 286246"/>
                  <a:gd name="connsiteY18" fmla="*/ 12376 h 286756"/>
                  <a:gd name="connsiteX19" fmla="*/ 250569 w 286246"/>
                  <a:gd name="connsiteY19" fmla="*/ 12376 h 286756"/>
                  <a:gd name="connsiteX20" fmla="*/ 251475 w 286246"/>
                  <a:gd name="connsiteY20" fmla="*/ 12376 h 286756"/>
                  <a:gd name="connsiteX21" fmla="*/ 32958 w 286246"/>
                  <a:gd name="connsiteY21" fmla="*/ 274682 h 286756"/>
                  <a:gd name="connsiteX22" fmla="*/ 31147 w 286246"/>
                  <a:gd name="connsiteY22" fmla="*/ 274682 h 286756"/>
                  <a:gd name="connsiteX23" fmla="*/ 30544 w 286246"/>
                  <a:gd name="connsiteY23" fmla="*/ 274682 h 286756"/>
                  <a:gd name="connsiteX24" fmla="*/ 32958 w 286246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246" h="286756">
                    <a:moveTo>
                      <a:pt x="31147" y="286756"/>
                    </a:moveTo>
                    <a:cubicBezTo>
                      <a:pt x="33260" y="286756"/>
                      <a:pt x="35674" y="286756"/>
                      <a:pt x="38693" y="286454"/>
                    </a:cubicBezTo>
                    <a:cubicBezTo>
                      <a:pt x="79740" y="284643"/>
                      <a:pt x="112638" y="278305"/>
                      <a:pt x="142217" y="266834"/>
                    </a:cubicBezTo>
                    <a:cubicBezTo>
                      <a:pt x="167569" y="257175"/>
                      <a:pt x="200166" y="242385"/>
                      <a:pt x="224613" y="214011"/>
                    </a:cubicBezTo>
                    <a:cubicBezTo>
                      <a:pt x="265359" y="166922"/>
                      <a:pt x="284977" y="108364"/>
                      <a:pt x="286184" y="29280"/>
                    </a:cubicBezTo>
                    <a:cubicBezTo>
                      <a:pt x="286486" y="22035"/>
                      <a:pt x="285882" y="13281"/>
                      <a:pt x="280148" y="7244"/>
                    </a:cubicBezTo>
                    <a:cubicBezTo>
                      <a:pt x="274112" y="906"/>
                      <a:pt x="265660" y="302"/>
                      <a:pt x="256606" y="0"/>
                    </a:cubicBezTo>
                    <a:cubicBezTo>
                      <a:pt x="255097" y="0"/>
                      <a:pt x="253286" y="0"/>
                      <a:pt x="251777" y="0"/>
                    </a:cubicBezTo>
                    <a:cubicBezTo>
                      <a:pt x="214653" y="0"/>
                      <a:pt x="177529" y="6943"/>
                      <a:pt x="141009" y="20526"/>
                    </a:cubicBezTo>
                    <a:cubicBezTo>
                      <a:pt x="100868" y="35618"/>
                      <a:pt x="71591" y="56446"/>
                      <a:pt x="51671" y="84216"/>
                    </a:cubicBezTo>
                    <a:cubicBezTo>
                      <a:pt x="20885" y="126475"/>
                      <a:pt x="3983" y="177789"/>
                      <a:pt x="362" y="241177"/>
                    </a:cubicBezTo>
                    <a:lnTo>
                      <a:pt x="362" y="241479"/>
                    </a:lnTo>
                    <a:lnTo>
                      <a:pt x="362" y="241781"/>
                    </a:lnTo>
                    <a:cubicBezTo>
                      <a:pt x="362" y="242686"/>
                      <a:pt x="362" y="243592"/>
                      <a:pt x="362" y="244497"/>
                    </a:cubicBezTo>
                    <a:cubicBezTo>
                      <a:pt x="362" y="245705"/>
                      <a:pt x="59" y="247214"/>
                      <a:pt x="59" y="248723"/>
                    </a:cubicBezTo>
                    <a:cubicBezTo>
                      <a:pt x="-242" y="260797"/>
                      <a:pt x="362" y="271664"/>
                      <a:pt x="7605" y="278908"/>
                    </a:cubicBezTo>
                    <a:cubicBezTo>
                      <a:pt x="13641" y="285851"/>
                      <a:pt x="22998" y="286756"/>
                      <a:pt x="31147" y="286756"/>
                    </a:cubicBezTo>
                    <a:close/>
                    <a:moveTo>
                      <a:pt x="251475" y="12376"/>
                    </a:moveTo>
                    <a:cubicBezTo>
                      <a:pt x="252984" y="12376"/>
                      <a:pt x="254493" y="12376"/>
                      <a:pt x="256002" y="12376"/>
                    </a:cubicBezTo>
                    <a:cubicBezTo>
                      <a:pt x="254191" y="12376"/>
                      <a:pt x="252381" y="12376"/>
                      <a:pt x="250569" y="12376"/>
                    </a:cubicBezTo>
                    <a:cubicBezTo>
                      <a:pt x="251173" y="12376"/>
                      <a:pt x="251475" y="12376"/>
                      <a:pt x="251475" y="12376"/>
                    </a:cubicBezTo>
                    <a:close/>
                    <a:moveTo>
                      <a:pt x="32958" y="274682"/>
                    </a:moveTo>
                    <a:cubicBezTo>
                      <a:pt x="32354" y="274682"/>
                      <a:pt x="31751" y="274682"/>
                      <a:pt x="31147" y="274682"/>
                    </a:cubicBezTo>
                    <a:cubicBezTo>
                      <a:pt x="30845" y="274682"/>
                      <a:pt x="30845" y="274682"/>
                      <a:pt x="30544" y="274682"/>
                    </a:cubicBezTo>
                    <a:cubicBezTo>
                      <a:pt x="31449" y="274682"/>
                      <a:pt x="32053" y="274682"/>
                      <a:pt x="3295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1" name="Freeform 1700">
                <a:extLst>
                  <a:ext uri="{FF2B5EF4-FFF2-40B4-BE49-F238E27FC236}">
                    <a16:creationId xmlns:a16="http://schemas.microsoft.com/office/drawing/2014/main" id="{23E27118-3521-C04C-B50B-E9BA0CC7122F}"/>
                  </a:ext>
                </a:extLst>
              </p:cNvPr>
              <p:cNvSpPr/>
              <p:nvPr/>
            </p:nvSpPr>
            <p:spPr>
              <a:xfrm>
                <a:off x="8159901" y="4065900"/>
                <a:ext cx="286728" cy="286756"/>
              </a:xfrm>
              <a:custGeom>
                <a:avLst/>
                <a:gdLst>
                  <a:gd name="connsiteX0" fmla="*/ 7545 w 286728"/>
                  <a:gd name="connsiteY0" fmla="*/ 278908 h 286756"/>
                  <a:gd name="connsiteX1" fmla="*/ 37425 w 286728"/>
                  <a:gd name="connsiteY1" fmla="*/ 286756 h 286756"/>
                  <a:gd name="connsiteX2" fmla="*/ 141252 w 286728"/>
                  <a:gd name="connsiteY2" fmla="*/ 267740 h 286756"/>
                  <a:gd name="connsiteX3" fmla="*/ 217008 w 286728"/>
                  <a:gd name="connsiteY3" fmla="*/ 221557 h 286756"/>
                  <a:gd name="connsiteX4" fmla="*/ 286728 w 286728"/>
                  <a:gd name="connsiteY4" fmla="*/ 28374 h 286756"/>
                  <a:gd name="connsiteX5" fmla="*/ 280088 w 286728"/>
                  <a:gd name="connsiteY5" fmla="*/ 6943 h 286756"/>
                  <a:gd name="connsiteX6" fmla="*/ 258358 w 286728"/>
                  <a:gd name="connsiteY6" fmla="*/ 0 h 286756"/>
                  <a:gd name="connsiteX7" fmla="*/ 252925 w 286728"/>
                  <a:gd name="connsiteY7" fmla="*/ 302 h 286756"/>
                  <a:gd name="connsiteX8" fmla="*/ 124953 w 286728"/>
                  <a:gd name="connsiteY8" fmla="*/ 28072 h 286756"/>
                  <a:gd name="connsiteX9" fmla="*/ 28069 w 286728"/>
                  <a:gd name="connsiteY9" fmla="*/ 124965 h 286756"/>
                  <a:gd name="connsiteX10" fmla="*/ 603 w 286728"/>
                  <a:gd name="connsiteY10" fmla="*/ 238460 h 286756"/>
                  <a:gd name="connsiteX11" fmla="*/ 603 w 286728"/>
                  <a:gd name="connsiteY11" fmla="*/ 239064 h 286756"/>
                  <a:gd name="connsiteX12" fmla="*/ 0 w 286728"/>
                  <a:gd name="connsiteY12" fmla="*/ 250534 h 286756"/>
                  <a:gd name="connsiteX13" fmla="*/ 7545 w 286728"/>
                  <a:gd name="connsiteY13" fmla="*/ 278908 h 286756"/>
                  <a:gd name="connsiteX14" fmla="*/ 258358 w 286728"/>
                  <a:gd name="connsiteY14" fmla="*/ 11772 h 286756"/>
                  <a:gd name="connsiteX15" fmla="*/ 258659 w 286728"/>
                  <a:gd name="connsiteY15" fmla="*/ 11772 h 286756"/>
                  <a:gd name="connsiteX16" fmla="*/ 256848 w 286728"/>
                  <a:gd name="connsiteY16" fmla="*/ 11772 h 286756"/>
                  <a:gd name="connsiteX17" fmla="*/ 258358 w 286728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28" h="286756">
                    <a:moveTo>
                      <a:pt x="7545" y="278908"/>
                    </a:moveTo>
                    <a:cubicBezTo>
                      <a:pt x="14487" y="286153"/>
                      <a:pt x="24749" y="286756"/>
                      <a:pt x="37425" y="286756"/>
                    </a:cubicBezTo>
                    <a:cubicBezTo>
                      <a:pt x="70928" y="286454"/>
                      <a:pt x="105033" y="280116"/>
                      <a:pt x="141252" y="267740"/>
                    </a:cubicBezTo>
                    <a:cubicBezTo>
                      <a:pt x="171131" y="257477"/>
                      <a:pt x="196786" y="242082"/>
                      <a:pt x="217008" y="221557"/>
                    </a:cubicBezTo>
                    <a:cubicBezTo>
                      <a:pt x="276165" y="162395"/>
                      <a:pt x="285219" y="87234"/>
                      <a:pt x="286728" y="28374"/>
                    </a:cubicBezTo>
                    <a:cubicBezTo>
                      <a:pt x="286728" y="21733"/>
                      <a:pt x="286125" y="12980"/>
                      <a:pt x="280088" y="6943"/>
                    </a:cubicBezTo>
                    <a:cubicBezTo>
                      <a:pt x="274052" y="604"/>
                      <a:pt x="265299" y="0"/>
                      <a:pt x="258358" y="0"/>
                    </a:cubicBezTo>
                    <a:cubicBezTo>
                      <a:pt x="256546" y="0"/>
                      <a:pt x="254735" y="0"/>
                      <a:pt x="252925" y="302"/>
                    </a:cubicBezTo>
                    <a:cubicBezTo>
                      <a:pt x="204634" y="2113"/>
                      <a:pt x="162982" y="11168"/>
                      <a:pt x="124953" y="28072"/>
                    </a:cubicBezTo>
                    <a:cubicBezTo>
                      <a:pt x="80586" y="48296"/>
                      <a:pt x="47989" y="80896"/>
                      <a:pt x="28069" y="124965"/>
                    </a:cubicBezTo>
                    <a:cubicBezTo>
                      <a:pt x="12375" y="158772"/>
                      <a:pt x="3320" y="195900"/>
                      <a:pt x="603" y="238460"/>
                    </a:cubicBezTo>
                    <a:lnTo>
                      <a:pt x="603" y="239064"/>
                    </a:lnTo>
                    <a:cubicBezTo>
                      <a:pt x="302" y="242686"/>
                      <a:pt x="0" y="246610"/>
                      <a:pt x="0" y="250534"/>
                    </a:cubicBezTo>
                    <a:cubicBezTo>
                      <a:pt x="0" y="261703"/>
                      <a:pt x="603" y="271664"/>
                      <a:pt x="7545" y="278908"/>
                    </a:cubicBezTo>
                    <a:close/>
                    <a:moveTo>
                      <a:pt x="258358" y="11772"/>
                    </a:moveTo>
                    <a:cubicBezTo>
                      <a:pt x="258358" y="11772"/>
                      <a:pt x="258659" y="11772"/>
                      <a:pt x="258659" y="11772"/>
                    </a:cubicBezTo>
                    <a:cubicBezTo>
                      <a:pt x="258055" y="11772"/>
                      <a:pt x="257452" y="11772"/>
                      <a:pt x="256848" y="11772"/>
                    </a:cubicBezTo>
                    <a:cubicBezTo>
                      <a:pt x="257452" y="11772"/>
                      <a:pt x="258055" y="11772"/>
                      <a:pt x="258358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2" name="Freeform 1701">
                <a:extLst>
                  <a:ext uri="{FF2B5EF4-FFF2-40B4-BE49-F238E27FC236}">
                    <a16:creationId xmlns:a16="http://schemas.microsoft.com/office/drawing/2014/main" id="{6634FDDD-B608-7546-8E62-F56D379181EA}"/>
                  </a:ext>
                </a:extLst>
              </p:cNvPr>
              <p:cNvSpPr/>
              <p:nvPr/>
            </p:nvSpPr>
            <p:spPr>
              <a:xfrm>
                <a:off x="8160431" y="4692236"/>
                <a:ext cx="286221" cy="287359"/>
              </a:xfrm>
              <a:custGeom>
                <a:avLst/>
                <a:gdLst>
                  <a:gd name="connsiteX0" fmla="*/ 29350 w 286221"/>
                  <a:gd name="connsiteY0" fmla="*/ 287360 h 287359"/>
                  <a:gd name="connsiteX1" fmla="*/ 39310 w 286221"/>
                  <a:gd name="connsiteY1" fmla="*/ 287058 h 287359"/>
                  <a:gd name="connsiteX2" fmla="*/ 133176 w 286221"/>
                  <a:gd name="connsiteY2" fmla="*/ 269853 h 287359"/>
                  <a:gd name="connsiteX3" fmla="*/ 240020 w 286221"/>
                  <a:gd name="connsiteY3" fmla="*/ 194692 h 287359"/>
                  <a:gd name="connsiteX4" fmla="*/ 286199 w 286221"/>
                  <a:gd name="connsiteY4" fmla="*/ 31091 h 287359"/>
                  <a:gd name="connsiteX5" fmla="*/ 255413 w 286221"/>
                  <a:gd name="connsiteY5" fmla="*/ 302 h 287359"/>
                  <a:gd name="connsiteX6" fmla="*/ 244849 w 286221"/>
                  <a:gd name="connsiteY6" fmla="*/ 0 h 287359"/>
                  <a:gd name="connsiteX7" fmla="*/ 187202 w 286221"/>
                  <a:gd name="connsiteY7" fmla="*/ 6943 h 287359"/>
                  <a:gd name="connsiteX8" fmla="*/ 38707 w 286221"/>
                  <a:gd name="connsiteY8" fmla="*/ 103232 h 287359"/>
                  <a:gd name="connsiteX9" fmla="*/ 376 w 286221"/>
                  <a:gd name="connsiteY9" fmla="*/ 240271 h 287359"/>
                  <a:gd name="connsiteX10" fmla="*/ 376 w 286221"/>
                  <a:gd name="connsiteY10" fmla="*/ 240875 h 287359"/>
                  <a:gd name="connsiteX11" fmla="*/ 376 w 286221"/>
                  <a:gd name="connsiteY11" fmla="*/ 241479 h 287359"/>
                  <a:gd name="connsiteX12" fmla="*/ 376 w 286221"/>
                  <a:gd name="connsiteY12" fmla="*/ 244196 h 287359"/>
                  <a:gd name="connsiteX13" fmla="*/ 74 w 286221"/>
                  <a:gd name="connsiteY13" fmla="*/ 248422 h 287359"/>
                  <a:gd name="connsiteX14" fmla="*/ 7318 w 286221"/>
                  <a:gd name="connsiteY14" fmla="*/ 280719 h 287359"/>
                  <a:gd name="connsiteX15" fmla="*/ 29350 w 286221"/>
                  <a:gd name="connsiteY15" fmla="*/ 287360 h 287359"/>
                  <a:gd name="connsiteX16" fmla="*/ 244849 w 286221"/>
                  <a:gd name="connsiteY16" fmla="*/ 12074 h 287359"/>
                  <a:gd name="connsiteX17" fmla="*/ 245453 w 286221"/>
                  <a:gd name="connsiteY17" fmla="*/ 12074 h 287359"/>
                  <a:gd name="connsiteX18" fmla="*/ 239417 w 286221"/>
                  <a:gd name="connsiteY18" fmla="*/ 12074 h 287359"/>
                  <a:gd name="connsiteX19" fmla="*/ 244849 w 286221"/>
                  <a:gd name="connsiteY19" fmla="*/ 12074 h 287359"/>
                  <a:gd name="connsiteX20" fmla="*/ 29652 w 286221"/>
                  <a:gd name="connsiteY20" fmla="*/ 275286 h 287359"/>
                  <a:gd name="connsiteX21" fmla="*/ 29350 w 286221"/>
                  <a:gd name="connsiteY21" fmla="*/ 275286 h 287359"/>
                  <a:gd name="connsiteX22" fmla="*/ 27540 w 286221"/>
                  <a:gd name="connsiteY22" fmla="*/ 275286 h 287359"/>
                  <a:gd name="connsiteX23" fmla="*/ 29652 w 286221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221" h="287359">
                    <a:moveTo>
                      <a:pt x="29350" y="287360"/>
                    </a:moveTo>
                    <a:cubicBezTo>
                      <a:pt x="32067" y="287360"/>
                      <a:pt x="35085" y="287360"/>
                      <a:pt x="39310" y="287058"/>
                    </a:cubicBezTo>
                    <a:cubicBezTo>
                      <a:pt x="76434" y="284039"/>
                      <a:pt x="106314" y="278606"/>
                      <a:pt x="133176" y="269853"/>
                    </a:cubicBezTo>
                    <a:cubicBezTo>
                      <a:pt x="181467" y="254156"/>
                      <a:pt x="216177" y="229707"/>
                      <a:pt x="240020" y="194692"/>
                    </a:cubicBezTo>
                    <a:cubicBezTo>
                      <a:pt x="269599" y="151528"/>
                      <a:pt x="284387" y="99308"/>
                      <a:pt x="286199" y="31091"/>
                    </a:cubicBezTo>
                    <a:cubicBezTo>
                      <a:pt x="286802" y="6641"/>
                      <a:pt x="275635" y="1509"/>
                      <a:pt x="255413" y="302"/>
                    </a:cubicBezTo>
                    <a:cubicBezTo>
                      <a:pt x="252093" y="0"/>
                      <a:pt x="248471" y="0"/>
                      <a:pt x="244849" y="0"/>
                    </a:cubicBezTo>
                    <a:cubicBezTo>
                      <a:pt x="227646" y="0"/>
                      <a:pt x="209235" y="2113"/>
                      <a:pt x="187202" y="6943"/>
                    </a:cubicBezTo>
                    <a:cubicBezTo>
                      <a:pt x="115973" y="22035"/>
                      <a:pt x="68587" y="52522"/>
                      <a:pt x="38707" y="103232"/>
                    </a:cubicBezTo>
                    <a:cubicBezTo>
                      <a:pt x="10940" y="149717"/>
                      <a:pt x="3695" y="201031"/>
                      <a:pt x="376" y="240271"/>
                    </a:cubicBezTo>
                    <a:lnTo>
                      <a:pt x="376" y="240875"/>
                    </a:lnTo>
                    <a:lnTo>
                      <a:pt x="376" y="241479"/>
                    </a:lnTo>
                    <a:cubicBezTo>
                      <a:pt x="376" y="242385"/>
                      <a:pt x="376" y="243290"/>
                      <a:pt x="376" y="244196"/>
                    </a:cubicBezTo>
                    <a:cubicBezTo>
                      <a:pt x="376" y="245403"/>
                      <a:pt x="74" y="246912"/>
                      <a:pt x="74" y="248422"/>
                    </a:cubicBezTo>
                    <a:cubicBezTo>
                      <a:pt x="-228" y="262005"/>
                      <a:pt x="74" y="273173"/>
                      <a:pt x="7318" y="280719"/>
                    </a:cubicBezTo>
                    <a:cubicBezTo>
                      <a:pt x="13354" y="286756"/>
                      <a:pt x="22409" y="287360"/>
                      <a:pt x="29350" y="287360"/>
                    </a:cubicBezTo>
                    <a:close/>
                    <a:moveTo>
                      <a:pt x="244849" y="12074"/>
                    </a:moveTo>
                    <a:cubicBezTo>
                      <a:pt x="245151" y="12074"/>
                      <a:pt x="245453" y="12074"/>
                      <a:pt x="245453" y="12074"/>
                    </a:cubicBezTo>
                    <a:cubicBezTo>
                      <a:pt x="243340" y="12074"/>
                      <a:pt x="241529" y="12074"/>
                      <a:pt x="239417" y="12074"/>
                    </a:cubicBezTo>
                    <a:cubicBezTo>
                      <a:pt x="241228" y="12074"/>
                      <a:pt x="243038" y="12074"/>
                      <a:pt x="244849" y="12074"/>
                    </a:cubicBezTo>
                    <a:close/>
                    <a:moveTo>
                      <a:pt x="29652" y="275286"/>
                    </a:moveTo>
                    <a:cubicBezTo>
                      <a:pt x="29652" y="275286"/>
                      <a:pt x="29350" y="275286"/>
                      <a:pt x="29350" y="275286"/>
                    </a:cubicBezTo>
                    <a:cubicBezTo>
                      <a:pt x="28747" y="275286"/>
                      <a:pt x="28143" y="275286"/>
                      <a:pt x="27540" y="275286"/>
                    </a:cubicBezTo>
                    <a:cubicBezTo>
                      <a:pt x="28143" y="275286"/>
                      <a:pt x="29049" y="275286"/>
                      <a:pt x="29652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3" name="Freeform 1702">
                <a:extLst>
                  <a:ext uri="{FF2B5EF4-FFF2-40B4-BE49-F238E27FC236}">
                    <a16:creationId xmlns:a16="http://schemas.microsoft.com/office/drawing/2014/main" id="{A3CC8368-F140-9D47-A371-D09E74B02ADE}"/>
                  </a:ext>
                </a:extLst>
              </p:cNvPr>
              <p:cNvSpPr/>
              <p:nvPr/>
            </p:nvSpPr>
            <p:spPr>
              <a:xfrm>
                <a:off x="8159901" y="5007366"/>
                <a:ext cx="286728" cy="289170"/>
              </a:xfrm>
              <a:custGeom>
                <a:avLst/>
                <a:gdLst>
                  <a:gd name="connsiteX0" fmla="*/ 261979 w 286728"/>
                  <a:gd name="connsiteY0" fmla="*/ 0 h 289170"/>
                  <a:gd name="connsiteX1" fmla="*/ 254735 w 286728"/>
                  <a:gd name="connsiteY1" fmla="*/ 302 h 289170"/>
                  <a:gd name="connsiteX2" fmla="*/ 242964 w 286728"/>
                  <a:gd name="connsiteY2" fmla="*/ 1509 h 289170"/>
                  <a:gd name="connsiteX3" fmla="*/ 151815 w 286728"/>
                  <a:gd name="connsiteY3" fmla="*/ 18413 h 289170"/>
                  <a:gd name="connsiteX4" fmla="*/ 25051 w 286728"/>
                  <a:gd name="connsiteY4" fmla="*/ 131908 h 289170"/>
                  <a:gd name="connsiteX5" fmla="*/ 0 w 286728"/>
                  <a:gd name="connsiteY5" fmla="*/ 246610 h 289170"/>
                  <a:gd name="connsiteX6" fmla="*/ 0 w 286728"/>
                  <a:gd name="connsiteY6" fmla="*/ 246912 h 289170"/>
                  <a:gd name="connsiteX7" fmla="*/ 0 w 286728"/>
                  <a:gd name="connsiteY7" fmla="*/ 247214 h 289170"/>
                  <a:gd name="connsiteX8" fmla="*/ 0 w 286728"/>
                  <a:gd name="connsiteY8" fmla="*/ 255666 h 289170"/>
                  <a:gd name="connsiteX9" fmla="*/ 0 w 286728"/>
                  <a:gd name="connsiteY9" fmla="*/ 255666 h 289170"/>
                  <a:gd name="connsiteX10" fmla="*/ 0 w 286728"/>
                  <a:gd name="connsiteY10" fmla="*/ 255666 h 289170"/>
                  <a:gd name="connsiteX11" fmla="*/ 26862 w 286728"/>
                  <a:gd name="connsiteY11" fmla="*/ 289171 h 289170"/>
                  <a:gd name="connsiteX12" fmla="*/ 36218 w 286728"/>
                  <a:gd name="connsiteY12" fmla="*/ 288567 h 289170"/>
                  <a:gd name="connsiteX13" fmla="*/ 51913 w 286728"/>
                  <a:gd name="connsiteY13" fmla="*/ 286756 h 289170"/>
                  <a:gd name="connsiteX14" fmla="*/ 121030 w 286728"/>
                  <a:gd name="connsiteY14" fmla="*/ 274682 h 289170"/>
                  <a:gd name="connsiteX15" fmla="*/ 220630 w 286728"/>
                  <a:gd name="connsiteY15" fmla="*/ 219444 h 289170"/>
                  <a:gd name="connsiteX16" fmla="*/ 286728 w 286728"/>
                  <a:gd name="connsiteY16" fmla="*/ 25053 h 289170"/>
                  <a:gd name="connsiteX17" fmla="*/ 261979 w 286728"/>
                  <a:gd name="connsiteY17" fmla="*/ 0 h 289170"/>
                  <a:gd name="connsiteX18" fmla="*/ 26862 w 286728"/>
                  <a:gd name="connsiteY18" fmla="*/ 277701 h 289170"/>
                  <a:gd name="connsiteX19" fmla="*/ 26258 w 286728"/>
                  <a:gd name="connsiteY19" fmla="*/ 277701 h 289170"/>
                  <a:gd name="connsiteX20" fmla="*/ 27466 w 286728"/>
                  <a:gd name="connsiteY20" fmla="*/ 277701 h 289170"/>
                  <a:gd name="connsiteX21" fmla="*/ 26862 w 286728"/>
                  <a:gd name="connsiteY21" fmla="*/ 277701 h 289170"/>
                  <a:gd name="connsiteX22" fmla="*/ 261376 w 286728"/>
                  <a:gd name="connsiteY22" fmla="*/ 12074 h 289170"/>
                  <a:gd name="connsiteX23" fmla="*/ 261677 w 286728"/>
                  <a:gd name="connsiteY23" fmla="*/ 12074 h 289170"/>
                  <a:gd name="connsiteX24" fmla="*/ 261979 w 286728"/>
                  <a:gd name="connsiteY24" fmla="*/ 12074 h 289170"/>
                  <a:gd name="connsiteX25" fmla="*/ 261376 w 286728"/>
                  <a:gd name="connsiteY25" fmla="*/ 12074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28" h="289170">
                    <a:moveTo>
                      <a:pt x="261979" y="0"/>
                    </a:moveTo>
                    <a:cubicBezTo>
                      <a:pt x="259867" y="0"/>
                      <a:pt x="257452" y="0"/>
                      <a:pt x="254735" y="302"/>
                    </a:cubicBezTo>
                    <a:cubicBezTo>
                      <a:pt x="250812" y="604"/>
                      <a:pt x="246888" y="1207"/>
                      <a:pt x="242964" y="1509"/>
                    </a:cubicBezTo>
                    <a:cubicBezTo>
                      <a:pt x="213085" y="4528"/>
                      <a:pt x="181997" y="7848"/>
                      <a:pt x="151815" y="18413"/>
                    </a:cubicBezTo>
                    <a:cubicBezTo>
                      <a:pt x="89640" y="39844"/>
                      <a:pt x="47989" y="77273"/>
                      <a:pt x="25051" y="131908"/>
                    </a:cubicBezTo>
                    <a:cubicBezTo>
                      <a:pt x="10866" y="165715"/>
                      <a:pt x="3018" y="201937"/>
                      <a:pt x="0" y="246610"/>
                    </a:cubicBezTo>
                    <a:lnTo>
                      <a:pt x="0" y="246912"/>
                    </a:lnTo>
                    <a:lnTo>
                      <a:pt x="0" y="247214"/>
                    </a:lnTo>
                    <a:lnTo>
                      <a:pt x="0" y="255666"/>
                    </a:lnTo>
                    <a:lnTo>
                      <a:pt x="0" y="255666"/>
                    </a:lnTo>
                    <a:lnTo>
                      <a:pt x="0" y="255666"/>
                    </a:lnTo>
                    <a:cubicBezTo>
                      <a:pt x="302" y="266532"/>
                      <a:pt x="603" y="289171"/>
                      <a:pt x="26862" y="289171"/>
                    </a:cubicBezTo>
                    <a:cubicBezTo>
                      <a:pt x="29578" y="289171"/>
                      <a:pt x="32597" y="288869"/>
                      <a:pt x="36218" y="288567"/>
                    </a:cubicBezTo>
                    <a:cubicBezTo>
                      <a:pt x="41651" y="287964"/>
                      <a:pt x="46782" y="287360"/>
                      <a:pt x="51913" y="286756"/>
                    </a:cubicBezTo>
                    <a:cubicBezTo>
                      <a:pt x="74549" y="284341"/>
                      <a:pt x="97789" y="281625"/>
                      <a:pt x="121030" y="274682"/>
                    </a:cubicBezTo>
                    <a:cubicBezTo>
                      <a:pt x="153928" y="264721"/>
                      <a:pt x="191353" y="250534"/>
                      <a:pt x="220630" y="219444"/>
                    </a:cubicBezTo>
                    <a:cubicBezTo>
                      <a:pt x="278277" y="158471"/>
                      <a:pt x="286125" y="83612"/>
                      <a:pt x="286728" y="25053"/>
                    </a:cubicBezTo>
                    <a:cubicBezTo>
                      <a:pt x="286728" y="15998"/>
                      <a:pt x="283408" y="0"/>
                      <a:pt x="261979" y="0"/>
                    </a:cubicBezTo>
                    <a:close/>
                    <a:moveTo>
                      <a:pt x="26862" y="277701"/>
                    </a:moveTo>
                    <a:cubicBezTo>
                      <a:pt x="26560" y="277701"/>
                      <a:pt x="26560" y="277701"/>
                      <a:pt x="26258" y="277701"/>
                    </a:cubicBezTo>
                    <a:cubicBezTo>
                      <a:pt x="26560" y="277701"/>
                      <a:pt x="27164" y="277701"/>
                      <a:pt x="27466" y="277701"/>
                    </a:cubicBezTo>
                    <a:cubicBezTo>
                      <a:pt x="27466" y="277701"/>
                      <a:pt x="27164" y="277701"/>
                      <a:pt x="26862" y="277701"/>
                    </a:cubicBezTo>
                    <a:close/>
                    <a:moveTo>
                      <a:pt x="261376" y="12074"/>
                    </a:moveTo>
                    <a:cubicBezTo>
                      <a:pt x="261376" y="12074"/>
                      <a:pt x="261677" y="12074"/>
                      <a:pt x="261677" y="12074"/>
                    </a:cubicBezTo>
                    <a:cubicBezTo>
                      <a:pt x="261677" y="12074"/>
                      <a:pt x="261979" y="12074"/>
                      <a:pt x="261979" y="12074"/>
                    </a:cubicBezTo>
                    <a:cubicBezTo>
                      <a:pt x="261979" y="12074"/>
                      <a:pt x="261677" y="12074"/>
                      <a:pt x="26137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4" name="Freeform 1703">
                <a:extLst>
                  <a:ext uri="{FF2B5EF4-FFF2-40B4-BE49-F238E27FC236}">
                    <a16:creationId xmlns:a16="http://schemas.microsoft.com/office/drawing/2014/main" id="{D10F3B00-C4D1-2F4D-BB9D-5FA46438608A}"/>
                  </a:ext>
                </a:extLst>
              </p:cNvPr>
              <p:cNvSpPr/>
              <p:nvPr/>
            </p:nvSpPr>
            <p:spPr>
              <a:xfrm>
                <a:off x="8474374" y="2187194"/>
                <a:ext cx="286765" cy="286152"/>
              </a:xfrm>
              <a:custGeom>
                <a:avLst/>
                <a:gdLst>
                  <a:gd name="connsiteX0" fmla="*/ 4852 w 286765"/>
                  <a:gd name="connsiteY0" fmla="*/ 82103 h 286152"/>
                  <a:gd name="connsiteX1" fmla="*/ 5456 w 286765"/>
                  <a:gd name="connsiteY1" fmla="*/ 85725 h 286152"/>
                  <a:gd name="connsiteX2" fmla="*/ 63104 w 286765"/>
                  <a:gd name="connsiteY2" fmla="*/ 214614 h 286152"/>
                  <a:gd name="connsiteX3" fmla="*/ 257777 w 286765"/>
                  <a:gd name="connsiteY3" fmla="*/ 286153 h 286152"/>
                  <a:gd name="connsiteX4" fmla="*/ 260795 w 286765"/>
                  <a:gd name="connsiteY4" fmla="*/ 286153 h 286152"/>
                  <a:gd name="connsiteX5" fmla="*/ 286751 w 286765"/>
                  <a:gd name="connsiteY5" fmla="*/ 255364 h 286152"/>
                  <a:gd name="connsiteX6" fmla="*/ 273169 w 286765"/>
                  <a:gd name="connsiteY6" fmla="*/ 162696 h 286152"/>
                  <a:gd name="connsiteX7" fmla="*/ 194395 w 286765"/>
                  <a:gd name="connsiteY7" fmla="*/ 45277 h 286152"/>
                  <a:gd name="connsiteX8" fmla="*/ 47107 w 286765"/>
                  <a:gd name="connsiteY8" fmla="*/ 0 h 286152"/>
                  <a:gd name="connsiteX9" fmla="*/ 46504 w 286765"/>
                  <a:gd name="connsiteY9" fmla="*/ 0 h 286152"/>
                  <a:gd name="connsiteX10" fmla="*/ 45899 w 286765"/>
                  <a:gd name="connsiteY10" fmla="*/ 0 h 286152"/>
                  <a:gd name="connsiteX11" fmla="*/ 34732 w 286765"/>
                  <a:gd name="connsiteY11" fmla="*/ 0 h 286152"/>
                  <a:gd name="connsiteX12" fmla="*/ 34732 w 286765"/>
                  <a:gd name="connsiteY12" fmla="*/ 0 h 286152"/>
                  <a:gd name="connsiteX13" fmla="*/ 34732 w 286765"/>
                  <a:gd name="connsiteY13" fmla="*/ 0 h 286152"/>
                  <a:gd name="connsiteX14" fmla="*/ 7871 w 286765"/>
                  <a:gd name="connsiteY14" fmla="*/ 7244 h 286152"/>
                  <a:gd name="connsiteX15" fmla="*/ 23 w 286765"/>
                  <a:gd name="connsiteY15" fmla="*/ 33505 h 286152"/>
                  <a:gd name="connsiteX16" fmla="*/ 4852 w 286765"/>
                  <a:gd name="connsiteY16" fmla="*/ 82103 h 286152"/>
                  <a:gd name="connsiteX17" fmla="*/ 262908 w 286765"/>
                  <a:gd name="connsiteY17" fmla="*/ 274079 h 286152"/>
                  <a:gd name="connsiteX18" fmla="*/ 260795 w 286765"/>
                  <a:gd name="connsiteY18" fmla="*/ 274079 h 286152"/>
                  <a:gd name="connsiteX19" fmla="*/ 260795 w 286765"/>
                  <a:gd name="connsiteY19" fmla="*/ 274079 h 286152"/>
                  <a:gd name="connsiteX20" fmla="*/ 262908 w 286765"/>
                  <a:gd name="connsiteY20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765" h="286152">
                    <a:moveTo>
                      <a:pt x="4852" y="82103"/>
                    </a:moveTo>
                    <a:lnTo>
                      <a:pt x="5456" y="85725"/>
                    </a:lnTo>
                    <a:cubicBezTo>
                      <a:pt x="15114" y="143680"/>
                      <a:pt x="32922" y="183524"/>
                      <a:pt x="63104" y="214614"/>
                    </a:cubicBezTo>
                    <a:cubicBezTo>
                      <a:pt x="121053" y="274682"/>
                      <a:pt x="197715" y="284341"/>
                      <a:pt x="257777" y="286153"/>
                    </a:cubicBezTo>
                    <a:cubicBezTo>
                      <a:pt x="258682" y="286153"/>
                      <a:pt x="259890" y="286153"/>
                      <a:pt x="260795" y="286153"/>
                    </a:cubicBezTo>
                    <a:cubicBezTo>
                      <a:pt x="286751" y="286153"/>
                      <a:pt x="286751" y="265325"/>
                      <a:pt x="286751" y="255364"/>
                    </a:cubicBezTo>
                    <a:cubicBezTo>
                      <a:pt x="287053" y="225481"/>
                      <a:pt x="282526" y="194391"/>
                      <a:pt x="273169" y="162696"/>
                    </a:cubicBezTo>
                    <a:cubicBezTo>
                      <a:pt x="257475" y="108665"/>
                      <a:pt x="232424" y="71538"/>
                      <a:pt x="194395" y="45277"/>
                    </a:cubicBezTo>
                    <a:cubicBezTo>
                      <a:pt x="168740" y="28072"/>
                      <a:pt x="128598" y="7244"/>
                      <a:pt x="47107" y="0"/>
                    </a:cubicBezTo>
                    <a:lnTo>
                      <a:pt x="46504" y="0"/>
                    </a:lnTo>
                    <a:lnTo>
                      <a:pt x="45899" y="0"/>
                    </a:lnTo>
                    <a:lnTo>
                      <a:pt x="34732" y="0"/>
                    </a:lnTo>
                    <a:lnTo>
                      <a:pt x="34732" y="0"/>
                    </a:lnTo>
                    <a:lnTo>
                      <a:pt x="34732" y="0"/>
                    </a:lnTo>
                    <a:cubicBezTo>
                      <a:pt x="23565" y="302"/>
                      <a:pt x="14510" y="906"/>
                      <a:pt x="7871" y="7244"/>
                    </a:cubicBezTo>
                    <a:cubicBezTo>
                      <a:pt x="1532" y="13583"/>
                      <a:pt x="626" y="22035"/>
                      <a:pt x="23" y="33505"/>
                    </a:cubicBezTo>
                    <a:cubicBezTo>
                      <a:pt x="-278" y="50711"/>
                      <a:pt x="2438" y="66407"/>
                      <a:pt x="4852" y="82103"/>
                    </a:cubicBezTo>
                    <a:close/>
                    <a:moveTo>
                      <a:pt x="262908" y="274079"/>
                    </a:moveTo>
                    <a:cubicBezTo>
                      <a:pt x="262304" y="274079"/>
                      <a:pt x="261700" y="274079"/>
                      <a:pt x="260795" y="274079"/>
                    </a:cubicBezTo>
                    <a:cubicBezTo>
                      <a:pt x="260795" y="274079"/>
                      <a:pt x="260795" y="274079"/>
                      <a:pt x="260795" y="274079"/>
                    </a:cubicBezTo>
                    <a:cubicBezTo>
                      <a:pt x="261399" y="274079"/>
                      <a:pt x="262304" y="274079"/>
                      <a:pt x="262908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5" name="Freeform 1704">
                <a:extLst>
                  <a:ext uri="{FF2B5EF4-FFF2-40B4-BE49-F238E27FC236}">
                    <a16:creationId xmlns:a16="http://schemas.microsoft.com/office/drawing/2014/main" id="{83AF70AF-11B0-D04B-A42B-7BF54A6B1659}"/>
                  </a:ext>
                </a:extLst>
              </p:cNvPr>
              <p:cNvSpPr/>
              <p:nvPr/>
            </p:nvSpPr>
            <p:spPr>
              <a:xfrm>
                <a:off x="8474426" y="1561160"/>
                <a:ext cx="286698" cy="286454"/>
              </a:xfrm>
              <a:custGeom>
                <a:avLst/>
                <a:gdLst>
                  <a:gd name="connsiteX0" fmla="*/ 281266 w 286698"/>
                  <a:gd name="connsiteY0" fmla="*/ 195900 h 286454"/>
                  <a:gd name="connsiteX1" fmla="*/ 280663 w 286698"/>
                  <a:gd name="connsiteY1" fmla="*/ 192278 h 286454"/>
                  <a:gd name="connsiteX2" fmla="*/ 241426 w 286698"/>
                  <a:gd name="connsiteY2" fmla="*/ 93271 h 286454"/>
                  <a:gd name="connsiteX3" fmla="*/ 25625 w 286698"/>
                  <a:gd name="connsiteY3" fmla="*/ 0 h 286454"/>
                  <a:gd name="connsiteX4" fmla="*/ 24720 w 286698"/>
                  <a:gd name="connsiteY4" fmla="*/ 0 h 286454"/>
                  <a:gd name="connsiteX5" fmla="*/ 273 w 286698"/>
                  <a:gd name="connsiteY5" fmla="*/ 26261 h 286454"/>
                  <a:gd name="connsiteX6" fmla="*/ 5101 w 286698"/>
                  <a:gd name="connsiteY6" fmla="*/ 85423 h 286454"/>
                  <a:gd name="connsiteX7" fmla="*/ 51582 w 286698"/>
                  <a:gd name="connsiteY7" fmla="*/ 201635 h 286454"/>
                  <a:gd name="connsiteX8" fmla="*/ 257423 w 286698"/>
                  <a:gd name="connsiteY8" fmla="*/ 286454 h 286454"/>
                  <a:gd name="connsiteX9" fmla="*/ 258630 w 286698"/>
                  <a:gd name="connsiteY9" fmla="*/ 286454 h 286454"/>
                  <a:gd name="connsiteX10" fmla="*/ 286699 w 286698"/>
                  <a:gd name="connsiteY10" fmla="*/ 257779 h 286454"/>
                  <a:gd name="connsiteX11" fmla="*/ 286699 w 286698"/>
                  <a:gd name="connsiteY11" fmla="*/ 257477 h 286454"/>
                  <a:gd name="connsiteX12" fmla="*/ 286699 w 286698"/>
                  <a:gd name="connsiteY12" fmla="*/ 257175 h 286454"/>
                  <a:gd name="connsiteX13" fmla="*/ 286398 w 286698"/>
                  <a:gd name="connsiteY13" fmla="*/ 244195 h 286454"/>
                  <a:gd name="connsiteX14" fmla="*/ 281266 w 286698"/>
                  <a:gd name="connsiteY14" fmla="*/ 195900 h 286454"/>
                  <a:gd name="connsiteX15" fmla="*/ 23513 w 286698"/>
                  <a:gd name="connsiteY15" fmla="*/ 12074 h 286454"/>
                  <a:gd name="connsiteX16" fmla="*/ 25022 w 286698"/>
                  <a:gd name="connsiteY16" fmla="*/ 12074 h 286454"/>
                  <a:gd name="connsiteX17" fmla="*/ 25625 w 286698"/>
                  <a:gd name="connsiteY17" fmla="*/ 12074 h 286454"/>
                  <a:gd name="connsiteX18" fmla="*/ 23513 w 286698"/>
                  <a:gd name="connsiteY18" fmla="*/ 12074 h 286454"/>
                  <a:gd name="connsiteX19" fmla="*/ 258932 w 286698"/>
                  <a:gd name="connsiteY19" fmla="*/ 274380 h 286454"/>
                  <a:gd name="connsiteX20" fmla="*/ 258026 w 286698"/>
                  <a:gd name="connsiteY20" fmla="*/ 274380 h 286454"/>
                  <a:gd name="connsiteX21" fmla="*/ 260441 w 286698"/>
                  <a:gd name="connsiteY21" fmla="*/ 274380 h 286454"/>
                  <a:gd name="connsiteX22" fmla="*/ 258932 w 286698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98" h="286454">
                    <a:moveTo>
                      <a:pt x="281266" y="195900"/>
                    </a:moveTo>
                    <a:lnTo>
                      <a:pt x="280663" y="192278"/>
                    </a:lnTo>
                    <a:cubicBezTo>
                      <a:pt x="273419" y="152434"/>
                      <a:pt x="260743" y="120136"/>
                      <a:pt x="241426" y="93271"/>
                    </a:cubicBezTo>
                    <a:cubicBezTo>
                      <a:pt x="183779" y="13281"/>
                      <a:pt x="95949" y="1509"/>
                      <a:pt x="25625" y="0"/>
                    </a:cubicBezTo>
                    <a:cubicBezTo>
                      <a:pt x="25324" y="0"/>
                      <a:pt x="25022" y="0"/>
                      <a:pt x="24720" y="0"/>
                    </a:cubicBezTo>
                    <a:cubicBezTo>
                      <a:pt x="18080" y="0"/>
                      <a:pt x="2083" y="2717"/>
                      <a:pt x="273" y="26261"/>
                    </a:cubicBezTo>
                    <a:cubicBezTo>
                      <a:pt x="-935" y="46787"/>
                      <a:pt x="2083" y="66407"/>
                      <a:pt x="5101" y="85423"/>
                    </a:cubicBezTo>
                    <a:cubicBezTo>
                      <a:pt x="12949" y="134624"/>
                      <a:pt x="27738" y="171752"/>
                      <a:pt x="51582" y="201635"/>
                    </a:cubicBezTo>
                    <a:cubicBezTo>
                      <a:pt x="109531" y="273475"/>
                      <a:pt x="191928" y="284643"/>
                      <a:pt x="257423" y="286454"/>
                    </a:cubicBezTo>
                    <a:cubicBezTo>
                      <a:pt x="257725" y="286454"/>
                      <a:pt x="258328" y="286454"/>
                      <a:pt x="258630" y="286454"/>
                    </a:cubicBezTo>
                    <a:cubicBezTo>
                      <a:pt x="276135" y="286454"/>
                      <a:pt x="286699" y="275588"/>
                      <a:pt x="286699" y="257779"/>
                    </a:cubicBezTo>
                    <a:lnTo>
                      <a:pt x="286699" y="257477"/>
                    </a:lnTo>
                    <a:lnTo>
                      <a:pt x="286699" y="257175"/>
                    </a:lnTo>
                    <a:cubicBezTo>
                      <a:pt x="286398" y="252647"/>
                      <a:pt x="286398" y="248421"/>
                      <a:pt x="286398" y="244195"/>
                    </a:cubicBezTo>
                    <a:cubicBezTo>
                      <a:pt x="287302" y="227292"/>
                      <a:pt x="284284" y="211294"/>
                      <a:pt x="281266" y="195900"/>
                    </a:cubicBezTo>
                    <a:close/>
                    <a:moveTo>
                      <a:pt x="23513" y="12074"/>
                    </a:moveTo>
                    <a:cubicBezTo>
                      <a:pt x="24116" y="12074"/>
                      <a:pt x="24418" y="12074"/>
                      <a:pt x="25022" y="12074"/>
                    </a:cubicBezTo>
                    <a:cubicBezTo>
                      <a:pt x="25324" y="12074"/>
                      <a:pt x="25324" y="12074"/>
                      <a:pt x="25625" y="12074"/>
                    </a:cubicBezTo>
                    <a:cubicBezTo>
                      <a:pt x="24720" y="12074"/>
                      <a:pt x="24116" y="12074"/>
                      <a:pt x="23513" y="12074"/>
                    </a:cubicBezTo>
                    <a:close/>
                    <a:moveTo>
                      <a:pt x="258932" y="274380"/>
                    </a:moveTo>
                    <a:cubicBezTo>
                      <a:pt x="258630" y="274380"/>
                      <a:pt x="258328" y="274380"/>
                      <a:pt x="258026" y="274380"/>
                    </a:cubicBezTo>
                    <a:cubicBezTo>
                      <a:pt x="258932" y="274380"/>
                      <a:pt x="259837" y="274380"/>
                      <a:pt x="260441" y="274380"/>
                    </a:cubicBezTo>
                    <a:cubicBezTo>
                      <a:pt x="260139" y="274380"/>
                      <a:pt x="259535" y="274380"/>
                      <a:pt x="25893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6" name="Freeform 1705">
                <a:extLst>
                  <a:ext uri="{FF2B5EF4-FFF2-40B4-BE49-F238E27FC236}">
                    <a16:creationId xmlns:a16="http://schemas.microsoft.com/office/drawing/2014/main" id="{E67D4D2D-4E75-C745-89B2-7FFA5AB74F88}"/>
                  </a:ext>
                </a:extLst>
              </p:cNvPr>
              <p:cNvSpPr/>
              <p:nvPr/>
            </p:nvSpPr>
            <p:spPr>
              <a:xfrm>
                <a:off x="8469255" y="933617"/>
                <a:ext cx="286499" cy="286756"/>
              </a:xfrm>
              <a:custGeom>
                <a:avLst/>
                <a:gdLst>
                  <a:gd name="connsiteX0" fmla="*/ 39248 w 286499"/>
                  <a:gd name="connsiteY0" fmla="*/ 286756 h 286756"/>
                  <a:gd name="connsiteX1" fmla="*/ 47397 w 286499"/>
                  <a:gd name="connsiteY1" fmla="*/ 286756 h 286756"/>
                  <a:gd name="connsiteX2" fmla="*/ 153336 w 286499"/>
                  <a:gd name="connsiteY2" fmla="*/ 264118 h 286756"/>
                  <a:gd name="connsiteX3" fmla="*/ 242674 w 286499"/>
                  <a:gd name="connsiteY3" fmla="*/ 192278 h 286756"/>
                  <a:gd name="connsiteX4" fmla="*/ 286437 w 286499"/>
                  <a:gd name="connsiteY4" fmla="*/ 30487 h 286756"/>
                  <a:gd name="connsiteX5" fmla="*/ 280100 w 286499"/>
                  <a:gd name="connsiteY5" fmla="*/ 6641 h 286756"/>
                  <a:gd name="connsiteX6" fmla="*/ 261085 w 286499"/>
                  <a:gd name="connsiteY6" fmla="*/ 0 h 286756"/>
                  <a:gd name="connsiteX7" fmla="*/ 254746 w 286499"/>
                  <a:gd name="connsiteY7" fmla="*/ 302 h 286756"/>
                  <a:gd name="connsiteX8" fmla="*/ 127379 w 286499"/>
                  <a:gd name="connsiteY8" fmla="*/ 27468 h 286756"/>
                  <a:gd name="connsiteX9" fmla="*/ 34720 w 286499"/>
                  <a:gd name="connsiteY9" fmla="*/ 112288 h 286756"/>
                  <a:gd name="connsiteX10" fmla="*/ 917 w 286499"/>
                  <a:gd name="connsiteY10" fmla="*/ 236951 h 286756"/>
                  <a:gd name="connsiteX11" fmla="*/ 6953 w 286499"/>
                  <a:gd name="connsiteY11" fmla="*/ 278003 h 286756"/>
                  <a:gd name="connsiteX12" fmla="*/ 39248 w 286499"/>
                  <a:gd name="connsiteY12" fmla="*/ 286756 h 286756"/>
                  <a:gd name="connsiteX13" fmla="*/ 261085 w 286499"/>
                  <a:gd name="connsiteY13" fmla="*/ 12074 h 286756"/>
                  <a:gd name="connsiteX14" fmla="*/ 263197 w 286499"/>
                  <a:gd name="connsiteY14" fmla="*/ 12074 h 286756"/>
                  <a:gd name="connsiteX15" fmla="*/ 261085 w 286499"/>
                  <a:gd name="connsiteY15" fmla="*/ 12074 h 286756"/>
                  <a:gd name="connsiteX16" fmla="*/ 261085 w 286499"/>
                  <a:gd name="connsiteY16" fmla="*/ 12074 h 286756"/>
                  <a:gd name="connsiteX17" fmla="*/ 40153 w 286499"/>
                  <a:gd name="connsiteY17" fmla="*/ 274682 h 286756"/>
                  <a:gd name="connsiteX18" fmla="*/ 39550 w 286499"/>
                  <a:gd name="connsiteY18" fmla="*/ 274682 h 286756"/>
                  <a:gd name="connsiteX19" fmla="*/ 39248 w 286499"/>
                  <a:gd name="connsiteY19" fmla="*/ 274682 h 286756"/>
                  <a:gd name="connsiteX20" fmla="*/ 40153 w 286499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499" h="286756">
                    <a:moveTo>
                      <a:pt x="39248" y="286756"/>
                    </a:moveTo>
                    <a:cubicBezTo>
                      <a:pt x="41662" y="286756"/>
                      <a:pt x="44379" y="286756"/>
                      <a:pt x="47397" y="286756"/>
                    </a:cubicBezTo>
                    <a:cubicBezTo>
                      <a:pt x="82408" y="286153"/>
                      <a:pt x="118023" y="278606"/>
                      <a:pt x="153336" y="264118"/>
                    </a:cubicBezTo>
                    <a:cubicBezTo>
                      <a:pt x="193478" y="247516"/>
                      <a:pt x="222452" y="223972"/>
                      <a:pt x="242674" y="192278"/>
                    </a:cubicBezTo>
                    <a:cubicBezTo>
                      <a:pt x="270442" y="148510"/>
                      <a:pt x="284325" y="97195"/>
                      <a:pt x="286437" y="30487"/>
                    </a:cubicBezTo>
                    <a:cubicBezTo>
                      <a:pt x="286740" y="21733"/>
                      <a:pt x="286136" y="12980"/>
                      <a:pt x="280100" y="6641"/>
                    </a:cubicBezTo>
                    <a:cubicBezTo>
                      <a:pt x="274365" y="604"/>
                      <a:pt x="266518" y="0"/>
                      <a:pt x="261085" y="0"/>
                    </a:cubicBezTo>
                    <a:cubicBezTo>
                      <a:pt x="259274" y="0"/>
                      <a:pt x="257161" y="0"/>
                      <a:pt x="254746" y="302"/>
                    </a:cubicBezTo>
                    <a:cubicBezTo>
                      <a:pt x="212794" y="3622"/>
                      <a:pt x="168427" y="9055"/>
                      <a:pt x="127379" y="27468"/>
                    </a:cubicBezTo>
                    <a:cubicBezTo>
                      <a:pt x="86935" y="45579"/>
                      <a:pt x="55546" y="73953"/>
                      <a:pt x="34720" y="112288"/>
                    </a:cubicBezTo>
                    <a:cubicBezTo>
                      <a:pt x="15102" y="147604"/>
                      <a:pt x="4236" y="188354"/>
                      <a:pt x="917" y="236951"/>
                    </a:cubicBezTo>
                    <a:cubicBezTo>
                      <a:pt x="-592" y="256571"/>
                      <a:pt x="-1196" y="269249"/>
                      <a:pt x="6953" y="278003"/>
                    </a:cubicBezTo>
                    <a:cubicBezTo>
                      <a:pt x="14499" y="286153"/>
                      <a:pt x="25968" y="286756"/>
                      <a:pt x="39248" y="286756"/>
                    </a:cubicBezTo>
                    <a:close/>
                    <a:moveTo>
                      <a:pt x="261085" y="12074"/>
                    </a:moveTo>
                    <a:cubicBezTo>
                      <a:pt x="261688" y="12074"/>
                      <a:pt x="262594" y="12074"/>
                      <a:pt x="263197" y="12074"/>
                    </a:cubicBezTo>
                    <a:cubicBezTo>
                      <a:pt x="262292" y="12074"/>
                      <a:pt x="261688" y="12074"/>
                      <a:pt x="261085" y="12074"/>
                    </a:cubicBezTo>
                    <a:cubicBezTo>
                      <a:pt x="260783" y="12074"/>
                      <a:pt x="261085" y="12074"/>
                      <a:pt x="261085" y="12074"/>
                    </a:cubicBezTo>
                    <a:close/>
                    <a:moveTo>
                      <a:pt x="40153" y="274682"/>
                    </a:moveTo>
                    <a:cubicBezTo>
                      <a:pt x="39851" y="274682"/>
                      <a:pt x="39550" y="274682"/>
                      <a:pt x="39550" y="274682"/>
                    </a:cubicBezTo>
                    <a:cubicBezTo>
                      <a:pt x="39550" y="274682"/>
                      <a:pt x="39248" y="274682"/>
                      <a:pt x="39248" y="274682"/>
                    </a:cubicBezTo>
                    <a:cubicBezTo>
                      <a:pt x="39248" y="274682"/>
                      <a:pt x="39550" y="274682"/>
                      <a:pt x="4015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7" name="Freeform 1706">
                <a:extLst>
                  <a:ext uri="{FF2B5EF4-FFF2-40B4-BE49-F238E27FC236}">
                    <a16:creationId xmlns:a16="http://schemas.microsoft.com/office/drawing/2014/main" id="{7EA8786A-74D9-F647-B41F-4CF997BA4E63}"/>
                  </a:ext>
                </a:extLst>
              </p:cNvPr>
              <p:cNvSpPr/>
              <p:nvPr/>
            </p:nvSpPr>
            <p:spPr>
              <a:xfrm>
                <a:off x="8475240" y="1878101"/>
                <a:ext cx="286246" cy="287057"/>
              </a:xfrm>
              <a:custGeom>
                <a:avLst/>
                <a:gdLst>
                  <a:gd name="connsiteX0" fmla="*/ 153688 w 286246"/>
                  <a:gd name="connsiteY0" fmla="*/ 262608 h 287057"/>
                  <a:gd name="connsiteX1" fmla="*/ 233066 w 286246"/>
                  <a:gd name="connsiteY1" fmla="*/ 204653 h 287057"/>
                  <a:gd name="connsiteX2" fmla="*/ 285885 w 286246"/>
                  <a:gd name="connsiteY2" fmla="*/ 45579 h 287057"/>
                  <a:gd name="connsiteX3" fmla="*/ 285885 w 286246"/>
                  <a:gd name="connsiteY3" fmla="*/ 45277 h 287057"/>
                  <a:gd name="connsiteX4" fmla="*/ 285885 w 286246"/>
                  <a:gd name="connsiteY4" fmla="*/ 44674 h 287057"/>
                  <a:gd name="connsiteX5" fmla="*/ 285885 w 286246"/>
                  <a:gd name="connsiteY5" fmla="*/ 41957 h 287057"/>
                  <a:gd name="connsiteX6" fmla="*/ 286187 w 286246"/>
                  <a:gd name="connsiteY6" fmla="*/ 37731 h 287057"/>
                  <a:gd name="connsiteX7" fmla="*/ 278641 w 286246"/>
                  <a:gd name="connsiteY7" fmla="*/ 7546 h 287057"/>
                  <a:gd name="connsiteX8" fmla="*/ 252987 w 286246"/>
                  <a:gd name="connsiteY8" fmla="*/ 0 h 287057"/>
                  <a:gd name="connsiteX9" fmla="*/ 247856 w 286246"/>
                  <a:gd name="connsiteY9" fmla="*/ 0 h 287057"/>
                  <a:gd name="connsiteX10" fmla="*/ 166666 w 286246"/>
                  <a:gd name="connsiteY10" fmla="*/ 12678 h 287057"/>
                  <a:gd name="connsiteX11" fmla="*/ 77629 w 286246"/>
                  <a:gd name="connsiteY11" fmla="*/ 57955 h 287057"/>
                  <a:gd name="connsiteX12" fmla="*/ 62 w 286246"/>
                  <a:gd name="connsiteY12" fmla="*/ 257779 h 287057"/>
                  <a:gd name="connsiteX13" fmla="*/ 6400 w 286246"/>
                  <a:gd name="connsiteY13" fmla="*/ 280417 h 287057"/>
                  <a:gd name="connsiteX14" fmla="*/ 29640 w 286246"/>
                  <a:gd name="connsiteY14" fmla="*/ 287058 h 287057"/>
                  <a:gd name="connsiteX15" fmla="*/ 153688 w 286246"/>
                  <a:gd name="connsiteY15" fmla="*/ 262608 h 287057"/>
                  <a:gd name="connsiteX16" fmla="*/ 252685 w 286246"/>
                  <a:gd name="connsiteY16" fmla="*/ 12074 h 287057"/>
                  <a:gd name="connsiteX17" fmla="*/ 254797 w 286246"/>
                  <a:gd name="connsiteY17" fmla="*/ 12074 h 287057"/>
                  <a:gd name="connsiteX18" fmla="*/ 252685 w 286246"/>
                  <a:gd name="connsiteY18" fmla="*/ 12074 h 287057"/>
                  <a:gd name="connsiteX19" fmla="*/ 252685 w 286246"/>
                  <a:gd name="connsiteY19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246" h="287057">
                    <a:moveTo>
                      <a:pt x="153688" y="262608"/>
                    </a:moveTo>
                    <a:cubicBezTo>
                      <a:pt x="189605" y="247516"/>
                      <a:pt x="214656" y="229103"/>
                      <a:pt x="233066" y="204653"/>
                    </a:cubicBezTo>
                    <a:cubicBezTo>
                      <a:pt x="264154" y="163300"/>
                      <a:pt x="281056" y="112589"/>
                      <a:pt x="285885" y="45579"/>
                    </a:cubicBezTo>
                    <a:lnTo>
                      <a:pt x="285885" y="45277"/>
                    </a:lnTo>
                    <a:lnTo>
                      <a:pt x="285885" y="44674"/>
                    </a:lnTo>
                    <a:cubicBezTo>
                      <a:pt x="285885" y="43768"/>
                      <a:pt x="285885" y="42863"/>
                      <a:pt x="285885" y="41957"/>
                    </a:cubicBezTo>
                    <a:cubicBezTo>
                      <a:pt x="285885" y="40750"/>
                      <a:pt x="286187" y="39240"/>
                      <a:pt x="286187" y="37731"/>
                    </a:cubicBezTo>
                    <a:cubicBezTo>
                      <a:pt x="286488" y="25657"/>
                      <a:pt x="285885" y="14790"/>
                      <a:pt x="278641" y="7546"/>
                    </a:cubicBezTo>
                    <a:cubicBezTo>
                      <a:pt x="271699" y="604"/>
                      <a:pt x="261739" y="0"/>
                      <a:pt x="252987" y="0"/>
                    </a:cubicBezTo>
                    <a:cubicBezTo>
                      <a:pt x="251478" y="0"/>
                      <a:pt x="249666" y="0"/>
                      <a:pt x="247856" y="0"/>
                    </a:cubicBezTo>
                    <a:cubicBezTo>
                      <a:pt x="220994" y="604"/>
                      <a:pt x="193528" y="4830"/>
                      <a:pt x="166666" y="12678"/>
                    </a:cubicBezTo>
                    <a:cubicBezTo>
                      <a:pt x="127430" y="23846"/>
                      <a:pt x="99964" y="37731"/>
                      <a:pt x="77629" y="57955"/>
                    </a:cubicBezTo>
                    <a:cubicBezTo>
                      <a:pt x="12135" y="116513"/>
                      <a:pt x="1873" y="195296"/>
                      <a:pt x="62" y="257779"/>
                    </a:cubicBezTo>
                    <a:cubicBezTo>
                      <a:pt x="-240" y="265627"/>
                      <a:pt x="364" y="274078"/>
                      <a:pt x="6400" y="280417"/>
                    </a:cubicBezTo>
                    <a:cubicBezTo>
                      <a:pt x="12437" y="286756"/>
                      <a:pt x="21189" y="287058"/>
                      <a:pt x="29640" y="287058"/>
                    </a:cubicBezTo>
                    <a:cubicBezTo>
                      <a:pt x="74611" y="286454"/>
                      <a:pt x="116262" y="278304"/>
                      <a:pt x="153688" y="262608"/>
                    </a:cubicBezTo>
                    <a:close/>
                    <a:moveTo>
                      <a:pt x="252685" y="12074"/>
                    </a:moveTo>
                    <a:cubicBezTo>
                      <a:pt x="253288" y="12074"/>
                      <a:pt x="253892" y="12074"/>
                      <a:pt x="254797" y="12074"/>
                    </a:cubicBezTo>
                    <a:cubicBezTo>
                      <a:pt x="253892" y="12074"/>
                      <a:pt x="253288" y="12074"/>
                      <a:pt x="252685" y="12074"/>
                    </a:cubicBezTo>
                    <a:cubicBezTo>
                      <a:pt x="252685" y="12074"/>
                      <a:pt x="252685" y="12074"/>
                      <a:pt x="25268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8" name="Freeform 1707">
                <a:extLst>
                  <a:ext uri="{FF2B5EF4-FFF2-40B4-BE49-F238E27FC236}">
                    <a16:creationId xmlns:a16="http://schemas.microsoft.com/office/drawing/2014/main" id="{BAC3444E-A84A-514B-A863-849B57CACC02}"/>
                  </a:ext>
                </a:extLst>
              </p:cNvPr>
              <p:cNvSpPr/>
              <p:nvPr/>
            </p:nvSpPr>
            <p:spPr>
              <a:xfrm>
                <a:off x="7219358" y="0"/>
                <a:ext cx="286802" cy="286756"/>
              </a:xfrm>
              <a:custGeom>
                <a:avLst/>
                <a:gdLst>
                  <a:gd name="connsiteX0" fmla="*/ 11845 w 286802"/>
                  <a:gd name="connsiteY0" fmla="*/ 118626 h 286756"/>
                  <a:gd name="connsiteX1" fmla="*/ 63456 w 286802"/>
                  <a:gd name="connsiteY1" fmla="*/ 214916 h 286756"/>
                  <a:gd name="connsiteX2" fmla="*/ 258129 w 286802"/>
                  <a:gd name="connsiteY2" fmla="*/ 286756 h 286756"/>
                  <a:gd name="connsiteX3" fmla="*/ 260243 w 286802"/>
                  <a:gd name="connsiteY3" fmla="*/ 286756 h 286756"/>
                  <a:gd name="connsiteX4" fmla="*/ 286802 w 286802"/>
                  <a:gd name="connsiteY4" fmla="*/ 257779 h 286756"/>
                  <a:gd name="connsiteX5" fmla="*/ 264468 w 286802"/>
                  <a:gd name="connsiteY5" fmla="*/ 137945 h 286756"/>
                  <a:gd name="connsiteX6" fmla="*/ 203500 w 286802"/>
                  <a:gd name="connsiteY6" fmla="*/ 52522 h 286756"/>
                  <a:gd name="connsiteX7" fmla="*/ 49874 w 286802"/>
                  <a:gd name="connsiteY7" fmla="*/ 0 h 286756"/>
                  <a:gd name="connsiteX8" fmla="*/ 49270 w 286802"/>
                  <a:gd name="connsiteY8" fmla="*/ 0 h 286756"/>
                  <a:gd name="connsiteX9" fmla="*/ 48667 w 286802"/>
                  <a:gd name="connsiteY9" fmla="*/ 0 h 286756"/>
                  <a:gd name="connsiteX10" fmla="*/ 39009 w 286802"/>
                  <a:gd name="connsiteY10" fmla="*/ 0 h 286756"/>
                  <a:gd name="connsiteX11" fmla="*/ 7318 w 286802"/>
                  <a:gd name="connsiteY11" fmla="*/ 8150 h 286756"/>
                  <a:gd name="connsiteX12" fmla="*/ 74 w 286802"/>
                  <a:gd name="connsiteY12" fmla="*/ 39542 h 286756"/>
                  <a:gd name="connsiteX13" fmla="*/ 11845 w 286802"/>
                  <a:gd name="connsiteY13" fmla="*/ 118626 h 286756"/>
                  <a:gd name="connsiteX14" fmla="*/ 261450 w 286802"/>
                  <a:gd name="connsiteY14" fmla="*/ 274984 h 286756"/>
                  <a:gd name="connsiteX15" fmla="*/ 260243 w 286802"/>
                  <a:gd name="connsiteY15" fmla="*/ 274984 h 286756"/>
                  <a:gd name="connsiteX16" fmla="*/ 258733 w 286802"/>
                  <a:gd name="connsiteY16" fmla="*/ 274984 h 286756"/>
                  <a:gd name="connsiteX17" fmla="*/ 261450 w 286802"/>
                  <a:gd name="connsiteY17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802" h="286756">
                    <a:moveTo>
                      <a:pt x="11845" y="118626"/>
                    </a:moveTo>
                    <a:cubicBezTo>
                      <a:pt x="23314" y="159678"/>
                      <a:pt x="39612" y="190466"/>
                      <a:pt x="63456" y="214916"/>
                    </a:cubicBezTo>
                    <a:cubicBezTo>
                      <a:pt x="118991" y="272569"/>
                      <a:pt x="189919" y="283436"/>
                      <a:pt x="258129" y="286756"/>
                    </a:cubicBezTo>
                    <a:cubicBezTo>
                      <a:pt x="258733" y="286756"/>
                      <a:pt x="259638" y="286756"/>
                      <a:pt x="260243" y="286756"/>
                    </a:cubicBezTo>
                    <a:cubicBezTo>
                      <a:pt x="276843" y="286756"/>
                      <a:pt x="286802" y="275890"/>
                      <a:pt x="286802" y="257779"/>
                    </a:cubicBezTo>
                    <a:cubicBezTo>
                      <a:pt x="286501" y="213709"/>
                      <a:pt x="279257" y="174468"/>
                      <a:pt x="264468" y="137945"/>
                    </a:cubicBezTo>
                    <a:cubicBezTo>
                      <a:pt x="249377" y="99610"/>
                      <a:pt x="229759" y="72746"/>
                      <a:pt x="203500" y="52522"/>
                    </a:cubicBezTo>
                    <a:cubicBezTo>
                      <a:pt x="154907" y="15394"/>
                      <a:pt x="98769" y="5131"/>
                      <a:pt x="49874" y="0"/>
                    </a:cubicBezTo>
                    <a:lnTo>
                      <a:pt x="49270" y="0"/>
                    </a:lnTo>
                    <a:lnTo>
                      <a:pt x="48667" y="0"/>
                    </a:lnTo>
                    <a:lnTo>
                      <a:pt x="39009" y="0"/>
                    </a:lnTo>
                    <a:cubicBezTo>
                      <a:pt x="25427" y="0"/>
                      <a:pt x="14561" y="604"/>
                      <a:pt x="7318" y="8150"/>
                    </a:cubicBezTo>
                    <a:cubicBezTo>
                      <a:pt x="74" y="15696"/>
                      <a:pt x="-228" y="26261"/>
                      <a:pt x="74" y="39542"/>
                    </a:cubicBezTo>
                    <a:cubicBezTo>
                      <a:pt x="979" y="66407"/>
                      <a:pt x="4903" y="92668"/>
                      <a:pt x="11845" y="118626"/>
                    </a:cubicBezTo>
                    <a:close/>
                    <a:moveTo>
                      <a:pt x="261450" y="274984"/>
                    </a:moveTo>
                    <a:cubicBezTo>
                      <a:pt x="261147" y="274984"/>
                      <a:pt x="260544" y="274984"/>
                      <a:pt x="260243" y="274984"/>
                    </a:cubicBezTo>
                    <a:cubicBezTo>
                      <a:pt x="259638" y="274984"/>
                      <a:pt x="259337" y="274984"/>
                      <a:pt x="258733" y="274984"/>
                    </a:cubicBezTo>
                    <a:cubicBezTo>
                      <a:pt x="259638" y="274984"/>
                      <a:pt x="260544" y="274984"/>
                      <a:pt x="261450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09" name="Freeform 1708">
                <a:extLst>
                  <a:ext uri="{FF2B5EF4-FFF2-40B4-BE49-F238E27FC236}">
                    <a16:creationId xmlns:a16="http://schemas.microsoft.com/office/drawing/2014/main" id="{3666CF84-3A5F-A344-BA64-7DB6A72D4CB0}"/>
                  </a:ext>
                </a:extLst>
              </p:cNvPr>
              <p:cNvSpPr/>
              <p:nvPr/>
            </p:nvSpPr>
            <p:spPr>
              <a:xfrm>
                <a:off x="8474397" y="625128"/>
                <a:ext cx="287050" cy="288567"/>
              </a:xfrm>
              <a:custGeom>
                <a:avLst/>
                <a:gdLst>
                  <a:gd name="connsiteX0" fmla="*/ 164190 w 287050"/>
                  <a:gd name="connsiteY0" fmla="*/ 274682 h 288567"/>
                  <a:gd name="connsiteX1" fmla="*/ 239946 w 287050"/>
                  <a:gd name="connsiteY1" fmla="*/ 287360 h 288567"/>
                  <a:gd name="connsiteX2" fmla="*/ 258659 w 287050"/>
                  <a:gd name="connsiteY2" fmla="*/ 288567 h 288567"/>
                  <a:gd name="connsiteX3" fmla="*/ 280088 w 287050"/>
                  <a:gd name="connsiteY3" fmla="*/ 281323 h 288567"/>
                  <a:gd name="connsiteX4" fmla="*/ 286728 w 287050"/>
                  <a:gd name="connsiteY4" fmla="*/ 243290 h 288567"/>
                  <a:gd name="connsiteX5" fmla="*/ 286427 w 287050"/>
                  <a:gd name="connsiteY5" fmla="*/ 238762 h 288567"/>
                  <a:gd name="connsiteX6" fmla="*/ 285219 w 287050"/>
                  <a:gd name="connsiteY6" fmla="*/ 223972 h 288567"/>
                  <a:gd name="connsiteX7" fmla="*/ 282201 w 287050"/>
                  <a:gd name="connsiteY7" fmla="*/ 204351 h 288567"/>
                  <a:gd name="connsiteX8" fmla="*/ 280692 w 287050"/>
                  <a:gd name="connsiteY8" fmla="*/ 194692 h 288567"/>
                  <a:gd name="connsiteX9" fmla="*/ 280692 w 287050"/>
                  <a:gd name="connsiteY9" fmla="*/ 194692 h 288567"/>
                  <a:gd name="connsiteX10" fmla="*/ 280692 w 287050"/>
                  <a:gd name="connsiteY10" fmla="*/ 194692 h 288567"/>
                  <a:gd name="connsiteX11" fmla="*/ 112277 w 287050"/>
                  <a:gd name="connsiteY11" fmla="*/ 11168 h 288567"/>
                  <a:gd name="connsiteX12" fmla="*/ 55535 w 287050"/>
                  <a:gd name="connsiteY12" fmla="*/ 2717 h 288567"/>
                  <a:gd name="connsiteX13" fmla="*/ 34408 w 287050"/>
                  <a:gd name="connsiteY13" fmla="*/ 604 h 288567"/>
                  <a:gd name="connsiteX14" fmla="*/ 24146 w 287050"/>
                  <a:gd name="connsiteY14" fmla="*/ 0 h 288567"/>
                  <a:gd name="connsiteX15" fmla="*/ 0 w 287050"/>
                  <a:gd name="connsiteY15" fmla="*/ 31996 h 288567"/>
                  <a:gd name="connsiteX16" fmla="*/ 16902 w 287050"/>
                  <a:gd name="connsiteY16" fmla="*/ 135832 h 288567"/>
                  <a:gd name="connsiteX17" fmla="*/ 164190 w 287050"/>
                  <a:gd name="connsiteY17" fmla="*/ 274682 h 288567"/>
                  <a:gd name="connsiteX18" fmla="*/ 258659 w 287050"/>
                  <a:gd name="connsiteY18" fmla="*/ 276493 h 288567"/>
                  <a:gd name="connsiteX19" fmla="*/ 258659 w 287050"/>
                  <a:gd name="connsiteY19" fmla="*/ 276493 h 288567"/>
                  <a:gd name="connsiteX20" fmla="*/ 258358 w 287050"/>
                  <a:gd name="connsiteY20" fmla="*/ 276493 h 288567"/>
                  <a:gd name="connsiteX21" fmla="*/ 258659 w 287050"/>
                  <a:gd name="connsiteY21" fmla="*/ 276493 h 288567"/>
                  <a:gd name="connsiteX22" fmla="*/ 24146 w 287050"/>
                  <a:gd name="connsiteY22" fmla="*/ 12074 h 288567"/>
                  <a:gd name="connsiteX23" fmla="*/ 24146 w 287050"/>
                  <a:gd name="connsiteY23" fmla="*/ 12074 h 288567"/>
                  <a:gd name="connsiteX24" fmla="*/ 22335 w 287050"/>
                  <a:gd name="connsiteY24" fmla="*/ 12074 h 288567"/>
                  <a:gd name="connsiteX25" fmla="*/ 24146 w 287050"/>
                  <a:gd name="connsiteY25" fmla="*/ 12074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7050" h="288567">
                    <a:moveTo>
                      <a:pt x="164190" y="274682"/>
                    </a:moveTo>
                    <a:cubicBezTo>
                      <a:pt x="191052" y="282228"/>
                      <a:pt x="217612" y="285247"/>
                      <a:pt x="239946" y="287360"/>
                    </a:cubicBezTo>
                    <a:cubicBezTo>
                      <a:pt x="247190" y="287964"/>
                      <a:pt x="253528" y="288567"/>
                      <a:pt x="258659" y="288567"/>
                    </a:cubicBezTo>
                    <a:cubicBezTo>
                      <a:pt x="265601" y="288567"/>
                      <a:pt x="274052" y="287662"/>
                      <a:pt x="280088" y="281323"/>
                    </a:cubicBezTo>
                    <a:cubicBezTo>
                      <a:pt x="287936" y="273173"/>
                      <a:pt x="287332" y="260495"/>
                      <a:pt x="286728" y="243290"/>
                    </a:cubicBezTo>
                    <a:cubicBezTo>
                      <a:pt x="286728" y="241781"/>
                      <a:pt x="286728" y="240272"/>
                      <a:pt x="286427" y="238762"/>
                    </a:cubicBezTo>
                    <a:cubicBezTo>
                      <a:pt x="286125" y="233933"/>
                      <a:pt x="286125" y="229103"/>
                      <a:pt x="285219" y="223972"/>
                    </a:cubicBezTo>
                    <a:cubicBezTo>
                      <a:pt x="284314" y="217331"/>
                      <a:pt x="283409" y="210690"/>
                      <a:pt x="282201" y="204351"/>
                    </a:cubicBezTo>
                    <a:cubicBezTo>
                      <a:pt x="281598" y="201031"/>
                      <a:pt x="280994" y="198013"/>
                      <a:pt x="280692" y="194692"/>
                    </a:cubicBezTo>
                    <a:lnTo>
                      <a:pt x="280692" y="194692"/>
                    </a:lnTo>
                    <a:lnTo>
                      <a:pt x="280692" y="194692"/>
                    </a:lnTo>
                    <a:cubicBezTo>
                      <a:pt x="263790" y="96290"/>
                      <a:pt x="207350" y="34411"/>
                      <a:pt x="112277" y="11168"/>
                    </a:cubicBezTo>
                    <a:cubicBezTo>
                      <a:pt x="93263" y="6339"/>
                      <a:pt x="74248" y="4528"/>
                      <a:pt x="55535" y="2717"/>
                    </a:cubicBezTo>
                    <a:cubicBezTo>
                      <a:pt x="48593" y="2113"/>
                      <a:pt x="41349" y="1509"/>
                      <a:pt x="34408" y="604"/>
                    </a:cubicBezTo>
                    <a:cubicBezTo>
                      <a:pt x="29881" y="0"/>
                      <a:pt x="26862" y="0"/>
                      <a:pt x="24146" y="0"/>
                    </a:cubicBezTo>
                    <a:cubicBezTo>
                      <a:pt x="0" y="0"/>
                      <a:pt x="0" y="20828"/>
                      <a:pt x="0" y="31996"/>
                    </a:cubicBezTo>
                    <a:cubicBezTo>
                      <a:pt x="0" y="66407"/>
                      <a:pt x="5735" y="101421"/>
                      <a:pt x="16902" y="135832"/>
                    </a:cubicBezTo>
                    <a:cubicBezTo>
                      <a:pt x="39840" y="207068"/>
                      <a:pt x="89339" y="253855"/>
                      <a:pt x="164190" y="274682"/>
                    </a:cubicBezTo>
                    <a:close/>
                    <a:moveTo>
                      <a:pt x="258659" y="276493"/>
                    </a:moveTo>
                    <a:cubicBezTo>
                      <a:pt x="258659" y="276493"/>
                      <a:pt x="258659" y="276493"/>
                      <a:pt x="258659" y="276493"/>
                    </a:cubicBezTo>
                    <a:cubicBezTo>
                      <a:pt x="258358" y="276493"/>
                      <a:pt x="258358" y="276493"/>
                      <a:pt x="258358" y="276493"/>
                    </a:cubicBezTo>
                    <a:cubicBezTo>
                      <a:pt x="258358" y="276493"/>
                      <a:pt x="258659" y="276493"/>
                      <a:pt x="258659" y="276493"/>
                    </a:cubicBezTo>
                    <a:close/>
                    <a:moveTo>
                      <a:pt x="24146" y="12074"/>
                    </a:moveTo>
                    <a:cubicBezTo>
                      <a:pt x="24448" y="12074"/>
                      <a:pt x="24448" y="12074"/>
                      <a:pt x="24146" y="12074"/>
                    </a:cubicBezTo>
                    <a:cubicBezTo>
                      <a:pt x="23542" y="12074"/>
                      <a:pt x="22939" y="12074"/>
                      <a:pt x="22335" y="12074"/>
                    </a:cubicBezTo>
                    <a:cubicBezTo>
                      <a:pt x="22939" y="12074"/>
                      <a:pt x="23542" y="12074"/>
                      <a:pt x="2414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0" name="Freeform 1709">
                <a:extLst>
                  <a:ext uri="{FF2B5EF4-FFF2-40B4-BE49-F238E27FC236}">
                    <a16:creationId xmlns:a16="http://schemas.microsoft.com/office/drawing/2014/main" id="{377276D7-D924-6742-9709-CD121B0D94F5}"/>
                  </a:ext>
                </a:extLst>
              </p:cNvPr>
              <p:cNvSpPr/>
              <p:nvPr/>
            </p:nvSpPr>
            <p:spPr>
              <a:xfrm>
                <a:off x="8474905" y="309092"/>
                <a:ext cx="286320" cy="286454"/>
              </a:xfrm>
              <a:custGeom>
                <a:avLst/>
                <a:gdLst>
                  <a:gd name="connsiteX0" fmla="*/ 13073 w 286320"/>
                  <a:gd name="connsiteY0" fmla="*/ 122249 h 286454"/>
                  <a:gd name="connsiteX1" fmla="*/ 80077 w 286320"/>
                  <a:gd name="connsiteY1" fmla="*/ 230914 h 286454"/>
                  <a:gd name="connsiteX2" fmla="*/ 254831 w 286320"/>
                  <a:gd name="connsiteY2" fmla="*/ 286454 h 286454"/>
                  <a:gd name="connsiteX3" fmla="*/ 258453 w 286320"/>
                  <a:gd name="connsiteY3" fmla="*/ 286454 h 286454"/>
                  <a:gd name="connsiteX4" fmla="*/ 286220 w 286320"/>
                  <a:gd name="connsiteY4" fmla="*/ 255968 h 286454"/>
                  <a:gd name="connsiteX5" fmla="*/ 279882 w 286320"/>
                  <a:gd name="connsiteY5" fmla="*/ 192278 h 286454"/>
                  <a:gd name="connsiteX6" fmla="*/ 194165 w 286320"/>
                  <a:gd name="connsiteY6" fmla="*/ 45277 h 286454"/>
                  <a:gd name="connsiteX7" fmla="*/ 51706 w 286320"/>
                  <a:gd name="connsiteY7" fmla="*/ 0 h 286454"/>
                  <a:gd name="connsiteX8" fmla="*/ 51103 w 286320"/>
                  <a:gd name="connsiteY8" fmla="*/ 0 h 286454"/>
                  <a:gd name="connsiteX9" fmla="*/ 50499 w 286320"/>
                  <a:gd name="connsiteY9" fmla="*/ 0 h 286454"/>
                  <a:gd name="connsiteX10" fmla="*/ 37219 w 286320"/>
                  <a:gd name="connsiteY10" fmla="*/ 0 h 286454"/>
                  <a:gd name="connsiteX11" fmla="*/ 37219 w 286320"/>
                  <a:gd name="connsiteY11" fmla="*/ 0 h 286454"/>
                  <a:gd name="connsiteX12" fmla="*/ 37219 w 286320"/>
                  <a:gd name="connsiteY12" fmla="*/ 0 h 286454"/>
                  <a:gd name="connsiteX13" fmla="*/ 6736 w 286320"/>
                  <a:gd name="connsiteY13" fmla="*/ 7848 h 286454"/>
                  <a:gd name="connsiteX14" fmla="*/ 95 w 286320"/>
                  <a:gd name="connsiteY14" fmla="*/ 38637 h 286454"/>
                  <a:gd name="connsiteX15" fmla="*/ 13073 w 286320"/>
                  <a:gd name="connsiteY15" fmla="*/ 122249 h 286454"/>
                  <a:gd name="connsiteX16" fmla="*/ 259962 w 286320"/>
                  <a:gd name="connsiteY16" fmla="*/ 274682 h 286454"/>
                  <a:gd name="connsiteX17" fmla="*/ 258453 w 286320"/>
                  <a:gd name="connsiteY17" fmla="*/ 274682 h 286454"/>
                  <a:gd name="connsiteX18" fmla="*/ 258150 w 286320"/>
                  <a:gd name="connsiteY18" fmla="*/ 274682 h 286454"/>
                  <a:gd name="connsiteX19" fmla="*/ 259962 w 286320"/>
                  <a:gd name="connsiteY19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20" h="286454">
                    <a:moveTo>
                      <a:pt x="13073" y="122249"/>
                    </a:moveTo>
                    <a:cubicBezTo>
                      <a:pt x="27259" y="171752"/>
                      <a:pt x="48386" y="206464"/>
                      <a:pt x="80077" y="230914"/>
                    </a:cubicBezTo>
                    <a:cubicBezTo>
                      <a:pt x="136216" y="275286"/>
                      <a:pt x="202918" y="284040"/>
                      <a:pt x="254831" y="286454"/>
                    </a:cubicBezTo>
                    <a:cubicBezTo>
                      <a:pt x="256340" y="286454"/>
                      <a:pt x="257547" y="286454"/>
                      <a:pt x="258453" y="286454"/>
                    </a:cubicBezTo>
                    <a:cubicBezTo>
                      <a:pt x="282900" y="286454"/>
                      <a:pt x="285616" y="270758"/>
                      <a:pt x="286220" y="255968"/>
                    </a:cubicBezTo>
                    <a:cubicBezTo>
                      <a:pt x="286823" y="236951"/>
                      <a:pt x="284711" y="217331"/>
                      <a:pt x="279882" y="192278"/>
                    </a:cubicBezTo>
                    <a:cubicBezTo>
                      <a:pt x="266602" y="123456"/>
                      <a:pt x="239136" y="76670"/>
                      <a:pt x="194165" y="45277"/>
                    </a:cubicBezTo>
                    <a:cubicBezTo>
                      <a:pt x="145572" y="11470"/>
                      <a:pt x="89434" y="3320"/>
                      <a:pt x="51706" y="0"/>
                    </a:cubicBezTo>
                    <a:lnTo>
                      <a:pt x="51103" y="0"/>
                    </a:lnTo>
                    <a:lnTo>
                      <a:pt x="50499" y="0"/>
                    </a:lnTo>
                    <a:lnTo>
                      <a:pt x="37219" y="0"/>
                    </a:lnTo>
                    <a:lnTo>
                      <a:pt x="37219" y="0"/>
                    </a:lnTo>
                    <a:lnTo>
                      <a:pt x="37219" y="0"/>
                    </a:lnTo>
                    <a:cubicBezTo>
                      <a:pt x="25448" y="302"/>
                      <a:pt x="13979" y="302"/>
                      <a:pt x="6736" y="7848"/>
                    </a:cubicBezTo>
                    <a:cubicBezTo>
                      <a:pt x="-206" y="15092"/>
                      <a:pt x="-206" y="25053"/>
                      <a:pt x="95" y="38637"/>
                    </a:cubicBezTo>
                    <a:cubicBezTo>
                      <a:pt x="1001" y="67312"/>
                      <a:pt x="5226" y="95082"/>
                      <a:pt x="13073" y="122249"/>
                    </a:cubicBezTo>
                    <a:close/>
                    <a:moveTo>
                      <a:pt x="259962" y="274682"/>
                    </a:moveTo>
                    <a:cubicBezTo>
                      <a:pt x="259358" y="274682"/>
                      <a:pt x="259056" y="274682"/>
                      <a:pt x="258453" y="274682"/>
                    </a:cubicBezTo>
                    <a:cubicBezTo>
                      <a:pt x="258453" y="274682"/>
                      <a:pt x="258453" y="274682"/>
                      <a:pt x="258150" y="274682"/>
                    </a:cubicBezTo>
                    <a:cubicBezTo>
                      <a:pt x="258755" y="274682"/>
                      <a:pt x="259358" y="274682"/>
                      <a:pt x="25996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1" name="Freeform 1710">
                <a:extLst>
                  <a:ext uri="{FF2B5EF4-FFF2-40B4-BE49-F238E27FC236}">
                    <a16:creationId xmlns:a16="http://schemas.microsoft.com/office/drawing/2014/main" id="{4FFF4D07-7EFF-6E4D-A400-5D2395E2CE0B}"/>
                  </a:ext>
                </a:extLst>
              </p:cNvPr>
              <p:cNvSpPr/>
              <p:nvPr/>
            </p:nvSpPr>
            <p:spPr>
              <a:xfrm>
                <a:off x="8475240" y="301"/>
                <a:ext cx="285984" cy="286756"/>
              </a:xfrm>
              <a:custGeom>
                <a:avLst/>
                <a:gdLst>
                  <a:gd name="connsiteX0" fmla="*/ 29641 w 285984"/>
                  <a:gd name="connsiteY0" fmla="*/ 286756 h 286756"/>
                  <a:gd name="connsiteX1" fmla="*/ 34470 w 285984"/>
                  <a:gd name="connsiteY1" fmla="*/ 286756 h 286756"/>
                  <a:gd name="connsiteX2" fmla="*/ 108718 w 285984"/>
                  <a:gd name="connsiteY2" fmla="*/ 276795 h 286756"/>
                  <a:gd name="connsiteX3" fmla="*/ 275020 w 285984"/>
                  <a:gd name="connsiteY3" fmla="*/ 116514 h 286756"/>
                  <a:gd name="connsiteX4" fmla="*/ 285584 w 285984"/>
                  <a:gd name="connsiteY4" fmla="*/ 47088 h 286756"/>
                  <a:gd name="connsiteX5" fmla="*/ 278642 w 285984"/>
                  <a:gd name="connsiteY5" fmla="*/ 8150 h 286756"/>
                  <a:gd name="connsiteX6" fmla="*/ 251780 w 285984"/>
                  <a:gd name="connsiteY6" fmla="*/ 0 h 286756"/>
                  <a:gd name="connsiteX7" fmla="*/ 240009 w 285984"/>
                  <a:gd name="connsiteY7" fmla="*/ 302 h 286756"/>
                  <a:gd name="connsiteX8" fmla="*/ 123808 w 285984"/>
                  <a:gd name="connsiteY8" fmla="*/ 27468 h 286756"/>
                  <a:gd name="connsiteX9" fmla="*/ 59219 w 285984"/>
                  <a:gd name="connsiteY9" fmla="*/ 74255 h 286756"/>
                  <a:gd name="connsiteX10" fmla="*/ 63 w 285984"/>
                  <a:gd name="connsiteY10" fmla="*/ 257477 h 286756"/>
                  <a:gd name="connsiteX11" fmla="*/ 6099 w 285984"/>
                  <a:gd name="connsiteY11" fmla="*/ 279512 h 286756"/>
                  <a:gd name="connsiteX12" fmla="*/ 29641 w 285984"/>
                  <a:gd name="connsiteY12" fmla="*/ 286756 h 286756"/>
                  <a:gd name="connsiteX13" fmla="*/ 251780 w 285984"/>
                  <a:gd name="connsiteY13" fmla="*/ 12074 h 286756"/>
                  <a:gd name="connsiteX14" fmla="*/ 252082 w 285984"/>
                  <a:gd name="connsiteY14" fmla="*/ 12074 h 286756"/>
                  <a:gd name="connsiteX15" fmla="*/ 251780 w 285984"/>
                  <a:gd name="connsiteY15" fmla="*/ 12074 h 286756"/>
                  <a:gd name="connsiteX16" fmla="*/ 251780 w 285984"/>
                  <a:gd name="connsiteY16" fmla="*/ 12074 h 286756"/>
                  <a:gd name="connsiteX17" fmla="*/ 37187 w 285984"/>
                  <a:gd name="connsiteY17" fmla="*/ 274682 h 286756"/>
                  <a:gd name="connsiteX18" fmla="*/ 34470 w 285984"/>
                  <a:gd name="connsiteY18" fmla="*/ 274682 h 286756"/>
                  <a:gd name="connsiteX19" fmla="*/ 29641 w 285984"/>
                  <a:gd name="connsiteY19" fmla="*/ 274682 h 286756"/>
                  <a:gd name="connsiteX20" fmla="*/ 37187 w 285984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5984" h="286756">
                    <a:moveTo>
                      <a:pt x="29641" y="286756"/>
                    </a:moveTo>
                    <a:cubicBezTo>
                      <a:pt x="31150" y="286756"/>
                      <a:pt x="32961" y="286756"/>
                      <a:pt x="34470" y="286756"/>
                    </a:cubicBezTo>
                    <a:cubicBezTo>
                      <a:pt x="61332" y="286756"/>
                      <a:pt x="87288" y="281625"/>
                      <a:pt x="108718" y="276795"/>
                    </a:cubicBezTo>
                    <a:cubicBezTo>
                      <a:pt x="196547" y="256873"/>
                      <a:pt x="252685" y="203144"/>
                      <a:pt x="275020" y="116514"/>
                    </a:cubicBezTo>
                    <a:cubicBezTo>
                      <a:pt x="280755" y="94177"/>
                      <a:pt x="284376" y="70934"/>
                      <a:pt x="285584" y="47088"/>
                    </a:cubicBezTo>
                    <a:cubicBezTo>
                      <a:pt x="286489" y="28977"/>
                      <a:pt x="286489" y="16602"/>
                      <a:pt x="278642" y="8150"/>
                    </a:cubicBezTo>
                    <a:cubicBezTo>
                      <a:pt x="271700" y="906"/>
                      <a:pt x="261740" y="0"/>
                      <a:pt x="251780" y="0"/>
                    </a:cubicBezTo>
                    <a:cubicBezTo>
                      <a:pt x="248761" y="0"/>
                      <a:pt x="244838" y="0"/>
                      <a:pt x="240009" y="302"/>
                    </a:cubicBezTo>
                    <a:cubicBezTo>
                      <a:pt x="198961" y="2415"/>
                      <a:pt x="159725" y="11772"/>
                      <a:pt x="123808" y="27468"/>
                    </a:cubicBezTo>
                    <a:cubicBezTo>
                      <a:pt x="97248" y="38938"/>
                      <a:pt x="75517" y="54936"/>
                      <a:pt x="59219" y="74255"/>
                    </a:cubicBezTo>
                    <a:cubicBezTo>
                      <a:pt x="19983" y="121645"/>
                      <a:pt x="968" y="179902"/>
                      <a:pt x="63" y="257477"/>
                    </a:cubicBezTo>
                    <a:cubicBezTo>
                      <a:pt x="-240" y="264721"/>
                      <a:pt x="365" y="273475"/>
                      <a:pt x="6099" y="279512"/>
                    </a:cubicBezTo>
                    <a:cubicBezTo>
                      <a:pt x="12135" y="285851"/>
                      <a:pt x="20586" y="286454"/>
                      <a:pt x="29641" y="286756"/>
                    </a:cubicBezTo>
                    <a:close/>
                    <a:moveTo>
                      <a:pt x="251780" y="12074"/>
                    </a:moveTo>
                    <a:cubicBezTo>
                      <a:pt x="251780" y="12074"/>
                      <a:pt x="252082" y="12074"/>
                      <a:pt x="252082" y="12074"/>
                    </a:cubicBezTo>
                    <a:cubicBezTo>
                      <a:pt x="252082" y="12074"/>
                      <a:pt x="251780" y="12074"/>
                      <a:pt x="251780" y="12074"/>
                    </a:cubicBezTo>
                    <a:cubicBezTo>
                      <a:pt x="251780" y="12074"/>
                      <a:pt x="251780" y="12074"/>
                      <a:pt x="251780" y="12074"/>
                    </a:cubicBezTo>
                    <a:close/>
                    <a:moveTo>
                      <a:pt x="37187" y="274682"/>
                    </a:moveTo>
                    <a:cubicBezTo>
                      <a:pt x="36281" y="274682"/>
                      <a:pt x="35375" y="274682"/>
                      <a:pt x="34470" y="274682"/>
                    </a:cubicBezTo>
                    <a:cubicBezTo>
                      <a:pt x="32961" y="274682"/>
                      <a:pt x="31452" y="274682"/>
                      <a:pt x="29641" y="274682"/>
                    </a:cubicBezTo>
                    <a:cubicBezTo>
                      <a:pt x="32357" y="274682"/>
                      <a:pt x="34772" y="274682"/>
                      <a:pt x="3718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2" name="Freeform 1711">
                <a:extLst>
                  <a:ext uri="{FF2B5EF4-FFF2-40B4-BE49-F238E27FC236}">
                    <a16:creationId xmlns:a16="http://schemas.microsoft.com/office/drawing/2014/main" id="{144496E0-9AF9-9245-ACC2-44C66027B527}"/>
                  </a:ext>
                </a:extLst>
              </p:cNvPr>
              <p:cNvSpPr/>
              <p:nvPr/>
            </p:nvSpPr>
            <p:spPr>
              <a:xfrm>
                <a:off x="7843408" y="2505343"/>
                <a:ext cx="286311" cy="287057"/>
              </a:xfrm>
              <a:custGeom>
                <a:avLst/>
                <a:gdLst>
                  <a:gd name="connsiteX0" fmla="*/ 27049 w 286311"/>
                  <a:gd name="connsiteY0" fmla="*/ 287058 h 287057"/>
                  <a:gd name="connsiteX1" fmla="*/ 33085 w 286311"/>
                  <a:gd name="connsiteY1" fmla="*/ 286756 h 287057"/>
                  <a:gd name="connsiteX2" fmla="*/ 169507 w 286311"/>
                  <a:gd name="connsiteY2" fmla="*/ 255062 h 287057"/>
                  <a:gd name="connsiteX3" fmla="*/ 231984 w 286311"/>
                  <a:gd name="connsiteY3" fmla="*/ 206163 h 287057"/>
                  <a:gd name="connsiteX4" fmla="*/ 286311 w 286311"/>
                  <a:gd name="connsiteY4" fmla="*/ 55238 h 287057"/>
                  <a:gd name="connsiteX5" fmla="*/ 286311 w 286311"/>
                  <a:gd name="connsiteY5" fmla="*/ 54635 h 287057"/>
                  <a:gd name="connsiteX6" fmla="*/ 286311 w 286311"/>
                  <a:gd name="connsiteY6" fmla="*/ 54031 h 287057"/>
                  <a:gd name="connsiteX7" fmla="*/ 286311 w 286311"/>
                  <a:gd name="connsiteY7" fmla="*/ 39542 h 287057"/>
                  <a:gd name="connsiteX8" fmla="*/ 278766 w 286311"/>
                  <a:gd name="connsiteY8" fmla="*/ 8150 h 287057"/>
                  <a:gd name="connsiteX9" fmla="*/ 247678 w 286311"/>
                  <a:gd name="connsiteY9" fmla="*/ 0 h 287057"/>
                  <a:gd name="connsiteX10" fmla="*/ 243754 w 286311"/>
                  <a:gd name="connsiteY10" fmla="*/ 0 h 287057"/>
                  <a:gd name="connsiteX11" fmla="*/ 148078 w 286311"/>
                  <a:gd name="connsiteY11" fmla="*/ 17507 h 287057"/>
                  <a:gd name="connsiteX12" fmla="*/ 53910 w 286311"/>
                  <a:gd name="connsiteY12" fmla="*/ 82405 h 287057"/>
                  <a:gd name="connsiteX13" fmla="*/ 186 w 286311"/>
                  <a:gd name="connsiteY13" fmla="*/ 257779 h 287057"/>
                  <a:gd name="connsiteX14" fmla="*/ 5921 w 286311"/>
                  <a:gd name="connsiteY14" fmla="*/ 280115 h 287057"/>
                  <a:gd name="connsiteX15" fmla="*/ 27049 w 286311"/>
                  <a:gd name="connsiteY15" fmla="*/ 287058 h 287057"/>
                  <a:gd name="connsiteX16" fmla="*/ 243453 w 286311"/>
                  <a:gd name="connsiteY16" fmla="*/ 12074 h 287057"/>
                  <a:gd name="connsiteX17" fmla="*/ 247075 w 286311"/>
                  <a:gd name="connsiteY17" fmla="*/ 12074 h 287057"/>
                  <a:gd name="connsiteX18" fmla="*/ 241944 w 286311"/>
                  <a:gd name="connsiteY18" fmla="*/ 12074 h 287057"/>
                  <a:gd name="connsiteX19" fmla="*/ 243453 w 286311"/>
                  <a:gd name="connsiteY19" fmla="*/ 12074 h 287057"/>
                  <a:gd name="connsiteX20" fmla="*/ 28558 w 286311"/>
                  <a:gd name="connsiteY20" fmla="*/ 274984 h 287057"/>
                  <a:gd name="connsiteX21" fmla="*/ 27049 w 286311"/>
                  <a:gd name="connsiteY21" fmla="*/ 274984 h 287057"/>
                  <a:gd name="connsiteX22" fmla="*/ 26747 w 286311"/>
                  <a:gd name="connsiteY22" fmla="*/ 274984 h 287057"/>
                  <a:gd name="connsiteX23" fmla="*/ 28558 w 286311"/>
                  <a:gd name="connsiteY23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11" h="287057">
                    <a:moveTo>
                      <a:pt x="27049" y="287058"/>
                    </a:moveTo>
                    <a:cubicBezTo>
                      <a:pt x="28859" y="287058"/>
                      <a:pt x="30670" y="287058"/>
                      <a:pt x="33085" y="286756"/>
                    </a:cubicBezTo>
                    <a:cubicBezTo>
                      <a:pt x="89827" y="283738"/>
                      <a:pt x="131780" y="274078"/>
                      <a:pt x="169507" y="255062"/>
                    </a:cubicBezTo>
                    <a:cubicBezTo>
                      <a:pt x="195765" y="242083"/>
                      <a:pt x="216289" y="226085"/>
                      <a:pt x="231984" y="206163"/>
                    </a:cubicBezTo>
                    <a:cubicBezTo>
                      <a:pt x="270315" y="158772"/>
                      <a:pt x="280878" y="103232"/>
                      <a:pt x="286311" y="55238"/>
                    </a:cubicBezTo>
                    <a:lnTo>
                      <a:pt x="286311" y="54635"/>
                    </a:lnTo>
                    <a:lnTo>
                      <a:pt x="286311" y="54031"/>
                    </a:lnTo>
                    <a:lnTo>
                      <a:pt x="286311" y="39542"/>
                    </a:lnTo>
                    <a:cubicBezTo>
                      <a:pt x="286009" y="26563"/>
                      <a:pt x="286009" y="15394"/>
                      <a:pt x="278766" y="8150"/>
                    </a:cubicBezTo>
                    <a:cubicBezTo>
                      <a:pt x="271220" y="302"/>
                      <a:pt x="259751" y="302"/>
                      <a:pt x="247678" y="0"/>
                    </a:cubicBezTo>
                    <a:cubicBezTo>
                      <a:pt x="246471" y="0"/>
                      <a:pt x="245263" y="0"/>
                      <a:pt x="243754" y="0"/>
                    </a:cubicBezTo>
                    <a:cubicBezTo>
                      <a:pt x="207536" y="0"/>
                      <a:pt x="173431" y="9357"/>
                      <a:pt x="148078" y="17507"/>
                    </a:cubicBezTo>
                    <a:cubicBezTo>
                      <a:pt x="108841" y="30185"/>
                      <a:pt x="77150" y="51918"/>
                      <a:pt x="53910" y="82405"/>
                    </a:cubicBezTo>
                    <a:cubicBezTo>
                      <a:pt x="15579" y="131908"/>
                      <a:pt x="4714" y="188354"/>
                      <a:pt x="186" y="257779"/>
                    </a:cubicBezTo>
                    <a:cubicBezTo>
                      <a:pt x="-417" y="265325"/>
                      <a:pt x="186" y="273777"/>
                      <a:pt x="5921" y="280115"/>
                    </a:cubicBezTo>
                    <a:cubicBezTo>
                      <a:pt x="11354" y="286152"/>
                      <a:pt x="19805" y="287058"/>
                      <a:pt x="27049" y="287058"/>
                    </a:cubicBezTo>
                    <a:close/>
                    <a:moveTo>
                      <a:pt x="243453" y="12074"/>
                    </a:moveTo>
                    <a:cubicBezTo>
                      <a:pt x="244660" y="12074"/>
                      <a:pt x="245868" y="12074"/>
                      <a:pt x="247075" y="12074"/>
                    </a:cubicBezTo>
                    <a:cubicBezTo>
                      <a:pt x="245263" y="12074"/>
                      <a:pt x="243754" y="12074"/>
                      <a:pt x="241944" y="12074"/>
                    </a:cubicBezTo>
                    <a:cubicBezTo>
                      <a:pt x="242849" y="12074"/>
                      <a:pt x="243151" y="12074"/>
                      <a:pt x="243453" y="12074"/>
                    </a:cubicBezTo>
                    <a:close/>
                    <a:moveTo>
                      <a:pt x="28558" y="274984"/>
                    </a:moveTo>
                    <a:cubicBezTo>
                      <a:pt x="27954" y="274984"/>
                      <a:pt x="27652" y="274984"/>
                      <a:pt x="27049" y="274984"/>
                    </a:cubicBezTo>
                    <a:cubicBezTo>
                      <a:pt x="27049" y="274984"/>
                      <a:pt x="26747" y="274984"/>
                      <a:pt x="26747" y="274984"/>
                    </a:cubicBezTo>
                    <a:cubicBezTo>
                      <a:pt x="27350" y="274984"/>
                      <a:pt x="27954" y="274984"/>
                      <a:pt x="2855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3" name="Freeform 1712">
                <a:extLst>
                  <a:ext uri="{FF2B5EF4-FFF2-40B4-BE49-F238E27FC236}">
                    <a16:creationId xmlns:a16="http://schemas.microsoft.com/office/drawing/2014/main" id="{4F089C22-89E4-BB4C-856B-B328BEE196FD}"/>
                  </a:ext>
                </a:extLst>
              </p:cNvPr>
              <p:cNvSpPr/>
              <p:nvPr/>
            </p:nvSpPr>
            <p:spPr>
              <a:xfrm>
                <a:off x="8160222" y="1252067"/>
                <a:ext cx="286709" cy="286152"/>
              </a:xfrm>
              <a:custGeom>
                <a:avLst/>
                <a:gdLst>
                  <a:gd name="connsiteX0" fmla="*/ 258338 w 286709"/>
                  <a:gd name="connsiteY0" fmla="*/ 0 h 286152"/>
                  <a:gd name="connsiteX1" fmla="*/ 255923 w 286709"/>
                  <a:gd name="connsiteY1" fmla="*/ 0 h 286152"/>
                  <a:gd name="connsiteX2" fmla="*/ 147873 w 286709"/>
                  <a:gd name="connsiteY2" fmla="*/ 18715 h 286152"/>
                  <a:gd name="connsiteX3" fmla="*/ 19901 w 286709"/>
                  <a:gd name="connsiteY3" fmla="*/ 143680 h 286152"/>
                  <a:gd name="connsiteX4" fmla="*/ 585 w 286709"/>
                  <a:gd name="connsiteY4" fmla="*/ 239970 h 286152"/>
                  <a:gd name="connsiteX5" fmla="*/ 7225 w 286709"/>
                  <a:gd name="connsiteY5" fmla="*/ 277097 h 286152"/>
                  <a:gd name="connsiteX6" fmla="*/ 40727 w 286709"/>
                  <a:gd name="connsiteY6" fmla="*/ 286153 h 286152"/>
                  <a:gd name="connsiteX7" fmla="*/ 54610 w 286709"/>
                  <a:gd name="connsiteY7" fmla="*/ 285851 h 286152"/>
                  <a:gd name="connsiteX8" fmla="*/ 54912 w 286709"/>
                  <a:gd name="connsiteY8" fmla="*/ 285851 h 286152"/>
                  <a:gd name="connsiteX9" fmla="*/ 55214 w 286709"/>
                  <a:gd name="connsiteY9" fmla="*/ 285851 h 286152"/>
                  <a:gd name="connsiteX10" fmla="*/ 161152 w 286709"/>
                  <a:gd name="connsiteY10" fmla="*/ 259892 h 286152"/>
                  <a:gd name="connsiteX11" fmla="*/ 239625 w 286709"/>
                  <a:gd name="connsiteY11" fmla="*/ 196805 h 286152"/>
                  <a:gd name="connsiteX12" fmla="*/ 286709 w 286709"/>
                  <a:gd name="connsiteY12" fmla="*/ 28676 h 286152"/>
                  <a:gd name="connsiteX13" fmla="*/ 258338 w 286709"/>
                  <a:gd name="connsiteY13" fmla="*/ 0 h 286152"/>
                  <a:gd name="connsiteX14" fmla="*/ 40727 w 286709"/>
                  <a:gd name="connsiteY14" fmla="*/ 274380 h 286152"/>
                  <a:gd name="connsiteX15" fmla="*/ 40727 w 286709"/>
                  <a:gd name="connsiteY15" fmla="*/ 274380 h 286152"/>
                  <a:gd name="connsiteX16" fmla="*/ 42537 w 286709"/>
                  <a:gd name="connsiteY16" fmla="*/ 274380 h 286152"/>
                  <a:gd name="connsiteX17" fmla="*/ 40727 w 286709"/>
                  <a:gd name="connsiteY17" fmla="*/ 274380 h 286152"/>
                  <a:gd name="connsiteX18" fmla="*/ 256225 w 286709"/>
                  <a:gd name="connsiteY18" fmla="*/ 12074 h 286152"/>
                  <a:gd name="connsiteX19" fmla="*/ 258338 w 286709"/>
                  <a:gd name="connsiteY19" fmla="*/ 12074 h 286152"/>
                  <a:gd name="connsiteX20" fmla="*/ 258640 w 286709"/>
                  <a:gd name="connsiteY20" fmla="*/ 12074 h 286152"/>
                  <a:gd name="connsiteX21" fmla="*/ 256225 w 286709"/>
                  <a:gd name="connsiteY21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09" h="286152">
                    <a:moveTo>
                      <a:pt x="258338" y="0"/>
                    </a:moveTo>
                    <a:cubicBezTo>
                      <a:pt x="257432" y="0"/>
                      <a:pt x="256829" y="0"/>
                      <a:pt x="255923" y="0"/>
                    </a:cubicBezTo>
                    <a:cubicBezTo>
                      <a:pt x="220007" y="302"/>
                      <a:pt x="183487" y="6641"/>
                      <a:pt x="147873" y="18715"/>
                    </a:cubicBezTo>
                    <a:cubicBezTo>
                      <a:pt x="86301" y="39542"/>
                      <a:pt x="43141" y="81499"/>
                      <a:pt x="19901" y="143680"/>
                    </a:cubicBezTo>
                    <a:cubicBezTo>
                      <a:pt x="9337" y="172356"/>
                      <a:pt x="2999" y="203748"/>
                      <a:pt x="585" y="239970"/>
                    </a:cubicBezTo>
                    <a:cubicBezTo>
                      <a:pt x="-623" y="256873"/>
                      <a:pt x="-623" y="268645"/>
                      <a:pt x="7225" y="277097"/>
                    </a:cubicBezTo>
                    <a:cubicBezTo>
                      <a:pt x="15072" y="285549"/>
                      <a:pt x="27748" y="286153"/>
                      <a:pt x="40727" y="286153"/>
                    </a:cubicBezTo>
                    <a:cubicBezTo>
                      <a:pt x="44348" y="286153"/>
                      <a:pt x="48574" y="286153"/>
                      <a:pt x="54610" y="285851"/>
                    </a:cubicBezTo>
                    <a:lnTo>
                      <a:pt x="54912" y="285851"/>
                    </a:lnTo>
                    <a:lnTo>
                      <a:pt x="55214" y="285851"/>
                    </a:lnTo>
                    <a:cubicBezTo>
                      <a:pt x="90225" y="283738"/>
                      <a:pt x="127952" y="274380"/>
                      <a:pt x="161152" y="259892"/>
                    </a:cubicBezTo>
                    <a:cubicBezTo>
                      <a:pt x="194956" y="244799"/>
                      <a:pt x="221516" y="223670"/>
                      <a:pt x="239625" y="196805"/>
                    </a:cubicBezTo>
                    <a:cubicBezTo>
                      <a:pt x="271014" y="149717"/>
                      <a:pt x="286407" y="94781"/>
                      <a:pt x="286709" y="28676"/>
                    </a:cubicBezTo>
                    <a:cubicBezTo>
                      <a:pt x="286407" y="8150"/>
                      <a:pt x="278560" y="0"/>
                      <a:pt x="258338" y="0"/>
                    </a:cubicBezTo>
                    <a:close/>
                    <a:moveTo>
                      <a:pt x="40727" y="274380"/>
                    </a:moveTo>
                    <a:cubicBezTo>
                      <a:pt x="40727" y="274380"/>
                      <a:pt x="40727" y="274380"/>
                      <a:pt x="40727" y="274380"/>
                    </a:cubicBezTo>
                    <a:cubicBezTo>
                      <a:pt x="41330" y="274380"/>
                      <a:pt x="41934" y="274380"/>
                      <a:pt x="42537" y="274380"/>
                    </a:cubicBezTo>
                    <a:cubicBezTo>
                      <a:pt x="41934" y="274380"/>
                      <a:pt x="41330" y="274380"/>
                      <a:pt x="40727" y="274380"/>
                    </a:cubicBezTo>
                    <a:close/>
                    <a:moveTo>
                      <a:pt x="256225" y="12074"/>
                    </a:moveTo>
                    <a:cubicBezTo>
                      <a:pt x="257131" y="12074"/>
                      <a:pt x="257735" y="12074"/>
                      <a:pt x="258338" y="12074"/>
                    </a:cubicBezTo>
                    <a:cubicBezTo>
                      <a:pt x="258338" y="12074"/>
                      <a:pt x="258338" y="12074"/>
                      <a:pt x="258640" y="12074"/>
                    </a:cubicBezTo>
                    <a:cubicBezTo>
                      <a:pt x="257735" y="12074"/>
                      <a:pt x="257131" y="12074"/>
                      <a:pt x="25622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4" name="Freeform 1713">
                <a:extLst>
                  <a:ext uri="{FF2B5EF4-FFF2-40B4-BE49-F238E27FC236}">
                    <a16:creationId xmlns:a16="http://schemas.microsoft.com/office/drawing/2014/main" id="{B4CD1DEB-4573-8445-AB6C-5D68CF4EB909}"/>
                  </a:ext>
                </a:extLst>
              </p:cNvPr>
              <p:cNvSpPr/>
              <p:nvPr/>
            </p:nvSpPr>
            <p:spPr>
              <a:xfrm>
                <a:off x="7843108" y="625128"/>
                <a:ext cx="286610" cy="289472"/>
              </a:xfrm>
              <a:custGeom>
                <a:avLst/>
                <a:gdLst>
                  <a:gd name="connsiteX0" fmla="*/ 261560 w 286610"/>
                  <a:gd name="connsiteY0" fmla="*/ 0 h 289472"/>
                  <a:gd name="connsiteX1" fmla="*/ 258240 w 286610"/>
                  <a:gd name="connsiteY1" fmla="*/ 302 h 289472"/>
                  <a:gd name="connsiteX2" fmla="*/ 132985 w 286610"/>
                  <a:gd name="connsiteY2" fmla="*/ 25657 h 289472"/>
                  <a:gd name="connsiteX3" fmla="*/ 34290 w 286610"/>
                  <a:gd name="connsiteY3" fmla="*/ 114099 h 289472"/>
                  <a:gd name="connsiteX4" fmla="*/ 185 w 286610"/>
                  <a:gd name="connsiteY4" fmla="*/ 258986 h 289472"/>
                  <a:gd name="connsiteX5" fmla="*/ 6221 w 286610"/>
                  <a:gd name="connsiteY5" fmla="*/ 282530 h 289472"/>
                  <a:gd name="connsiteX6" fmla="*/ 25235 w 286610"/>
                  <a:gd name="connsiteY6" fmla="*/ 289473 h 289472"/>
                  <a:gd name="connsiteX7" fmla="*/ 32479 w 286610"/>
                  <a:gd name="connsiteY7" fmla="*/ 289171 h 289472"/>
                  <a:gd name="connsiteX8" fmla="*/ 135399 w 286610"/>
                  <a:gd name="connsiteY8" fmla="*/ 271362 h 289472"/>
                  <a:gd name="connsiteX9" fmla="*/ 258844 w 286610"/>
                  <a:gd name="connsiteY9" fmla="*/ 166922 h 289472"/>
                  <a:gd name="connsiteX10" fmla="*/ 286611 w 286610"/>
                  <a:gd name="connsiteY10" fmla="*/ 47994 h 289472"/>
                  <a:gd name="connsiteX11" fmla="*/ 286611 w 286610"/>
                  <a:gd name="connsiteY11" fmla="*/ 47692 h 289472"/>
                  <a:gd name="connsiteX12" fmla="*/ 286611 w 286610"/>
                  <a:gd name="connsiteY12" fmla="*/ 47390 h 289472"/>
                  <a:gd name="connsiteX13" fmla="*/ 286611 w 286610"/>
                  <a:gd name="connsiteY13" fmla="*/ 40146 h 289472"/>
                  <a:gd name="connsiteX14" fmla="*/ 286611 w 286610"/>
                  <a:gd name="connsiteY14" fmla="*/ 24450 h 289472"/>
                  <a:gd name="connsiteX15" fmla="*/ 261560 w 286610"/>
                  <a:gd name="connsiteY15" fmla="*/ 0 h 289472"/>
                  <a:gd name="connsiteX16" fmla="*/ 25235 w 286610"/>
                  <a:gd name="connsiteY16" fmla="*/ 277399 h 289472"/>
                  <a:gd name="connsiteX17" fmla="*/ 24028 w 286610"/>
                  <a:gd name="connsiteY17" fmla="*/ 277399 h 289472"/>
                  <a:gd name="connsiteX18" fmla="*/ 25537 w 286610"/>
                  <a:gd name="connsiteY18" fmla="*/ 277399 h 289472"/>
                  <a:gd name="connsiteX19" fmla="*/ 25235 w 286610"/>
                  <a:gd name="connsiteY19" fmla="*/ 277399 h 289472"/>
                  <a:gd name="connsiteX20" fmla="*/ 259447 w 286610"/>
                  <a:gd name="connsiteY20" fmla="*/ 12074 h 289472"/>
                  <a:gd name="connsiteX21" fmla="*/ 261560 w 286610"/>
                  <a:gd name="connsiteY21" fmla="*/ 12074 h 289472"/>
                  <a:gd name="connsiteX22" fmla="*/ 262163 w 286610"/>
                  <a:gd name="connsiteY22" fmla="*/ 12074 h 289472"/>
                  <a:gd name="connsiteX23" fmla="*/ 259447 w 286610"/>
                  <a:gd name="connsiteY23" fmla="*/ 12074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10" h="289472">
                    <a:moveTo>
                      <a:pt x="261560" y="0"/>
                    </a:moveTo>
                    <a:cubicBezTo>
                      <a:pt x="260353" y="0"/>
                      <a:pt x="259447" y="0"/>
                      <a:pt x="258240" y="302"/>
                    </a:cubicBezTo>
                    <a:cubicBezTo>
                      <a:pt x="219004" y="3622"/>
                      <a:pt x="174636" y="7546"/>
                      <a:pt x="132985" y="25657"/>
                    </a:cubicBezTo>
                    <a:cubicBezTo>
                      <a:pt x="86807" y="45881"/>
                      <a:pt x="54512" y="74858"/>
                      <a:pt x="34290" y="114099"/>
                    </a:cubicBezTo>
                    <a:cubicBezTo>
                      <a:pt x="13766" y="153943"/>
                      <a:pt x="2901" y="199824"/>
                      <a:pt x="185" y="258986"/>
                    </a:cubicBezTo>
                    <a:cubicBezTo>
                      <a:pt x="-420" y="267136"/>
                      <a:pt x="185" y="276191"/>
                      <a:pt x="6221" y="282530"/>
                    </a:cubicBezTo>
                    <a:cubicBezTo>
                      <a:pt x="11955" y="288567"/>
                      <a:pt x="19803" y="289473"/>
                      <a:pt x="25235" y="289473"/>
                    </a:cubicBezTo>
                    <a:cubicBezTo>
                      <a:pt x="27348" y="289473"/>
                      <a:pt x="29762" y="289473"/>
                      <a:pt x="32479" y="289171"/>
                    </a:cubicBezTo>
                    <a:cubicBezTo>
                      <a:pt x="66283" y="285851"/>
                      <a:pt x="101294" y="282530"/>
                      <a:pt x="135399" y="271362"/>
                    </a:cubicBezTo>
                    <a:cubicBezTo>
                      <a:pt x="192443" y="252949"/>
                      <a:pt x="234094" y="217935"/>
                      <a:pt x="258844" y="166922"/>
                    </a:cubicBezTo>
                    <a:cubicBezTo>
                      <a:pt x="275444" y="132210"/>
                      <a:pt x="284498" y="93271"/>
                      <a:pt x="286611" y="47994"/>
                    </a:cubicBezTo>
                    <a:lnTo>
                      <a:pt x="286611" y="47692"/>
                    </a:lnTo>
                    <a:lnTo>
                      <a:pt x="286611" y="47390"/>
                    </a:lnTo>
                    <a:cubicBezTo>
                      <a:pt x="286611" y="44975"/>
                      <a:pt x="286611" y="42561"/>
                      <a:pt x="286611" y="40146"/>
                    </a:cubicBezTo>
                    <a:cubicBezTo>
                      <a:pt x="286611" y="35014"/>
                      <a:pt x="286611" y="29883"/>
                      <a:pt x="286611" y="24450"/>
                    </a:cubicBezTo>
                    <a:cubicBezTo>
                      <a:pt x="285705" y="9659"/>
                      <a:pt x="276047" y="0"/>
                      <a:pt x="261560" y="0"/>
                    </a:cubicBezTo>
                    <a:close/>
                    <a:moveTo>
                      <a:pt x="25235" y="277399"/>
                    </a:moveTo>
                    <a:cubicBezTo>
                      <a:pt x="24934" y="277399"/>
                      <a:pt x="24330" y="277399"/>
                      <a:pt x="24028" y="277399"/>
                    </a:cubicBezTo>
                    <a:cubicBezTo>
                      <a:pt x="24632" y="277399"/>
                      <a:pt x="24934" y="277399"/>
                      <a:pt x="25537" y="277399"/>
                    </a:cubicBezTo>
                    <a:cubicBezTo>
                      <a:pt x="25235" y="277399"/>
                      <a:pt x="25235" y="277399"/>
                      <a:pt x="25235" y="277399"/>
                    </a:cubicBezTo>
                    <a:close/>
                    <a:moveTo>
                      <a:pt x="259447" y="12074"/>
                    </a:moveTo>
                    <a:cubicBezTo>
                      <a:pt x="260353" y="12074"/>
                      <a:pt x="260956" y="12074"/>
                      <a:pt x="261560" y="12074"/>
                    </a:cubicBezTo>
                    <a:cubicBezTo>
                      <a:pt x="261862" y="12074"/>
                      <a:pt x="261862" y="12074"/>
                      <a:pt x="262163" y="12074"/>
                    </a:cubicBezTo>
                    <a:cubicBezTo>
                      <a:pt x="261258" y="12074"/>
                      <a:pt x="260353" y="12074"/>
                      <a:pt x="25944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5" name="Freeform 1714">
                <a:extLst>
                  <a:ext uri="{FF2B5EF4-FFF2-40B4-BE49-F238E27FC236}">
                    <a16:creationId xmlns:a16="http://schemas.microsoft.com/office/drawing/2014/main" id="{BB59FD02-E6D2-A745-91AB-68168AE7C7E0}"/>
                  </a:ext>
                </a:extLst>
              </p:cNvPr>
              <p:cNvSpPr/>
              <p:nvPr/>
            </p:nvSpPr>
            <p:spPr>
              <a:xfrm>
                <a:off x="7842568" y="1252369"/>
                <a:ext cx="286937" cy="286756"/>
              </a:xfrm>
              <a:custGeom>
                <a:avLst/>
                <a:gdLst>
                  <a:gd name="connsiteX0" fmla="*/ 286849 w 286937"/>
                  <a:gd name="connsiteY0" fmla="*/ 233027 h 286756"/>
                  <a:gd name="connsiteX1" fmla="*/ 286849 w 286937"/>
                  <a:gd name="connsiteY1" fmla="*/ 233027 h 286756"/>
                  <a:gd name="connsiteX2" fmla="*/ 271758 w 286937"/>
                  <a:gd name="connsiteY2" fmla="*/ 153641 h 286756"/>
                  <a:gd name="connsiteX3" fmla="*/ 200830 w 286937"/>
                  <a:gd name="connsiteY3" fmla="*/ 49805 h 286756"/>
                  <a:gd name="connsiteX4" fmla="*/ 29095 w 286937"/>
                  <a:gd name="connsiteY4" fmla="*/ 0 h 286756"/>
                  <a:gd name="connsiteX5" fmla="*/ 27284 w 286937"/>
                  <a:gd name="connsiteY5" fmla="*/ 0 h 286756"/>
                  <a:gd name="connsiteX6" fmla="*/ 6157 w 286937"/>
                  <a:gd name="connsiteY6" fmla="*/ 7244 h 286756"/>
                  <a:gd name="connsiteX7" fmla="*/ 423 w 286937"/>
                  <a:gd name="connsiteY7" fmla="*/ 33505 h 286756"/>
                  <a:gd name="connsiteX8" fmla="*/ 25172 w 286937"/>
                  <a:gd name="connsiteY8" fmla="*/ 154547 h 286756"/>
                  <a:gd name="connsiteX9" fmla="*/ 105456 w 286937"/>
                  <a:gd name="connsiteY9" fmla="*/ 248421 h 286756"/>
                  <a:gd name="connsiteX10" fmla="*/ 238558 w 286937"/>
                  <a:gd name="connsiteY10" fmla="*/ 286153 h 286756"/>
                  <a:gd name="connsiteX11" fmla="*/ 252744 w 286937"/>
                  <a:gd name="connsiteY11" fmla="*/ 286756 h 286756"/>
                  <a:gd name="connsiteX12" fmla="*/ 278700 w 286937"/>
                  <a:gd name="connsiteY12" fmla="*/ 278606 h 286756"/>
                  <a:gd name="connsiteX13" fmla="*/ 286849 w 286937"/>
                  <a:gd name="connsiteY13" fmla="*/ 233027 h 286756"/>
                  <a:gd name="connsiteX14" fmla="*/ 286849 w 286937"/>
                  <a:gd name="connsiteY14" fmla="*/ 233027 h 286756"/>
                  <a:gd name="connsiteX15" fmla="*/ 26681 w 286937"/>
                  <a:gd name="connsiteY15" fmla="*/ 11772 h 286756"/>
                  <a:gd name="connsiteX16" fmla="*/ 27284 w 286937"/>
                  <a:gd name="connsiteY16" fmla="*/ 11772 h 286756"/>
                  <a:gd name="connsiteX17" fmla="*/ 28793 w 286937"/>
                  <a:gd name="connsiteY17" fmla="*/ 11772 h 286756"/>
                  <a:gd name="connsiteX18" fmla="*/ 26681 w 286937"/>
                  <a:gd name="connsiteY18" fmla="*/ 11772 h 286756"/>
                  <a:gd name="connsiteX19" fmla="*/ 252442 w 286937"/>
                  <a:gd name="connsiteY19" fmla="*/ 274380 h 286756"/>
                  <a:gd name="connsiteX20" fmla="*/ 251838 w 286937"/>
                  <a:gd name="connsiteY20" fmla="*/ 274380 h 286756"/>
                  <a:gd name="connsiteX21" fmla="*/ 252442 w 286937"/>
                  <a:gd name="connsiteY21" fmla="*/ 274380 h 286756"/>
                  <a:gd name="connsiteX22" fmla="*/ 252442 w 286937"/>
                  <a:gd name="connsiteY22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37" h="286756">
                    <a:moveTo>
                      <a:pt x="286849" y="233027"/>
                    </a:moveTo>
                    <a:lnTo>
                      <a:pt x="286849" y="233027"/>
                    </a:lnTo>
                    <a:cubicBezTo>
                      <a:pt x="285944" y="217331"/>
                      <a:pt x="282926" y="186241"/>
                      <a:pt x="271758" y="153641"/>
                    </a:cubicBezTo>
                    <a:cubicBezTo>
                      <a:pt x="255762" y="105949"/>
                      <a:pt x="233126" y="73047"/>
                      <a:pt x="200830" y="49805"/>
                    </a:cubicBezTo>
                    <a:cubicBezTo>
                      <a:pt x="156162" y="17507"/>
                      <a:pt x="103343" y="2113"/>
                      <a:pt x="29095" y="0"/>
                    </a:cubicBezTo>
                    <a:cubicBezTo>
                      <a:pt x="28492" y="0"/>
                      <a:pt x="27888" y="0"/>
                      <a:pt x="27284" y="0"/>
                    </a:cubicBezTo>
                    <a:cubicBezTo>
                      <a:pt x="20644" y="0"/>
                      <a:pt x="12193" y="906"/>
                      <a:pt x="6157" y="7244"/>
                    </a:cubicBezTo>
                    <a:cubicBezTo>
                      <a:pt x="-483" y="14489"/>
                      <a:pt x="-483" y="24450"/>
                      <a:pt x="423" y="33505"/>
                    </a:cubicBezTo>
                    <a:cubicBezTo>
                      <a:pt x="3441" y="72746"/>
                      <a:pt x="8270" y="114401"/>
                      <a:pt x="25172" y="154547"/>
                    </a:cubicBezTo>
                    <a:cubicBezTo>
                      <a:pt x="42677" y="195900"/>
                      <a:pt x="69539" y="227594"/>
                      <a:pt x="105456" y="248421"/>
                    </a:cubicBezTo>
                    <a:cubicBezTo>
                      <a:pt x="144089" y="270758"/>
                      <a:pt x="187551" y="283134"/>
                      <a:pt x="238558" y="286153"/>
                    </a:cubicBezTo>
                    <a:cubicBezTo>
                      <a:pt x="243085" y="286454"/>
                      <a:pt x="248217" y="286756"/>
                      <a:pt x="252744" y="286756"/>
                    </a:cubicBezTo>
                    <a:cubicBezTo>
                      <a:pt x="261496" y="286756"/>
                      <a:pt x="271456" y="285851"/>
                      <a:pt x="278700" y="278606"/>
                    </a:cubicBezTo>
                    <a:cubicBezTo>
                      <a:pt x="287151" y="269249"/>
                      <a:pt x="287151" y="255364"/>
                      <a:pt x="286849" y="233027"/>
                    </a:cubicBezTo>
                    <a:lnTo>
                      <a:pt x="286849" y="233027"/>
                    </a:lnTo>
                    <a:close/>
                    <a:moveTo>
                      <a:pt x="26681" y="11772"/>
                    </a:moveTo>
                    <a:cubicBezTo>
                      <a:pt x="26983" y="11772"/>
                      <a:pt x="26983" y="11772"/>
                      <a:pt x="27284" y="11772"/>
                    </a:cubicBezTo>
                    <a:cubicBezTo>
                      <a:pt x="27888" y="11772"/>
                      <a:pt x="28190" y="11772"/>
                      <a:pt x="28793" y="11772"/>
                    </a:cubicBezTo>
                    <a:cubicBezTo>
                      <a:pt x="27888" y="11772"/>
                      <a:pt x="27284" y="11772"/>
                      <a:pt x="26681" y="11772"/>
                    </a:cubicBezTo>
                    <a:close/>
                    <a:moveTo>
                      <a:pt x="252442" y="274380"/>
                    </a:moveTo>
                    <a:cubicBezTo>
                      <a:pt x="252140" y="274380"/>
                      <a:pt x="252140" y="274380"/>
                      <a:pt x="251838" y="274380"/>
                    </a:cubicBezTo>
                    <a:cubicBezTo>
                      <a:pt x="252140" y="274380"/>
                      <a:pt x="252442" y="274380"/>
                      <a:pt x="252442" y="274380"/>
                    </a:cubicBezTo>
                    <a:cubicBezTo>
                      <a:pt x="252442" y="274380"/>
                      <a:pt x="252442" y="274380"/>
                      <a:pt x="25244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6" name="Freeform 1715">
                <a:extLst>
                  <a:ext uri="{FF2B5EF4-FFF2-40B4-BE49-F238E27FC236}">
                    <a16:creationId xmlns:a16="http://schemas.microsoft.com/office/drawing/2014/main" id="{47FC1C38-FFCA-3643-BE1E-AE7BFD024F4C}"/>
                  </a:ext>
                </a:extLst>
              </p:cNvPr>
              <p:cNvSpPr/>
              <p:nvPr/>
            </p:nvSpPr>
            <p:spPr>
              <a:xfrm>
                <a:off x="7534076" y="309394"/>
                <a:ext cx="289108" cy="286152"/>
              </a:xfrm>
              <a:custGeom>
                <a:avLst/>
                <a:gdLst>
                  <a:gd name="connsiteX0" fmla="*/ 167060 w 289108"/>
                  <a:gd name="connsiteY0" fmla="*/ 28977 h 286152"/>
                  <a:gd name="connsiteX1" fmla="*/ 51463 w 289108"/>
                  <a:gd name="connsiteY1" fmla="*/ 0 h 286152"/>
                  <a:gd name="connsiteX2" fmla="*/ 51162 w 289108"/>
                  <a:gd name="connsiteY2" fmla="*/ 0 h 286152"/>
                  <a:gd name="connsiteX3" fmla="*/ 50860 w 289108"/>
                  <a:gd name="connsiteY3" fmla="*/ 0 h 286152"/>
                  <a:gd name="connsiteX4" fmla="*/ 32750 w 289108"/>
                  <a:gd name="connsiteY4" fmla="*/ 0 h 286152"/>
                  <a:gd name="connsiteX5" fmla="*/ 28223 w 289108"/>
                  <a:gd name="connsiteY5" fmla="*/ 0 h 286152"/>
                  <a:gd name="connsiteX6" fmla="*/ 27620 w 289108"/>
                  <a:gd name="connsiteY6" fmla="*/ 0 h 286152"/>
                  <a:gd name="connsiteX7" fmla="*/ 27016 w 289108"/>
                  <a:gd name="connsiteY7" fmla="*/ 0 h 286152"/>
                  <a:gd name="connsiteX8" fmla="*/ 154 w 289108"/>
                  <a:gd name="connsiteY8" fmla="*/ 29581 h 286152"/>
                  <a:gd name="connsiteX9" fmla="*/ 33053 w 289108"/>
                  <a:gd name="connsiteY9" fmla="*/ 169941 h 286152"/>
                  <a:gd name="connsiteX10" fmla="*/ 115147 w 289108"/>
                  <a:gd name="connsiteY10" fmla="*/ 252647 h 286152"/>
                  <a:gd name="connsiteX11" fmla="*/ 216558 w 289108"/>
                  <a:gd name="connsiteY11" fmla="*/ 282228 h 286152"/>
                  <a:gd name="connsiteX12" fmla="*/ 229839 w 289108"/>
                  <a:gd name="connsiteY12" fmla="*/ 283738 h 286152"/>
                  <a:gd name="connsiteX13" fmla="*/ 257606 w 289108"/>
                  <a:gd name="connsiteY13" fmla="*/ 286152 h 286152"/>
                  <a:gd name="connsiteX14" fmla="*/ 263642 w 289108"/>
                  <a:gd name="connsiteY14" fmla="*/ 285851 h 286152"/>
                  <a:gd name="connsiteX15" fmla="*/ 283864 w 289108"/>
                  <a:gd name="connsiteY15" fmla="*/ 277097 h 286152"/>
                  <a:gd name="connsiteX16" fmla="*/ 288995 w 289108"/>
                  <a:gd name="connsiteY16" fmla="*/ 258986 h 286152"/>
                  <a:gd name="connsiteX17" fmla="*/ 265755 w 289108"/>
                  <a:gd name="connsiteY17" fmla="*/ 135832 h 286152"/>
                  <a:gd name="connsiteX18" fmla="*/ 167060 w 289108"/>
                  <a:gd name="connsiteY18" fmla="*/ 28977 h 286152"/>
                  <a:gd name="connsiteX19" fmla="*/ 257606 w 289108"/>
                  <a:gd name="connsiteY19" fmla="*/ 274682 h 286152"/>
                  <a:gd name="connsiteX20" fmla="*/ 257606 w 289108"/>
                  <a:gd name="connsiteY20" fmla="*/ 274682 h 286152"/>
                  <a:gd name="connsiteX21" fmla="*/ 263039 w 289108"/>
                  <a:gd name="connsiteY21" fmla="*/ 274380 h 286152"/>
                  <a:gd name="connsiteX22" fmla="*/ 257606 w 289108"/>
                  <a:gd name="connsiteY22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9108" h="286152">
                    <a:moveTo>
                      <a:pt x="167060" y="28977"/>
                    </a:moveTo>
                    <a:cubicBezTo>
                      <a:pt x="132351" y="12376"/>
                      <a:pt x="93416" y="2717"/>
                      <a:pt x="51463" y="0"/>
                    </a:cubicBezTo>
                    <a:lnTo>
                      <a:pt x="51162" y="0"/>
                    </a:lnTo>
                    <a:lnTo>
                      <a:pt x="50860" y="0"/>
                    </a:lnTo>
                    <a:lnTo>
                      <a:pt x="32750" y="0"/>
                    </a:lnTo>
                    <a:lnTo>
                      <a:pt x="28223" y="0"/>
                    </a:lnTo>
                    <a:lnTo>
                      <a:pt x="27620" y="0"/>
                    </a:lnTo>
                    <a:lnTo>
                      <a:pt x="27016" y="0"/>
                    </a:lnTo>
                    <a:cubicBezTo>
                      <a:pt x="12830" y="1207"/>
                      <a:pt x="-1657" y="5735"/>
                      <a:pt x="154" y="29581"/>
                    </a:cubicBezTo>
                    <a:cubicBezTo>
                      <a:pt x="3776" y="76066"/>
                      <a:pt x="10114" y="125267"/>
                      <a:pt x="33053" y="169941"/>
                    </a:cubicBezTo>
                    <a:cubicBezTo>
                      <a:pt x="51463" y="205861"/>
                      <a:pt x="79230" y="233631"/>
                      <a:pt x="115147" y="252647"/>
                    </a:cubicBezTo>
                    <a:cubicBezTo>
                      <a:pt x="145027" y="268343"/>
                      <a:pt x="179133" y="278304"/>
                      <a:pt x="216558" y="282228"/>
                    </a:cubicBezTo>
                    <a:cubicBezTo>
                      <a:pt x="221085" y="282530"/>
                      <a:pt x="225311" y="283134"/>
                      <a:pt x="229839" y="283738"/>
                    </a:cubicBezTo>
                    <a:cubicBezTo>
                      <a:pt x="238893" y="284945"/>
                      <a:pt x="247948" y="286152"/>
                      <a:pt x="257606" y="286152"/>
                    </a:cubicBezTo>
                    <a:cubicBezTo>
                      <a:pt x="259718" y="286152"/>
                      <a:pt x="261530" y="286152"/>
                      <a:pt x="263642" y="285851"/>
                    </a:cubicBezTo>
                    <a:cubicBezTo>
                      <a:pt x="272697" y="285247"/>
                      <a:pt x="279337" y="282530"/>
                      <a:pt x="283864" y="277097"/>
                    </a:cubicBezTo>
                    <a:cubicBezTo>
                      <a:pt x="287788" y="272267"/>
                      <a:pt x="289599" y="266230"/>
                      <a:pt x="288995" y="258986"/>
                    </a:cubicBezTo>
                    <a:cubicBezTo>
                      <a:pt x="285373" y="218237"/>
                      <a:pt x="281751" y="176280"/>
                      <a:pt x="265755" y="135832"/>
                    </a:cubicBezTo>
                    <a:cubicBezTo>
                      <a:pt x="246136" y="86631"/>
                      <a:pt x="213842" y="51616"/>
                      <a:pt x="167060" y="28977"/>
                    </a:cubicBezTo>
                    <a:close/>
                    <a:moveTo>
                      <a:pt x="257606" y="274682"/>
                    </a:moveTo>
                    <a:cubicBezTo>
                      <a:pt x="257606" y="274682"/>
                      <a:pt x="257606" y="274682"/>
                      <a:pt x="257606" y="274682"/>
                    </a:cubicBezTo>
                    <a:cubicBezTo>
                      <a:pt x="259115" y="274682"/>
                      <a:pt x="260926" y="274682"/>
                      <a:pt x="263039" y="274380"/>
                    </a:cubicBezTo>
                    <a:cubicBezTo>
                      <a:pt x="261227" y="274380"/>
                      <a:pt x="259417" y="274682"/>
                      <a:pt x="25760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7" name="Freeform 1716">
                <a:extLst>
                  <a:ext uri="{FF2B5EF4-FFF2-40B4-BE49-F238E27FC236}">
                    <a16:creationId xmlns:a16="http://schemas.microsoft.com/office/drawing/2014/main" id="{13161D1D-67BA-204C-8F51-7E3293C9F185}"/>
                  </a:ext>
                </a:extLst>
              </p:cNvPr>
              <p:cNvSpPr/>
              <p:nvPr/>
            </p:nvSpPr>
            <p:spPr>
              <a:xfrm>
                <a:off x="7533668" y="603"/>
                <a:ext cx="288442" cy="286454"/>
              </a:xfrm>
              <a:custGeom>
                <a:avLst/>
                <a:gdLst>
                  <a:gd name="connsiteX0" fmla="*/ 29234 w 288442"/>
                  <a:gd name="connsiteY0" fmla="*/ 286454 h 286454"/>
                  <a:gd name="connsiteX1" fmla="*/ 29234 w 288442"/>
                  <a:gd name="connsiteY1" fmla="*/ 286454 h 286454"/>
                  <a:gd name="connsiteX2" fmla="*/ 29234 w 288442"/>
                  <a:gd name="connsiteY2" fmla="*/ 286454 h 286454"/>
                  <a:gd name="connsiteX3" fmla="*/ 31649 w 288442"/>
                  <a:gd name="connsiteY3" fmla="*/ 286454 h 286454"/>
                  <a:gd name="connsiteX4" fmla="*/ 157809 w 288442"/>
                  <a:gd name="connsiteY4" fmla="*/ 261099 h 286454"/>
                  <a:gd name="connsiteX5" fmla="*/ 274311 w 288442"/>
                  <a:gd name="connsiteY5" fmla="*/ 125267 h 286454"/>
                  <a:gd name="connsiteX6" fmla="*/ 287893 w 288442"/>
                  <a:gd name="connsiteY6" fmla="*/ 38033 h 286454"/>
                  <a:gd name="connsiteX7" fmla="*/ 282762 w 288442"/>
                  <a:gd name="connsiteY7" fmla="*/ 7546 h 286454"/>
                  <a:gd name="connsiteX8" fmla="*/ 254995 w 288442"/>
                  <a:gd name="connsiteY8" fmla="*/ 302 h 286454"/>
                  <a:gd name="connsiteX9" fmla="*/ 246243 w 288442"/>
                  <a:gd name="connsiteY9" fmla="*/ 0 h 286454"/>
                  <a:gd name="connsiteX10" fmla="*/ 245940 w 288442"/>
                  <a:gd name="connsiteY10" fmla="*/ 0 h 286454"/>
                  <a:gd name="connsiteX11" fmla="*/ 245638 w 288442"/>
                  <a:gd name="connsiteY11" fmla="*/ 0 h 286454"/>
                  <a:gd name="connsiteX12" fmla="*/ 140907 w 288442"/>
                  <a:gd name="connsiteY12" fmla="*/ 21129 h 286454"/>
                  <a:gd name="connsiteX13" fmla="*/ 25009 w 288442"/>
                  <a:gd name="connsiteY13" fmla="*/ 133115 h 286454"/>
                  <a:gd name="connsiteX14" fmla="*/ 260 w 288442"/>
                  <a:gd name="connsiteY14" fmla="*/ 256269 h 286454"/>
                  <a:gd name="connsiteX15" fmla="*/ 5391 w 288442"/>
                  <a:gd name="connsiteY15" fmla="*/ 279210 h 286454"/>
                  <a:gd name="connsiteX16" fmla="*/ 29234 w 288442"/>
                  <a:gd name="connsiteY16" fmla="*/ 286454 h 286454"/>
                  <a:gd name="connsiteX17" fmla="*/ 34667 w 288442"/>
                  <a:gd name="connsiteY17" fmla="*/ 274380 h 286454"/>
                  <a:gd name="connsiteX18" fmla="*/ 31649 w 288442"/>
                  <a:gd name="connsiteY18" fmla="*/ 274380 h 286454"/>
                  <a:gd name="connsiteX19" fmla="*/ 29234 w 288442"/>
                  <a:gd name="connsiteY19" fmla="*/ 274380 h 286454"/>
                  <a:gd name="connsiteX20" fmla="*/ 34667 w 288442"/>
                  <a:gd name="connsiteY20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8442" h="286454">
                    <a:moveTo>
                      <a:pt x="29234" y="286454"/>
                    </a:moveTo>
                    <a:lnTo>
                      <a:pt x="29234" y="286454"/>
                    </a:lnTo>
                    <a:lnTo>
                      <a:pt x="29234" y="286454"/>
                    </a:lnTo>
                    <a:cubicBezTo>
                      <a:pt x="30140" y="286454"/>
                      <a:pt x="31045" y="286454"/>
                      <a:pt x="31649" y="286454"/>
                    </a:cubicBezTo>
                    <a:cubicBezTo>
                      <a:pt x="75110" y="286454"/>
                      <a:pt x="117667" y="278003"/>
                      <a:pt x="157809" y="261099"/>
                    </a:cubicBezTo>
                    <a:cubicBezTo>
                      <a:pt x="216664" y="236347"/>
                      <a:pt x="255598" y="190768"/>
                      <a:pt x="274311" y="125267"/>
                    </a:cubicBezTo>
                    <a:cubicBezTo>
                      <a:pt x="281555" y="99912"/>
                      <a:pt x="285780" y="72142"/>
                      <a:pt x="287893" y="38033"/>
                    </a:cubicBezTo>
                    <a:cubicBezTo>
                      <a:pt x="288799" y="23846"/>
                      <a:pt x="289402" y="14489"/>
                      <a:pt x="282762" y="7546"/>
                    </a:cubicBezTo>
                    <a:cubicBezTo>
                      <a:pt x="276424" y="604"/>
                      <a:pt x="266766" y="302"/>
                      <a:pt x="254995" y="302"/>
                    </a:cubicBezTo>
                    <a:cubicBezTo>
                      <a:pt x="251373" y="0"/>
                      <a:pt x="248053" y="0"/>
                      <a:pt x="246243" y="0"/>
                    </a:cubicBezTo>
                    <a:lnTo>
                      <a:pt x="245940" y="0"/>
                    </a:lnTo>
                    <a:lnTo>
                      <a:pt x="245638" y="0"/>
                    </a:lnTo>
                    <a:cubicBezTo>
                      <a:pt x="207610" y="1509"/>
                      <a:pt x="173504" y="8452"/>
                      <a:pt x="140907" y="21129"/>
                    </a:cubicBezTo>
                    <a:cubicBezTo>
                      <a:pt x="86278" y="41957"/>
                      <a:pt x="47042" y="79688"/>
                      <a:pt x="25009" y="133115"/>
                    </a:cubicBezTo>
                    <a:cubicBezTo>
                      <a:pt x="8409" y="173261"/>
                      <a:pt x="4183" y="215520"/>
                      <a:pt x="260" y="256269"/>
                    </a:cubicBezTo>
                    <a:cubicBezTo>
                      <a:pt x="-344" y="264419"/>
                      <a:pt x="-344" y="272871"/>
                      <a:pt x="5391" y="279210"/>
                    </a:cubicBezTo>
                    <a:cubicBezTo>
                      <a:pt x="11728" y="285247"/>
                      <a:pt x="20482" y="286454"/>
                      <a:pt x="29234" y="286454"/>
                    </a:cubicBezTo>
                    <a:close/>
                    <a:moveTo>
                      <a:pt x="34667" y="274380"/>
                    </a:moveTo>
                    <a:cubicBezTo>
                      <a:pt x="33761" y="274380"/>
                      <a:pt x="32554" y="274380"/>
                      <a:pt x="31649" y="274380"/>
                    </a:cubicBezTo>
                    <a:cubicBezTo>
                      <a:pt x="30743" y="274380"/>
                      <a:pt x="30140" y="274380"/>
                      <a:pt x="29234" y="274380"/>
                    </a:cubicBezTo>
                    <a:cubicBezTo>
                      <a:pt x="31347" y="274380"/>
                      <a:pt x="32856" y="274380"/>
                      <a:pt x="34667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8" name="Freeform 1717">
                <a:extLst>
                  <a:ext uri="{FF2B5EF4-FFF2-40B4-BE49-F238E27FC236}">
                    <a16:creationId xmlns:a16="http://schemas.microsoft.com/office/drawing/2014/main" id="{E2AB03AB-14B7-B64D-BC00-92C85999AA98}"/>
                  </a:ext>
                </a:extLst>
              </p:cNvPr>
              <p:cNvSpPr/>
              <p:nvPr/>
            </p:nvSpPr>
            <p:spPr>
              <a:xfrm>
                <a:off x="7842524" y="905"/>
                <a:ext cx="286977" cy="287058"/>
              </a:xfrm>
              <a:custGeom>
                <a:avLst/>
                <a:gdLst>
                  <a:gd name="connsiteX0" fmla="*/ 16161 w 286977"/>
                  <a:gd name="connsiteY0" fmla="*/ 129191 h 287058"/>
                  <a:gd name="connsiteX1" fmla="*/ 153187 w 286977"/>
                  <a:gd name="connsiteY1" fmla="*/ 269249 h 287058"/>
                  <a:gd name="connsiteX2" fmla="*/ 237697 w 286977"/>
                  <a:gd name="connsiteY2" fmla="*/ 286152 h 287058"/>
                  <a:gd name="connsiteX3" fmla="*/ 253692 w 286977"/>
                  <a:gd name="connsiteY3" fmla="*/ 287058 h 287058"/>
                  <a:gd name="connsiteX4" fmla="*/ 277838 w 286977"/>
                  <a:gd name="connsiteY4" fmla="*/ 279210 h 287058"/>
                  <a:gd name="connsiteX5" fmla="*/ 286893 w 286977"/>
                  <a:gd name="connsiteY5" fmla="*/ 228801 h 287058"/>
                  <a:gd name="connsiteX6" fmla="*/ 286893 w 286977"/>
                  <a:gd name="connsiteY6" fmla="*/ 228801 h 287058"/>
                  <a:gd name="connsiteX7" fmla="*/ 286893 w 286977"/>
                  <a:gd name="connsiteY7" fmla="*/ 228801 h 287058"/>
                  <a:gd name="connsiteX8" fmla="*/ 263955 w 286977"/>
                  <a:gd name="connsiteY8" fmla="*/ 132512 h 287058"/>
                  <a:gd name="connsiteX9" fmla="*/ 165260 w 286977"/>
                  <a:gd name="connsiteY9" fmla="*/ 28072 h 287058"/>
                  <a:gd name="connsiteX10" fmla="*/ 34572 w 286977"/>
                  <a:gd name="connsiteY10" fmla="*/ 0 h 287058"/>
                  <a:gd name="connsiteX11" fmla="*/ 6503 w 286977"/>
                  <a:gd name="connsiteY11" fmla="*/ 8452 h 287058"/>
                  <a:gd name="connsiteX12" fmla="*/ 466 w 286977"/>
                  <a:gd name="connsiteY12" fmla="*/ 37731 h 287058"/>
                  <a:gd name="connsiteX13" fmla="*/ 16161 w 286977"/>
                  <a:gd name="connsiteY13" fmla="*/ 129191 h 287058"/>
                  <a:gd name="connsiteX14" fmla="*/ 254598 w 286977"/>
                  <a:gd name="connsiteY14" fmla="*/ 274984 h 287058"/>
                  <a:gd name="connsiteX15" fmla="*/ 253692 w 286977"/>
                  <a:gd name="connsiteY15" fmla="*/ 274984 h 287058"/>
                  <a:gd name="connsiteX16" fmla="*/ 253391 w 286977"/>
                  <a:gd name="connsiteY16" fmla="*/ 274984 h 287058"/>
                  <a:gd name="connsiteX17" fmla="*/ 254598 w 286977"/>
                  <a:gd name="connsiteY17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977" h="287058">
                    <a:moveTo>
                      <a:pt x="16161" y="129191"/>
                    </a:moveTo>
                    <a:cubicBezTo>
                      <a:pt x="39099" y="201031"/>
                      <a:pt x="84976" y="248120"/>
                      <a:pt x="153187" y="269249"/>
                    </a:cubicBezTo>
                    <a:cubicBezTo>
                      <a:pt x="179747" y="277701"/>
                      <a:pt x="207213" y="283134"/>
                      <a:pt x="237697" y="286152"/>
                    </a:cubicBezTo>
                    <a:cubicBezTo>
                      <a:pt x="243129" y="286756"/>
                      <a:pt x="248864" y="287058"/>
                      <a:pt x="253692" y="287058"/>
                    </a:cubicBezTo>
                    <a:cubicBezTo>
                      <a:pt x="261238" y="287058"/>
                      <a:pt x="270897" y="286152"/>
                      <a:pt x="277838" y="279210"/>
                    </a:cubicBezTo>
                    <a:cubicBezTo>
                      <a:pt x="287195" y="269853"/>
                      <a:pt x="287195" y="254760"/>
                      <a:pt x="286893" y="228801"/>
                    </a:cubicBezTo>
                    <a:lnTo>
                      <a:pt x="286893" y="228801"/>
                    </a:lnTo>
                    <a:lnTo>
                      <a:pt x="286893" y="228801"/>
                    </a:lnTo>
                    <a:cubicBezTo>
                      <a:pt x="285988" y="201031"/>
                      <a:pt x="277234" y="165111"/>
                      <a:pt x="263955" y="132512"/>
                    </a:cubicBezTo>
                    <a:cubicBezTo>
                      <a:pt x="244336" y="84216"/>
                      <a:pt x="211136" y="49201"/>
                      <a:pt x="165260" y="28072"/>
                    </a:cubicBezTo>
                    <a:cubicBezTo>
                      <a:pt x="124514" y="9659"/>
                      <a:pt x="80448" y="0"/>
                      <a:pt x="34572" y="0"/>
                    </a:cubicBezTo>
                    <a:cubicBezTo>
                      <a:pt x="24310" y="0"/>
                      <a:pt x="13445" y="604"/>
                      <a:pt x="6503" y="8452"/>
                    </a:cubicBezTo>
                    <a:cubicBezTo>
                      <a:pt x="-741" y="16300"/>
                      <a:pt x="-439" y="27166"/>
                      <a:pt x="466" y="37731"/>
                    </a:cubicBezTo>
                    <a:cubicBezTo>
                      <a:pt x="3182" y="67010"/>
                      <a:pt x="6503" y="98704"/>
                      <a:pt x="16161" y="129191"/>
                    </a:cubicBezTo>
                    <a:close/>
                    <a:moveTo>
                      <a:pt x="254598" y="274984"/>
                    </a:moveTo>
                    <a:cubicBezTo>
                      <a:pt x="254297" y="274984"/>
                      <a:pt x="253995" y="274984"/>
                      <a:pt x="253692" y="274984"/>
                    </a:cubicBezTo>
                    <a:cubicBezTo>
                      <a:pt x="253692" y="274984"/>
                      <a:pt x="253391" y="274984"/>
                      <a:pt x="253391" y="274984"/>
                    </a:cubicBezTo>
                    <a:cubicBezTo>
                      <a:pt x="253692" y="274984"/>
                      <a:pt x="253995" y="274984"/>
                      <a:pt x="25459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19" name="Freeform 1718">
                <a:extLst>
                  <a:ext uri="{FF2B5EF4-FFF2-40B4-BE49-F238E27FC236}">
                    <a16:creationId xmlns:a16="http://schemas.microsoft.com/office/drawing/2014/main" id="{9A3A5AB3-DC50-4D4F-A97A-FDF0B719E210}"/>
                  </a:ext>
                </a:extLst>
              </p:cNvPr>
              <p:cNvSpPr/>
              <p:nvPr/>
            </p:nvSpPr>
            <p:spPr>
              <a:xfrm>
                <a:off x="7843307" y="1560858"/>
                <a:ext cx="286714" cy="286454"/>
              </a:xfrm>
              <a:custGeom>
                <a:avLst/>
                <a:gdLst>
                  <a:gd name="connsiteX0" fmla="*/ 286413 w 286714"/>
                  <a:gd name="connsiteY0" fmla="*/ 48296 h 286454"/>
                  <a:gd name="connsiteX1" fmla="*/ 286413 w 286714"/>
                  <a:gd name="connsiteY1" fmla="*/ 47994 h 286454"/>
                  <a:gd name="connsiteX2" fmla="*/ 286413 w 286714"/>
                  <a:gd name="connsiteY2" fmla="*/ 34411 h 286454"/>
                  <a:gd name="connsiteX3" fmla="*/ 286413 w 286714"/>
                  <a:gd name="connsiteY3" fmla="*/ 34109 h 286454"/>
                  <a:gd name="connsiteX4" fmla="*/ 286413 w 286714"/>
                  <a:gd name="connsiteY4" fmla="*/ 33807 h 286454"/>
                  <a:gd name="connsiteX5" fmla="*/ 279169 w 286714"/>
                  <a:gd name="connsiteY5" fmla="*/ 7244 h 286454"/>
                  <a:gd name="connsiteX6" fmla="*/ 252005 w 286714"/>
                  <a:gd name="connsiteY6" fmla="*/ 0 h 286454"/>
                  <a:gd name="connsiteX7" fmla="*/ 252005 w 286714"/>
                  <a:gd name="connsiteY7" fmla="*/ 0 h 286454"/>
                  <a:gd name="connsiteX8" fmla="*/ 252005 w 286714"/>
                  <a:gd name="connsiteY8" fmla="*/ 0 h 286454"/>
                  <a:gd name="connsiteX9" fmla="*/ 168401 w 286714"/>
                  <a:gd name="connsiteY9" fmla="*/ 12074 h 286454"/>
                  <a:gd name="connsiteX10" fmla="*/ 34393 w 286714"/>
                  <a:gd name="connsiteY10" fmla="*/ 113193 h 286454"/>
                  <a:gd name="connsiteX11" fmla="*/ 288 w 286714"/>
                  <a:gd name="connsiteY11" fmla="*/ 251138 h 286454"/>
                  <a:gd name="connsiteX12" fmla="*/ 6324 w 286714"/>
                  <a:gd name="connsiteY12" fmla="*/ 278304 h 286454"/>
                  <a:gd name="connsiteX13" fmla="*/ 34393 w 286714"/>
                  <a:gd name="connsiteY13" fmla="*/ 286454 h 286454"/>
                  <a:gd name="connsiteX14" fmla="*/ 138521 w 286714"/>
                  <a:gd name="connsiteY14" fmla="*/ 268645 h 286454"/>
                  <a:gd name="connsiteX15" fmla="*/ 245063 w 286714"/>
                  <a:gd name="connsiteY15" fmla="*/ 189561 h 286454"/>
                  <a:gd name="connsiteX16" fmla="*/ 286715 w 286714"/>
                  <a:gd name="connsiteY16" fmla="*/ 48296 h 286454"/>
                  <a:gd name="connsiteX17" fmla="*/ 286413 w 286714"/>
                  <a:gd name="connsiteY17" fmla="*/ 4829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14" h="286454">
                    <a:moveTo>
                      <a:pt x="286413" y="48296"/>
                    </a:moveTo>
                    <a:lnTo>
                      <a:pt x="286413" y="47994"/>
                    </a:lnTo>
                    <a:lnTo>
                      <a:pt x="286413" y="34411"/>
                    </a:lnTo>
                    <a:lnTo>
                      <a:pt x="286413" y="34109"/>
                    </a:lnTo>
                    <a:lnTo>
                      <a:pt x="286413" y="33807"/>
                    </a:lnTo>
                    <a:cubicBezTo>
                      <a:pt x="286110" y="22337"/>
                      <a:pt x="285206" y="13583"/>
                      <a:pt x="279169" y="7244"/>
                    </a:cubicBezTo>
                    <a:cubicBezTo>
                      <a:pt x="272529" y="604"/>
                      <a:pt x="262871" y="0"/>
                      <a:pt x="252005" y="0"/>
                    </a:cubicBezTo>
                    <a:lnTo>
                      <a:pt x="252005" y="0"/>
                    </a:lnTo>
                    <a:lnTo>
                      <a:pt x="252005" y="0"/>
                    </a:lnTo>
                    <a:cubicBezTo>
                      <a:pt x="224842" y="302"/>
                      <a:pt x="196470" y="4528"/>
                      <a:pt x="168401" y="12074"/>
                    </a:cubicBezTo>
                    <a:cubicBezTo>
                      <a:pt x="104718" y="29581"/>
                      <a:pt x="60954" y="62785"/>
                      <a:pt x="34393" y="113193"/>
                    </a:cubicBezTo>
                    <a:cubicBezTo>
                      <a:pt x="10851" y="158169"/>
                      <a:pt x="3909" y="206163"/>
                      <a:pt x="288" y="251138"/>
                    </a:cubicBezTo>
                    <a:cubicBezTo>
                      <a:pt x="-316" y="260495"/>
                      <a:pt x="-618" y="271060"/>
                      <a:pt x="6324" y="278304"/>
                    </a:cubicBezTo>
                    <a:cubicBezTo>
                      <a:pt x="13266" y="285851"/>
                      <a:pt x="24132" y="286454"/>
                      <a:pt x="34393" y="286454"/>
                    </a:cubicBezTo>
                    <a:cubicBezTo>
                      <a:pt x="69103" y="286454"/>
                      <a:pt x="104114" y="280417"/>
                      <a:pt x="138521" y="268645"/>
                    </a:cubicBezTo>
                    <a:cubicBezTo>
                      <a:pt x="187114" y="252044"/>
                      <a:pt x="222125" y="226386"/>
                      <a:pt x="245063" y="189561"/>
                    </a:cubicBezTo>
                    <a:cubicBezTo>
                      <a:pt x="269510" y="150321"/>
                      <a:pt x="283092" y="104138"/>
                      <a:pt x="286715" y="48296"/>
                    </a:cubicBezTo>
                    <a:lnTo>
                      <a:pt x="286413" y="48296"/>
                    </a:ln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0" name="Freeform 1719">
                <a:extLst>
                  <a:ext uri="{FF2B5EF4-FFF2-40B4-BE49-F238E27FC236}">
                    <a16:creationId xmlns:a16="http://schemas.microsoft.com/office/drawing/2014/main" id="{7110457A-183C-9640-BCA8-CCB08B6A27A0}"/>
                  </a:ext>
                </a:extLst>
              </p:cNvPr>
              <p:cNvSpPr/>
              <p:nvPr/>
            </p:nvSpPr>
            <p:spPr>
              <a:xfrm>
                <a:off x="8160807" y="624826"/>
                <a:ext cx="286451" cy="289170"/>
              </a:xfrm>
              <a:custGeom>
                <a:avLst/>
                <a:gdLst>
                  <a:gd name="connsiteX0" fmla="*/ 281295 w 286451"/>
                  <a:gd name="connsiteY0" fmla="*/ 204653 h 289170"/>
                  <a:gd name="connsiteX1" fmla="*/ 280993 w 286451"/>
                  <a:gd name="connsiteY1" fmla="*/ 202239 h 289170"/>
                  <a:gd name="connsiteX2" fmla="*/ 223044 w 286451"/>
                  <a:gd name="connsiteY2" fmla="*/ 72142 h 289170"/>
                  <a:gd name="connsiteX3" fmla="*/ 98997 w 286451"/>
                  <a:gd name="connsiteY3" fmla="*/ 8452 h 289170"/>
                  <a:gd name="connsiteX4" fmla="*/ 57044 w 286451"/>
                  <a:gd name="connsiteY4" fmla="*/ 3018 h 289170"/>
                  <a:gd name="connsiteX5" fmla="*/ 37124 w 286451"/>
                  <a:gd name="connsiteY5" fmla="*/ 906 h 289170"/>
                  <a:gd name="connsiteX6" fmla="*/ 25353 w 286451"/>
                  <a:gd name="connsiteY6" fmla="*/ 0 h 289170"/>
                  <a:gd name="connsiteX7" fmla="*/ 6942 w 286451"/>
                  <a:gd name="connsiteY7" fmla="*/ 6339 h 289170"/>
                  <a:gd name="connsiteX8" fmla="*/ 0 w 286451"/>
                  <a:gd name="connsiteY8" fmla="*/ 33807 h 289170"/>
                  <a:gd name="connsiteX9" fmla="*/ 21731 w 286451"/>
                  <a:gd name="connsiteY9" fmla="*/ 148811 h 289170"/>
                  <a:gd name="connsiteX10" fmla="*/ 121633 w 286451"/>
                  <a:gd name="connsiteY10" fmla="*/ 258382 h 289170"/>
                  <a:gd name="connsiteX11" fmla="*/ 257753 w 286451"/>
                  <a:gd name="connsiteY11" fmla="*/ 288869 h 289170"/>
                  <a:gd name="connsiteX12" fmla="*/ 261375 w 286451"/>
                  <a:gd name="connsiteY12" fmla="*/ 289171 h 289170"/>
                  <a:gd name="connsiteX13" fmla="*/ 279786 w 286451"/>
                  <a:gd name="connsiteY13" fmla="*/ 282228 h 289170"/>
                  <a:gd name="connsiteX14" fmla="*/ 286426 w 286451"/>
                  <a:gd name="connsiteY14" fmla="*/ 262910 h 289170"/>
                  <a:gd name="connsiteX15" fmla="*/ 286426 w 286451"/>
                  <a:gd name="connsiteY15" fmla="*/ 252345 h 289170"/>
                  <a:gd name="connsiteX16" fmla="*/ 281295 w 286451"/>
                  <a:gd name="connsiteY16" fmla="*/ 204653 h 289170"/>
                  <a:gd name="connsiteX17" fmla="*/ 22636 w 286451"/>
                  <a:gd name="connsiteY17" fmla="*/ 12376 h 289170"/>
                  <a:gd name="connsiteX18" fmla="*/ 24749 w 286451"/>
                  <a:gd name="connsiteY18" fmla="*/ 12376 h 289170"/>
                  <a:gd name="connsiteX19" fmla="*/ 25051 w 286451"/>
                  <a:gd name="connsiteY19" fmla="*/ 12376 h 289170"/>
                  <a:gd name="connsiteX20" fmla="*/ 22636 w 286451"/>
                  <a:gd name="connsiteY20" fmla="*/ 12376 h 289170"/>
                  <a:gd name="connsiteX21" fmla="*/ 260470 w 286451"/>
                  <a:gd name="connsiteY21" fmla="*/ 276795 h 289170"/>
                  <a:gd name="connsiteX22" fmla="*/ 258055 w 286451"/>
                  <a:gd name="connsiteY22" fmla="*/ 276795 h 289170"/>
                  <a:gd name="connsiteX23" fmla="*/ 261074 w 286451"/>
                  <a:gd name="connsiteY23" fmla="*/ 276795 h 289170"/>
                  <a:gd name="connsiteX24" fmla="*/ 260470 w 286451"/>
                  <a:gd name="connsiteY24" fmla="*/ 276795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51" h="289170">
                    <a:moveTo>
                      <a:pt x="281295" y="204653"/>
                    </a:moveTo>
                    <a:lnTo>
                      <a:pt x="280993" y="202239"/>
                    </a:lnTo>
                    <a:cubicBezTo>
                      <a:pt x="271335" y="145793"/>
                      <a:pt x="252320" y="103232"/>
                      <a:pt x="223044" y="72142"/>
                    </a:cubicBezTo>
                    <a:cubicBezTo>
                      <a:pt x="193768" y="41051"/>
                      <a:pt x="153022" y="20224"/>
                      <a:pt x="98997" y="8452"/>
                    </a:cubicBezTo>
                    <a:cubicBezTo>
                      <a:pt x="84811" y="5433"/>
                      <a:pt x="70625" y="4226"/>
                      <a:pt x="57044" y="3018"/>
                    </a:cubicBezTo>
                    <a:cubicBezTo>
                      <a:pt x="50404" y="2415"/>
                      <a:pt x="43764" y="1811"/>
                      <a:pt x="37124" y="906"/>
                    </a:cubicBezTo>
                    <a:cubicBezTo>
                      <a:pt x="31992" y="302"/>
                      <a:pt x="28371" y="0"/>
                      <a:pt x="25353" y="0"/>
                    </a:cubicBezTo>
                    <a:cubicBezTo>
                      <a:pt x="20222" y="0"/>
                      <a:pt x="12374" y="604"/>
                      <a:pt x="6942" y="6339"/>
                    </a:cubicBezTo>
                    <a:cubicBezTo>
                      <a:pt x="301" y="12979"/>
                      <a:pt x="0" y="23242"/>
                      <a:pt x="0" y="33807"/>
                    </a:cubicBezTo>
                    <a:cubicBezTo>
                      <a:pt x="301" y="73651"/>
                      <a:pt x="7545" y="112288"/>
                      <a:pt x="21731" y="148811"/>
                    </a:cubicBezTo>
                    <a:cubicBezTo>
                      <a:pt x="40142" y="197711"/>
                      <a:pt x="73644" y="234536"/>
                      <a:pt x="121633" y="258382"/>
                    </a:cubicBezTo>
                    <a:cubicBezTo>
                      <a:pt x="166604" y="280417"/>
                      <a:pt x="214895" y="284945"/>
                      <a:pt x="257753" y="288869"/>
                    </a:cubicBezTo>
                    <a:cubicBezTo>
                      <a:pt x="258961" y="288869"/>
                      <a:pt x="260168" y="289171"/>
                      <a:pt x="261375" y="289171"/>
                    </a:cubicBezTo>
                    <a:cubicBezTo>
                      <a:pt x="271034" y="289171"/>
                      <a:pt x="276768" y="285247"/>
                      <a:pt x="279786" y="282228"/>
                    </a:cubicBezTo>
                    <a:cubicBezTo>
                      <a:pt x="284314" y="277399"/>
                      <a:pt x="286728" y="270758"/>
                      <a:pt x="286426" y="262910"/>
                    </a:cubicBezTo>
                    <a:lnTo>
                      <a:pt x="286426" y="252345"/>
                    </a:lnTo>
                    <a:cubicBezTo>
                      <a:pt x="286728" y="234235"/>
                      <a:pt x="283710" y="219142"/>
                      <a:pt x="281295" y="204653"/>
                    </a:cubicBezTo>
                    <a:close/>
                    <a:moveTo>
                      <a:pt x="22636" y="12376"/>
                    </a:moveTo>
                    <a:cubicBezTo>
                      <a:pt x="23240" y="12376"/>
                      <a:pt x="24146" y="12376"/>
                      <a:pt x="24749" y="12376"/>
                    </a:cubicBezTo>
                    <a:cubicBezTo>
                      <a:pt x="24749" y="12376"/>
                      <a:pt x="25051" y="12376"/>
                      <a:pt x="25051" y="12376"/>
                    </a:cubicBezTo>
                    <a:cubicBezTo>
                      <a:pt x="24146" y="12376"/>
                      <a:pt x="23240" y="12376"/>
                      <a:pt x="22636" y="12376"/>
                    </a:cubicBezTo>
                    <a:close/>
                    <a:moveTo>
                      <a:pt x="260470" y="276795"/>
                    </a:moveTo>
                    <a:cubicBezTo>
                      <a:pt x="259565" y="276795"/>
                      <a:pt x="258961" y="276795"/>
                      <a:pt x="258055" y="276795"/>
                    </a:cubicBezTo>
                    <a:cubicBezTo>
                      <a:pt x="259262" y="276795"/>
                      <a:pt x="260168" y="276795"/>
                      <a:pt x="261074" y="276795"/>
                    </a:cubicBezTo>
                    <a:cubicBezTo>
                      <a:pt x="260772" y="276795"/>
                      <a:pt x="260772" y="276795"/>
                      <a:pt x="260470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1" name="Freeform 1720">
                <a:extLst>
                  <a:ext uri="{FF2B5EF4-FFF2-40B4-BE49-F238E27FC236}">
                    <a16:creationId xmlns:a16="http://schemas.microsoft.com/office/drawing/2014/main" id="{ACFB64EA-A109-F948-AADE-30048AA51A9C}"/>
                  </a:ext>
                </a:extLst>
              </p:cNvPr>
              <p:cNvSpPr/>
              <p:nvPr/>
            </p:nvSpPr>
            <p:spPr>
              <a:xfrm>
                <a:off x="8160549" y="309394"/>
                <a:ext cx="286130" cy="287359"/>
              </a:xfrm>
              <a:custGeom>
                <a:avLst/>
                <a:gdLst>
                  <a:gd name="connsiteX0" fmla="*/ 31043 w 286130"/>
                  <a:gd name="connsiteY0" fmla="*/ 287360 h 287359"/>
                  <a:gd name="connsiteX1" fmla="*/ 47341 w 286130"/>
                  <a:gd name="connsiteY1" fmla="*/ 286152 h 287359"/>
                  <a:gd name="connsiteX2" fmla="*/ 160826 w 286130"/>
                  <a:gd name="connsiteY2" fmla="*/ 258986 h 287359"/>
                  <a:gd name="connsiteX3" fmla="*/ 237790 w 286130"/>
                  <a:gd name="connsiteY3" fmla="*/ 198013 h 287359"/>
                  <a:gd name="connsiteX4" fmla="*/ 286081 w 286130"/>
                  <a:gd name="connsiteY4" fmla="*/ 30185 h 287359"/>
                  <a:gd name="connsiteX5" fmla="*/ 279139 w 286130"/>
                  <a:gd name="connsiteY5" fmla="*/ 7244 h 287359"/>
                  <a:gd name="connsiteX6" fmla="*/ 257408 w 286130"/>
                  <a:gd name="connsiteY6" fmla="*/ 302 h 287359"/>
                  <a:gd name="connsiteX7" fmla="*/ 244731 w 286130"/>
                  <a:gd name="connsiteY7" fmla="*/ 0 h 287359"/>
                  <a:gd name="connsiteX8" fmla="*/ 186480 w 286130"/>
                  <a:gd name="connsiteY8" fmla="*/ 6943 h 287359"/>
                  <a:gd name="connsiteX9" fmla="*/ 37382 w 286130"/>
                  <a:gd name="connsiteY9" fmla="*/ 105647 h 287359"/>
                  <a:gd name="connsiteX10" fmla="*/ 559 w 286130"/>
                  <a:gd name="connsiteY10" fmla="*/ 232725 h 287359"/>
                  <a:gd name="connsiteX11" fmla="*/ 559 w 286130"/>
                  <a:gd name="connsiteY11" fmla="*/ 233027 h 287359"/>
                  <a:gd name="connsiteX12" fmla="*/ 559 w 286130"/>
                  <a:gd name="connsiteY12" fmla="*/ 233329 h 287359"/>
                  <a:gd name="connsiteX13" fmla="*/ 8407 w 286130"/>
                  <a:gd name="connsiteY13" fmla="*/ 279512 h 287359"/>
                  <a:gd name="connsiteX14" fmla="*/ 31043 w 286130"/>
                  <a:gd name="connsiteY14" fmla="*/ 287360 h 287359"/>
                  <a:gd name="connsiteX15" fmla="*/ 244429 w 286130"/>
                  <a:gd name="connsiteY15" fmla="*/ 11772 h 287359"/>
                  <a:gd name="connsiteX16" fmla="*/ 246844 w 286130"/>
                  <a:gd name="connsiteY16" fmla="*/ 11772 h 287359"/>
                  <a:gd name="connsiteX17" fmla="*/ 241411 w 286130"/>
                  <a:gd name="connsiteY17" fmla="*/ 11772 h 287359"/>
                  <a:gd name="connsiteX18" fmla="*/ 244429 w 286130"/>
                  <a:gd name="connsiteY18" fmla="*/ 11772 h 287359"/>
                  <a:gd name="connsiteX19" fmla="*/ 31345 w 286130"/>
                  <a:gd name="connsiteY19" fmla="*/ 275286 h 287359"/>
                  <a:gd name="connsiteX20" fmla="*/ 31043 w 286130"/>
                  <a:gd name="connsiteY20" fmla="*/ 275286 h 287359"/>
                  <a:gd name="connsiteX21" fmla="*/ 31043 w 286130"/>
                  <a:gd name="connsiteY21" fmla="*/ 275286 h 287359"/>
                  <a:gd name="connsiteX22" fmla="*/ 31345 w 286130"/>
                  <a:gd name="connsiteY22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130" h="287359">
                    <a:moveTo>
                      <a:pt x="31043" y="287360"/>
                    </a:moveTo>
                    <a:cubicBezTo>
                      <a:pt x="35269" y="287360"/>
                      <a:pt x="40098" y="287058"/>
                      <a:pt x="47341" y="286152"/>
                    </a:cubicBezTo>
                    <a:cubicBezTo>
                      <a:pt x="81749" y="282530"/>
                      <a:pt x="122193" y="276493"/>
                      <a:pt x="160826" y="258986"/>
                    </a:cubicBezTo>
                    <a:cubicBezTo>
                      <a:pt x="194931" y="243290"/>
                      <a:pt x="220284" y="223066"/>
                      <a:pt x="237790" y="198013"/>
                    </a:cubicBezTo>
                    <a:cubicBezTo>
                      <a:pt x="269178" y="153037"/>
                      <a:pt x="284571" y="99610"/>
                      <a:pt x="286081" y="30185"/>
                    </a:cubicBezTo>
                    <a:cubicBezTo>
                      <a:pt x="286383" y="21733"/>
                      <a:pt x="285477" y="13281"/>
                      <a:pt x="279139" y="7244"/>
                    </a:cubicBezTo>
                    <a:cubicBezTo>
                      <a:pt x="273404" y="1811"/>
                      <a:pt x="265557" y="906"/>
                      <a:pt x="257408" y="302"/>
                    </a:cubicBezTo>
                    <a:cubicBezTo>
                      <a:pt x="253183" y="0"/>
                      <a:pt x="248957" y="0"/>
                      <a:pt x="244731" y="0"/>
                    </a:cubicBezTo>
                    <a:cubicBezTo>
                      <a:pt x="227226" y="0"/>
                      <a:pt x="208815" y="2113"/>
                      <a:pt x="186480" y="6943"/>
                    </a:cubicBezTo>
                    <a:cubicBezTo>
                      <a:pt x="115855" y="21733"/>
                      <a:pt x="66960" y="54031"/>
                      <a:pt x="37382" y="105647"/>
                    </a:cubicBezTo>
                    <a:cubicBezTo>
                      <a:pt x="17159" y="140661"/>
                      <a:pt x="5087" y="182015"/>
                      <a:pt x="559" y="232725"/>
                    </a:cubicBezTo>
                    <a:lnTo>
                      <a:pt x="559" y="233027"/>
                    </a:lnTo>
                    <a:lnTo>
                      <a:pt x="559" y="233329"/>
                    </a:lnTo>
                    <a:cubicBezTo>
                      <a:pt x="-648" y="255062"/>
                      <a:pt x="-648" y="270155"/>
                      <a:pt x="8407" y="279512"/>
                    </a:cubicBezTo>
                    <a:cubicBezTo>
                      <a:pt x="14745" y="286454"/>
                      <a:pt x="24403" y="287360"/>
                      <a:pt x="31043" y="287360"/>
                    </a:cubicBezTo>
                    <a:close/>
                    <a:moveTo>
                      <a:pt x="244429" y="11772"/>
                    </a:moveTo>
                    <a:cubicBezTo>
                      <a:pt x="245335" y="11772"/>
                      <a:pt x="245938" y="11772"/>
                      <a:pt x="246844" y="11772"/>
                    </a:cubicBezTo>
                    <a:cubicBezTo>
                      <a:pt x="245033" y="11772"/>
                      <a:pt x="243222" y="11772"/>
                      <a:pt x="241411" y="11772"/>
                    </a:cubicBezTo>
                    <a:cubicBezTo>
                      <a:pt x="242317" y="11772"/>
                      <a:pt x="243222" y="11772"/>
                      <a:pt x="244429" y="11772"/>
                    </a:cubicBezTo>
                    <a:close/>
                    <a:moveTo>
                      <a:pt x="31345" y="275286"/>
                    </a:moveTo>
                    <a:cubicBezTo>
                      <a:pt x="31345" y="275286"/>
                      <a:pt x="31043" y="275286"/>
                      <a:pt x="31043" y="275286"/>
                    </a:cubicBezTo>
                    <a:cubicBezTo>
                      <a:pt x="31043" y="275286"/>
                      <a:pt x="31043" y="275286"/>
                      <a:pt x="31043" y="275286"/>
                    </a:cubicBezTo>
                    <a:cubicBezTo>
                      <a:pt x="31043" y="275286"/>
                      <a:pt x="31043" y="275286"/>
                      <a:pt x="31345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2" name="Freeform 1721">
                <a:extLst>
                  <a:ext uri="{FF2B5EF4-FFF2-40B4-BE49-F238E27FC236}">
                    <a16:creationId xmlns:a16="http://schemas.microsoft.com/office/drawing/2014/main" id="{E9B7200B-5E82-6D4D-9474-5BB68A104B45}"/>
                  </a:ext>
                </a:extLst>
              </p:cNvPr>
              <p:cNvSpPr/>
              <p:nvPr/>
            </p:nvSpPr>
            <p:spPr>
              <a:xfrm>
                <a:off x="8160143" y="1878403"/>
                <a:ext cx="286562" cy="286756"/>
              </a:xfrm>
              <a:custGeom>
                <a:avLst/>
                <a:gdLst>
                  <a:gd name="connsiteX0" fmla="*/ 257511 w 286562"/>
                  <a:gd name="connsiteY0" fmla="*/ 0 h 286756"/>
                  <a:gd name="connsiteX1" fmla="*/ 251174 w 286562"/>
                  <a:gd name="connsiteY1" fmla="*/ 302 h 286756"/>
                  <a:gd name="connsiteX2" fmla="*/ 142820 w 286562"/>
                  <a:gd name="connsiteY2" fmla="*/ 20526 h 286756"/>
                  <a:gd name="connsiteX3" fmla="*/ 51671 w 286562"/>
                  <a:gd name="connsiteY3" fmla="*/ 84820 h 286756"/>
                  <a:gd name="connsiteX4" fmla="*/ 664 w 286562"/>
                  <a:gd name="connsiteY4" fmla="*/ 239668 h 286756"/>
                  <a:gd name="connsiteX5" fmla="*/ 60 w 286562"/>
                  <a:gd name="connsiteY5" fmla="*/ 249931 h 286756"/>
                  <a:gd name="connsiteX6" fmla="*/ 7304 w 286562"/>
                  <a:gd name="connsiteY6" fmla="*/ 279512 h 286756"/>
                  <a:gd name="connsiteX7" fmla="*/ 32958 w 286562"/>
                  <a:gd name="connsiteY7" fmla="*/ 286756 h 286756"/>
                  <a:gd name="connsiteX8" fmla="*/ 36279 w 286562"/>
                  <a:gd name="connsiteY8" fmla="*/ 286756 h 286756"/>
                  <a:gd name="connsiteX9" fmla="*/ 137992 w 286562"/>
                  <a:gd name="connsiteY9" fmla="*/ 269249 h 286756"/>
                  <a:gd name="connsiteX10" fmla="*/ 250268 w 286562"/>
                  <a:gd name="connsiteY10" fmla="*/ 179298 h 286756"/>
                  <a:gd name="connsiteX11" fmla="*/ 286486 w 286562"/>
                  <a:gd name="connsiteY11" fmla="*/ 34109 h 286756"/>
                  <a:gd name="connsiteX12" fmla="*/ 279847 w 286562"/>
                  <a:gd name="connsiteY12" fmla="*/ 7244 h 286756"/>
                  <a:gd name="connsiteX13" fmla="*/ 257511 w 286562"/>
                  <a:gd name="connsiteY13" fmla="*/ 0 h 286756"/>
                  <a:gd name="connsiteX14" fmla="*/ 32958 w 286562"/>
                  <a:gd name="connsiteY14" fmla="*/ 274380 h 286756"/>
                  <a:gd name="connsiteX15" fmla="*/ 32656 w 286562"/>
                  <a:gd name="connsiteY15" fmla="*/ 274380 h 286756"/>
                  <a:gd name="connsiteX16" fmla="*/ 35976 w 286562"/>
                  <a:gd name="connsiteY16" fmla="*/ 274380 h 286756"/>
                  <a:gd name="connsiteX17" fmla="*/ 32958 w 286562"/>
                  <a:gd name="connsiteY17" fmla="*/ 274380 h 286756"/>
                  <a:gd name="connsiteX18" fmla="*/ 256002 w 286562"/>
                  <a:gd name="connsiteY18" fmla="*/ 12074 h 286756"/>
                  <a:gd name="connsiteX19" fmla="*/ 257511 w 286562"/>
                  <a:gd name="connsiteY19" fmla="*/ 12074 h 286756"/>
                  <a:gd name="connsiteX20" fmla="*/ 258116 w 286562"/>
                  <a:gd name="connsiteY20" fmla="*/ 12074 h 286756"/>
                  <a:gd name="connsiteX21" fmla="*/ 256002 w 286562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62" h="286756">
                    <a:moveTo>
                      <a:pt x="257511" y="0"/>
                    </a:moveTo>
                    <a:cubicBezTo>
                      <a:pt x="255701" y="0"/>
                      <a:pt x="253588" y="0"/>
                      <a:pt x="251174" y="302"/>
                    </a:cubicBezTo>
                    <a:cubicBezTo>
                      <a:pt x="209825" y="1811"/>
                      <a:pt x="174210" y="8150"/>
                      <a:pt x="142820" y="20526"/>
                    </a:cubicBezTo>
                    <a:cubicBezTo>
                      <a:pt x="102075" y="36222"/>
                      <a:pt x="73100" y="56748"/>
                      <a:pt x="51671" y="84820"/>
                    </a:cubicBezTo>
                    <a:cubicBezTo>
                      <a:pt x="15453" y="132512"/>
                      <a:pt x="5795" y="187448"/>
                      <a:pt x="664" y="239668"/>
                    </a:cubicBezTo>
                    <a:cubicBezTo>
                      <a:pt x="362" y="242988"/>
                      <a:pt x="60" y="246309"/>
                      <a:pt x="60" y="249931"/>
                    </a:cubicBezTo>
                    <a:cubicBezTo>
                      <a:pt x="-242" y="262307"/>
                      <a:pt x="362" y="272569"/>
                      <a:pt x="7304" y="279512"/>
                    </a:cubicBezTo>
                    <a:cubicBezTo>
                      <a:pt x="13944" y="286152"/>
                      <a:pt x="23602" y="286756"/>
                      <a:pt x="32958" y="286756"/>
                    </a:cubicBezTo>
                    <a:cubicBezTo>
                      <a:pt x="33864" y="286756"/>
                      <a:pt x="35071" y="286756"/>
                      <a:pt x="36279" y="286756"/>
                    </a:cubicBezTo>
                    <a:cubicBezTo>
                      <a:pt x="70686" y="286152"/>
                      <a:pt x="105093" y="280115"/>
                      <a:pt x="137992" y="269249"/>
                    </a:cubicBezTo>
                    <a:cubicBezTo>
                      <a:pt x="188395" y="252044"/>
                      <a:pt x="226425" y="221859"/>
                      <a:pt x="250268" y="179298"/>
                    </a:cubicBezTo>
                    <a:cubicBezTo>
                      <a:pt x="273207" y="138850"/>
                      <a:pt x="284977" y="91158"/>
                      <a:pt x="286486" y="34109"/>
                    </a:cubicBezTo>
                    <a:cubicBezTo>
                      <a:pt x="286789" y="24450"/>
                      <a:pt x="286486" y="14187"/>
                      <a:pt x="279847" y="7244"/>
                    </a:cubicBezTo>
                    <a:cubicBezTo>
                      <a:pt x="273508" y="604"/>
                      <a:pt x="265057" y="0"/>
                      <a:pt x="257511" y="0"/>
                    </a:cubicBezTo>
                    <a:close/>
                    <a:moveTo>
                      <a:pt x="32958" y="274380"/>
                    </a:moveTo>
                    <a:cubicBezTo>
                      <a:pt x="32958" y="274380"/>
                      <a:pt x="32656" y="274380"/>
                      <a:pt x="32656" y="274380"/>
                    </a:cubicBezTo>
                    <a:cubicBezTo>
                      <a:pt x="33864" y="274380"/>
                      <a:pt x="34769" y="274380"/>
                      <a:pt x="35976" y="274380"/>
                    </a:cubicBezTo>
                    <a:cubicBezTo>
                      <a:pt x="34769" y="274380"/>
                      <a:pt x="33864" y="274380"/>
                      <a:pt x="32958" y="274380"/>
                    </a:cubicBezTo>
                    <a:close/>
                    <a:moveTo>
                      <a:pt x="256002" y="12074"/>
                    </a:moveTo>
                    <a:cubicBezTo>
                      <a:pt x="256607" y="12074"/>
                      <a:pt x="256908" y="12074"/>
                      <a:pt x="257511" y="12074"/>
                    </a:cubicBezTo>
                    <a:cubicBezTo>
                      <a:pt x="257814" y="12074"/>
                      <a:pt x="257814" y="12074"/>
                      <a:pt x="258116" y="12074"/>
                    </a:cubicBezTo>
                    <a:cubicBezTo>
                      <a:pt x="257210" y="12074"/>
                      <a:pt x="256607" y="12074"/>
                      <a:pt x="25600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3" name="Freeform 1722">
                <a:extLst>
                  <a:ext uri="{FF2B5EF4-FFF2-40B4-BE49-F238E27FC236}">
                    <a16:creationId xmlns:a16="http://schemas.microsoft.com/office/drawing/2014/main" id="{91BA0654-8594-A640-87CD-F4791ADF7B0D}"/>
                  </a:ext>
                </a:extLst>
              </p:cNvPr>
              <p:cNvSpPr/>
              <p:nvPr/>
            </p:nvSpPr>
            <p:spPr>
              <a:xfrm>
                <a:off x="7843045" y="1878403"/>
                <a:ext cx="286371" cy="286454"/>
              </a:xfrm>
              <a:custGeom>
                <a:avLst/>
                <a:gdLst>
                  <a:gd name="connsiteX0" fmla="*/ 286372 w 286371"/>
                  <a:gd name="connsiteY0" fmla="*/ 234235 h 286454"/>
                  <a:gd name="connsiteX1" fmla="*/ 263735 w 286371"/>
                  <a:gd name="connsiteY1" fmla="*/ 132813 h 286454"/>
                  <a:gd name="connsiteX2" fmla="*/ 183753 w 286371"/>
                  <a:gd name="connsiteY2" fmla="*/ 38637 h 286454"/>
                  <a:gd name="connsiteX3" fmla="*/ 29825 w 286371"/>
                  <a:gd name="connsiteY3" fmla="*/ 0 h 286454"/>
                  <a:gd name="connsiteX4" fmla="*/ 29825 w 286371"/>
                  <a:gd name="connsiteY4" fmla="*/ 0 h 286454"/>
                  <a:gd name="connsiteX5" fmla="*/ 29825 w 286371"/>
                  <a:gd name="connsiteY5" fmla="*/ 0 h 286454"/>
                  <a:gd name="connsiteX6" fmla="*/ 6284 w 286371"/>
                  <a:gd name="connsiteY6" fmla="*/ 7848 h 286454"/>
                  <a:gd name="connsiteX7" fmla="*/ 248 w 286371"/>
                  <a:gd name="connsiteY7" fmla="*/ 35015 h 286454"/>
                  <a:gd name="connsiteX8" fmla="*/ 19866 w 286371"/>
                  <a:gd name="connsiteY8" fmla="*/ 140360 h 286454"/>
                  <a:gd name="connsiteX9" fmla="*/ 125804 w 286371"/>
                  <a:gd name="connsiteY9" fmla="*/ 258986 h 286454"/>
                  <a:gd name="connsiteX10" fmla="*/ 239892 w 286371"/>
                  <a:gd name="connsiteY10" fmla="*/ 285851 h 286454"/>
                  <a:gd name="connsiteX11" fmla="*/ 254681 w 286371"/>
                  <a:gd name="connsiteY11" fmla="*/ 286454 h 286454"/>
                  <a:gd name="connsiteX12" fmla="*/ 278223 w 286371"/>
                  <a:gd name="connsiteY12" fmla="*/ 278908 h 286454"/>
                  <a:gd name="connsiteX13" fmla="*/ 286070 w 286371"/>
                  <a:gd name="connsiteY13" fmla="*/ 234536 h 286454"/>
                  <a:gd name="connsiteX14" fmla="*/ 286372 w 286371"/>
                  <a:gd name="connsiteY14" fmla="*/ 234235 h 286454"/>
                  <a:gd name="connsiteX15" fmla="*/ 286372 w 286371"/>
                  <a:gd name="connsiteY15" fmla="*/ 234235 h 286454"/>
                  <a:gd name="connsiteX16" fmla="*/ 254983 w 286371"/>
                  <a:gd name="connsiteY16" fmla="*/ 274380 h 286454"/>
                  <a:gd name="connsiteX17" fmla="*/ 254681 w 286371"/>
                  <a:gd name="connsiteY17" fmla="*/ 274380 h 286454"/>
                  <a:gd name="connsiteX18" fmla="*/ 255285 w 286371"/>
                  <a:gd name="connsiteY18" fmla="*/ 274380 h 286454"/>
                  <a:gd name="connsiteX19" fmla="*/ 254983 w 286371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71" h="286454">
                    <a:moveTo>
                      <a:pt x="286372" y="234235"/>
                    </a:moveTo>
                    <a:cubicBezTo>
                      <a:pt x="284863" y="209483"/>
                      <a:pt x="279732" y="171752"/>
                      <a:pt x="263735" y="132813"/>
                    </a:cubicBezTo>
                    <a:cubicBezTo>
                      <a:pt x="246230" y="90857"/>
                      <a:pt x="219368" y="59162"/>
                      <a:pt x="183753" y="38637"/>
                    </a:cubicBezTo>
                    <a:cubicBezTo>
                      <a:pt x="139688" y="12979"/>
                      <a:pt x="89284" y="302"/>
                      <a:pt x="29825" y="0"/>
                    </a:cubicBezTo>
                    <a:lnTo>
                      <a:pt x="29825" y="0"/>
                    </a:lnTo>
                    <a:lnTo>
                      <a:pt x="29825" y="0"/>
                    </a:lnTo>
                    <a:cubicBezTo>
                      <a:pt x="21676" y="0"/>
                      <a:pt x="12622" y="906"/>
                      <a:pt x="6284" y="7848"/>
                    </a:cubicBezTo>
                    <a:cubicBezTo>
                      <a:pt x="-357" y="15092"/>
                      <a:pt x="-357" y="25355"/>
                      <a:pt x="248" y="35015"/>
                    </a:cubicBezTo>
                    <a:cubicBezTo>
                      <a:pt x="2964" y="69123"/>
                      <a:pt x="7189" y="105647"/>
                      <a:pt x="19866" y="140360"/>
                    </a:cubicBezTo>
                    <a:cubicBezTo>
                      <a:pt x="40088" y="196805"/>
                      <a:pt x="75702" y="236951"/>
                      <a:pt x="125804" y="258986"/>
                    </a:cubicBezTo>
                    <a:cubicBezTo>
                      <a:pt x="162324" y="274984"/>
                      <a:pt x="200655" y="284040"/>
                      <a:pt x="239892" y="285851"/>
                    </a:cubicBezTo>
                    <a:cubicBezTo>
                      <a:pt x="245023" y="286152"/>
                      <a:pt x="250455" y="286454"/>
                      <a:pt x="254681" y="286454"/>
                    </a:cubicBezTo>
                    <a:cubicBezTo>
                      <a:pt x="262830" y="286454"/>
                      <a:pt x="271885" y="285549"/>
                      <a:pt x="278223" y="278908"/>
                    </a:cubicBezTo>
                    <a:cubicBezTo>
                      <a:pt x="286674" y="270155"/>
                      <a:pt x="286372" y="256873"/>
                      <a:pt x="286070" y="234536"/>
                    </a:cubicBezTo>
                    <a:lnTo>
                      <a:pt x="286372" y="234235"/>
                    </a:lnTo>
                    <a:lnTo>
                      <a:pt x="286372" y="234235"/>
                    </a:lnTo>
                    <a:close/>
                    <a:moveTo>
                      <a:pt x="254983" y="274380"/>
                    </a:moveTo>
                    <a:cubicBezTo>
                      <a:pt x="254983" y="274380"/>
                      <a:pt x="254681" y="274380"/>
                      <a:pt x="254681" y="274380"/>
                    </a:cubicBezTo>
                    <a:cubicBezTo>
                      <a:pt x="254983" y="274380"/>
                      <a:pt x="254983" y="274380"/>
                      <a:pt x="255285" y="274380"/>
                    </a:cubicBezTo>
                    <a:cubicBezTo>
                      <a:pt x="255285" y="274380"/>
                      <a:pt x="254983" y="274380"/>
                      <a:pt x="254983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4" name="Freeform 1723">
                <a:extLst>
                  <a:ext uri="{FF2B5EF4-FFF2-40B4-BE49-F238E27FC236}">
                    <a16:creationId xmlns:a16="http://schemas.microsoft.com/office/drawing/2014/main" id="{805A4E10-5294-C64B-8AFE-798DF300AAB9}"/>
                  </a:ext>
                </a:extLst>
              </p:cNvPr>
              <p:cNvSpPr/>
              <p:nvPr/>
            </p:nvSpPr>
            <p:spPr>
              <a:xfrm>
                <a:off x="7843005" y="2186893"/>
                <a:ext cx="286785" cy="287359"/>
              </a:xfrm>
              <a:custGeom>
                <a:avLst/>
                <a:gdLst>
                  <a:gd name="connsiteX0" fmla="*/ 286714 w 286785"/>
                  <a:gd name="connsiteY0" fmla="*/ 240271 h 287359"/>
                  <a:gd name="connsiteX1" fmla="*/ 265285 w 286785"/>
                  <a:gd name="connsiteY1" fmla="*/ 136436 h 287359"/>
                  <a:gd name="connsiteX2" fmla="*/ 172626 w 286785"/>
                  <a:gd name="connsiteY2" fmla="*/ 31996 h 287359"/>
                  <a:gd name="connsiteX3" fmla="*/ 33790 w 286785"/>
                  <a:gd name="connsiteY3" fmla="*/ 0 h 287359"/>
                  <a:gd name="connsiteX4" fmla="*/ 33790 w 286785"/>
                  <a:gd name="connsiteY4" fmla="*/ 0 h 287359"/>
                  <a:gd name="connsiteX5" fmla="*/ 33790 w 286785"/>
                  <a:gd name="connsiteY5" fmla="*/ 0 h 287359"/>
                  <a:gd name="connsiteX6" fmla="*/ 6324 w 286785"/>
                  <a:gd name="connsiteY6" fmla="*/ 8150 h 287359"/>
                  <a:gd name="connsiteX7" fmla="*/ 288 w 286785"/>
                  <a:gd name="connsiteY7" fmla="*/ 35920 h 287359"/>
                  <a:gd name="connsiteX8" fmla="*/ 17190 w 286785"/>
                  <a:gd name="connsiteY8" fmla="*/ 132210 h 287359"/>
                  <a:gd name="connsiteX9" fmla="*/ 155725 w 286785"/>
                  <a:gd name="connsiteY9" fmla="*/ 270758 h 287359"/>
                  <a:gd name="connsiteX10" fmla="*/ 238121 w 286785"/>
                  <a:gd name="connsiteY10" fmla="*/ 286454 h 287359"/>
                  <a:gd name="connsiteX11" fmla="*/ 255023 w 286785"/>
                  <a:gd name="connsiteY11" fmla="*/ 287360 h 287359"/>
                  <a:gd name="connsiteX12" fmla="*/ 278565 w 286785"/>
                  <a:gd name="connsiteY12" fmla="*/ 279814 h 287359"/>
                  <a:gd name="connsiteX13" fmla="*/ 286714 w 286785"/>
                  <a:gd name="connsiteY13" fmla="*/ 240271 h 287359"/>
                  <a:gd name="connsiteX14" fmla="*/ 255023 w 286785"/>
                  <a:gd name="connsiteY14" fmla="*/ 275588 h 287359"/>
                  <a:gd name="connsiteX15" fmla="*/ 255023 w 286785"/>
                  <a:gd name="connsiteY15" fmla="*/ 275588 h 287359"/>
                  <a:gd name="connsiteX16" fmla="*/ 255023 w 286785"/>
                  <a:gd name="connsiteY16" fmla="*/ 275588 h 287359"/>
                  <a:gd name="connsiteX17" fmla="*/ 255023 w 286785"/>
                  <a:gd name="connsiteY17" fmla="*/ 275588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785" h="287359">
                    <a:moveTo>
                      <a:pt x="286714" y="240271"/>
                    </a:moveTo>
                    <a:cubicBezTo>
                      <a:pt x="285809" y="205559"/>
                      <a:pt x="278565" y="170846"/>
                      <a:pt x="265285" y="136436"/>
                    </a:cubicBezTo>
                    <a:cubicBezTo>
                      <a:pt x="246271" y="87838"/>
                      <a:pt x="215183" y="52824"/>
                      <a:pt x="172626" y="31996"/>
                    </a:cubicBezTo>
                    <a:cubicBezTo>
                      <a:pt x="130674" y="11168"/>
                      <a:pt x="83892" y="302"/>
                      <a:pt x="33790" y="0"/>
                    </a:cubicBezTo>
                    <a:lnTo>
                      <a:pt x="33790" y="0"/>
                    </a:lnTo>
                    <a:lnTo>
                      <a:pt x="33790" y="0"/>
                    </a:lnTo>
                    <a:cubicBezTo>
                      <a:pt x="23528" y="0"/>
                      <a:pt x="13266" y="604"/>
                      <a:pt x="6324" y="8150"/>
                    </a:cubicBezTo>
                    <a:cubicBezTo>
                      <a:pt x="-618" y="15696"/>
                      <a:pt x="-316" y="26563"/>
                      <a:pt x="288" y="35920"/>
                    </a:cubicBezTo>
                    <a:cubicBezTo>
                      <a:pt x="2702" y="65501"/>
                      <a:pt x="6324" y="99912"/>
                      <a:pt x="17190" y="132210"/>
                    </a:cubicBezTo>
                    <a:cubicBezTo>
                      <a:pt x="40429" y="202842"/>
                      <a:pt x="86910" y="249629"/>
                      <a:pt x="155725" y="270758"/>
                    </a:cubicBezTo>
                    <a:cubicBezTo>
                      <a:pt x="181681" y="278606"/>
                      <a:pt x="209448" y="283738"/>
                      <a:pt x="238121" y="286454"/>
                    </a:cubicBezTo>
                    <a:cubicBezTo>
                      <a:pt x="245667" y="287058"/>
                      <a:pt x="250798" y="287360"/>
                      <a:pt x="255023" y="287360"/>
                    </a:cubicBezTo>
                    <a:cubicBezTo>
                      <a:pt x="262569" y="287360"/>
                      <a:pt x="271925" y="286454"/>
                      <a:pt x="278565" y="279814"/>
                    </a:cubicBezTo>
                    <a:cubicBezTo>
                      <a:pt x="286714" y="271966"/>
                      <a:pt x="287016" y="259590"/>
                      <a:pt x="286714" y="240271"/>
                    </a:cubicBezTo>
                    <a:close/>
                    <a:moveTo>
                      <a:pt x="255023" y="275588"/>
                    </a:moveTo>
                    <a:cubicBezTo>
                      <a:pt x="255023" y="275588"/>
                      <a:pt x="254721" y="275588"/>
                      <a:pt x="255023" y="275588"/>
                    </a:cubicBezTo>
                    <a:cubicBezTo>
                      <a:pt x="254721" y="275588"/>
                      <a:pt x="255023" y="275588"/>
                      <a:pt x="255023" y="275588"/>
                    </a:cubicBezTo>
                    <a:cubicBezTo>
                      <a:pt x="255023" y="275588"/>
                      <a:pt x="255023" y="275588"/>
                      <a:pt x="255023" y="27558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5" name="Freeform 1724">
                <a:extLst>
                  <a:ext uri="{FF2B5EF4-FFF2-40B4-BE49-F238E27FC236}">
                    <a16:creationId xmlns:a16="http://schemas.microsoft.com/office/drawing/2014/main" id="{BF4E8264-D7B4-D843-9C93-9FF8E6AC323A}"/>
                  </a:ext>
                </a:extLst>
              </p:cNvPr>
              <p:cNvSpPr/>
              <p:nvPr/>
            </p:nvSpPr>
            <p:spPr>
              <a:xfrm>
                <a:off x="7842744" y="933315"/>
                <a:ext cx="286673" cy="286756"/>
              </a:xfrm>
              <a:custGeom>
                <a:avLst/>
                <a:gdLst>
                  <a:gd name="connsiteX0" fmla="*/ 168360 w 286673"/>
                  <a:gd name="connsiteY0" fmla="*/ 31392 h 286756"/>
                  <a:gd name="connsiteX1" fmla="*/ 31938 w 286673"/>
                  <a:gd name="connsiteY1" fmla="*/ 302 h 286756"/>
                  <a:gd name="connsiteX2" fmla="*/ 25902 w 286673"/>
                  <a:gd name="connsiteY2" fmla="*/ 0 h 286756"/>
                  <a:gd name="connsiteX3" fmla="*/ 6284 w 286673"/>
                  <a:gd name="connsiteY3" fmla="*/ 6942 h 286756"/>
                  <a:gd name="connsiteX4" fmla="*/ 247 w 286673"/>
                  <a:gd name="connsiteY4" fmla="*/ 33203 h 286756"/>
                  <a:gd name="connsiteX5" fmla="*/ 28920 w 286673"/>
                  <a:gd name="connsiteY5" fmla="*/ 162998 h 286756"/>
                  <a:gd name="connsiteX6" fmla="*/ 88378 w 286673"/>
                  <a:gd name="connsiteY6" fmla="*/ 238159 h 286756"/>
                  <a:gd name="connsiteX7" fmla="*/ 239288 w 286673"/>
                  <a:gd name="connsiteY7" fmla="*/ 286756 h 286756"/>
                  <a:gd name="connsiteX8" fmla="*/ 239590 w 286673"/>
                  <a:gd name="connsiteY8" fmla="*/ 286756 h 286756"/>
                  <a:gd name="connsiteX9" fmla="*/ 239891 w 286673"/>
                  <a:gd name="connsiteY9" fmla="*/ 286756 h 286756"/>
                  <a:gd name="connsiteX10" fmla="*/ 248946 w 286673"/>
                  <a:gd name="connsiteY10" fmla="*/ 286756 h 286756"/>
                  <a:gd name="connsiteX11" fmla="*/ 257397 w 286673"/>
                  <a:gd name="connsiteY11" fmla="*/ 286756 h 286756"/>
                  <a:gd name="connsiteX12" fmla="*/ 282448 w 286673"/>
                  <a:gd name="connsiteY12" fmla="*/ 277097 h 286756"/>
                  <a:gd name="connsiteX13" fmla="*/ 286673 w 286673"/>
                  <a:gd name="connsiteY13" fmla="*/ 250232 h 286756"/>
                  <a:gd name="connsiteX14" fmla="*/ 264037 w 286673"/>
                  <a:gd name="connsiteY14" fmla="*/ 135228 h 286756"/>
                  <a:gd name="connsiteX15" fmla="*/ 168360 w 286673"/>
                  <a:gd name="connsiteY15" fmla="*/ 31392 h 286756"/>
                  <a:gd name="connsiteX16" fmla="*/ 25902 w 286673"/>
                  <a:gd name="connsiteY16" fmla="*/ 12074 h 286756"/>
                  <a:gd name="connsiteX17" fmla="*/ 25902 w 286673"/>
                  <a:gd name="connsiteY17" fmla="*/ 12074 h 286756"/>
                  <a:gd name="connsiteX18" fmla="*/ 27713 w 286673"/>
                  <a:gd name="connsiteY18" fmla="*/ 12074 h 286756"/>
                  <a:gd name="connsiteX19" fmla="*/ 25902 w 286673"/>
                  <a:gd name="connsiteY19" fmla="*/ 12074 h 286756"/>
                  <a:gd name="connsiteX20" fmla="*/ 257699 w 286673"/>
                  <a:gd name="connsiteY20" fmla="*/ 275286 h 286756"/>
                  <a:gd name="connsiteX21" fmla="*/ 257699 w 286673"/>
                  <a:gd name="connsiteY21" fmla="*/ 275286 h 286756"/>
                  <a:gd name="connsiteX22" fmla="*/ 260717 w 286673"/>
                  <a:gd name="connsiteY22" fmla="*/ 275286 h 286756"/>
                  <a:gd name="connsiteX23" fmla="*/ 257699 w 286673"/>
                  <a:gd name="connsiteY23" fmla="*/ 27528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73" h="286756">
                    <a:moveTo>
                      <a:pt x="168360" y="31392"/>
                    </a:moveTo>
                    <a:cubicBezTo>
                      <a:pt x="123993" y="9659"/>
                      <a:pt x="76608" y="3622"/>
                      <a:pt x="31938" y="302"/>
                    </a:cubicBezTo>
                    <a:cubicBezTo>
                      <a:pt x="29826" y="0"/>
                      <a:pt x="27713" y="0"/>
                      <a:pt x="25902" y="0"/>
                    </a:cubicBezTo>
                    <a:cubicBezTo>
                      <a:pt x="20168" y="0"/>
                      <a:pt x="12018" y="604"/>
                      <a:pt x="6284" y="6942"/>
                    </a:cubicBezTo>
                    <a:cubicBezTo>
                      <a:pt x="-356" y="14187"/>
                      <a:pt x="-356" y="24148"/>
                      <a:pt x="247" y="33203"/>
                    </a:cubicBezTo>
                    <a:cubicBezTo>
                      <a:pt x="2662" y="72444"/>
                      <a:pt x="8095" y="118928"/>
                      <a:pt x="28920" y="162998"/>
                    </a:cubicBezTo>
                    <a:cubicBezTo>
                      <a:pt x="44313" y="195900"/>
                      <a:pt x="63629" y="220349"/>
                      <a:pt x="88378" y="238159"/>
                    </a:cubicBezTo>
                    <a:cubicBezTo>
                      <a:pt x="129124" y="267438"/>
                      <a:pt x="178321" y="283436"/>
                      <a:pt x="239288" y="286756"/>
                    </a:cubicBezTo>
                    <a:lnTo>
                      <a:pt x="239590" y="286756"/>
                    </a:lnTo>
                    <a:lnTo>
                      <a:pt x="239891" y="286756"/>
                    </a:lnTo>
                    <a:lnTo>
                      <a:pt x="248946" y="286756"/>
                    </a:lnTo>
                    <a:cubicBezTo>
                      <a:pt x="252266" y="286756"/>
                      <a:pt x="254982" y="286756"/>
                      <a:pt x="257397" y="286756"/>
                    </a:cubicBezTo>
                    <a:cubicBezTo>
                      <a:pt x="264943" y="286756"/>
                      <a:pt x="276412" y="286756"/>
                      <a:pt x="282448" y="277097"/>
                    </a:cubicBezTo>
                    <a:cubicBezTo>
                      <a:pt x="286673" y="270456"/>
                      <a:pt x="286673" y="262608"/>
                      <a:pt x="286673" y="250232"/>
                    </a:cubicBezTo>
                    <a:cubicBezTo>
                      <a:pt x="286673" y="211294"/>
                      <a:pt x="279128" y="172657"/>
                      <a:pt x="264037" y="135228"/>
                    </a:cubicBezTo>
                    <a:cubicBezTo>
                      <a:pt x="245626" y="88743"/>
                      <a:pt x="213633" y="53729"/>
                      <a:pt x="168360" y="31392"/>
                    </a:cubicBezTo>
                    <a:close/>
                    <a:moveTo>
                      <a:pt x="25902" y="12074"/>
                    </a:moveTo>
                    <a:cubicBezTo>
                      <a:pt x="25902" y="12074"/>
                      <a:pt x="25902" y="12074"/>
                      <a:pt x="25902" y="12074"/>
                    </a:cubicBezTo>
                    <a:cubicBezTo>
                      <a:pt x="26505" y="12074"/>
                      <a:pt x="27109" y="12074"/>
                      <a:pt x="27713" y="12074"/>
                    </a:cubicBezTo>
                    <a:cubicBezTo>
                      <a:pt x="27109" y="12074"/>
                      <a:pt x="26505" y="12074"/>
                      <a:pt x="25902" y="12074"/>
                    </a:cubicBezTo>
                    <a:close/>
                    <a:moveTo>
                      <a:pt x="257699" y="275286"/>
                    </a:moveTo>
                    <a:cubicBezTo>
                      <a:pt x="257699" y="275286"/>
                      <a:pt x="257699" y="275286"/>
                      <a:pt x="257699" y="275286"/>
                    </a:cubicBezTo>
                    <a:cubicBezTo>
                      <a:pt x="258906" y="275286"/>
                      <a:pt x="259812" y="275286"/>
                      <a:pt x="260717" y="275286"/>
                    </a:cubicBezTo>
                    <a:cubicBezTo>
                      <a:pt x="259812" y="274984"/>
                      <a:pt x="258605" y="275286"/>
                      <a:pt x="257699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6" name="Freeform 1725">
                <a:extLst>
                  <a:ext uri="{FF2B5EF4-FFF2-40B4-BE49-F238E27FC236}">
                    <a16:creationId xmlns:a16="http://schemas.microsoft.com/office/drawing/2014/main" id="{109A6B87-610E-F944-888D-052DF406680D}"/>
                  </a:ext>
                </a:extLst>
              </p:cNvPr>
              <p:cNvSpPr/>
              <p:nvPr/>
            </p:nvSpPr>
            <p:spPr>
              <a:xfrm>
                <a:off x="8160746" y="0"/>
                <a:ext cx="286428" cy="286756"/>
              </a:xfrm>
              <a:custGeom>
                <a:avLst/>
                <a:gdLst>
                  <a:gd name="connsiteX0" fmla="*/ 30846 w 286428"/>
                  <a:gd name="connsiteY0" fmla="*/ 286756 h 286756"/>
                  <a:gd name="connsiteX1" fmla="*/ 35675 w 286428"/>
                  <a:gd name="connsiteY1" fmla="*/ 286756 h 286756"/>
                  <a:gd name="connsiteX2" fmla="*/ 84871 w 286428"/>
                  <a:gd name="connsiteY2" fmla="*/ 281625 h 286756"/>
                  <a:gd name="connsiteX3" fmla="*/ 217370 w 286428"/>
                  <a:gd name="connsiteY3" fmla="*/ 220953 h 286756"/>
                  <a:gd name="connsiteX4" fmla="*/ 286185 w 286428"/>
                  <a:gd name="connsiteY4" fmla="*/ 36524 h 286756"/>
                  <a:gd name="connsiteX5" fmla="*/ 279847 w 286428"/>
                  <a:gd name="connsiteY5" fmla="*/ 7848 h 286756"/>
                  <a:gd name="connsiteX6" fmla="*/ 252381 w 286428"/>
                  <a:gd name="connsiteY6" fmla="*/ 0 h 286756"/>
                  <a:gd name="connsiteX7" fmla="*/ 248759 w 286428"/>
                  <a:gd name="connsiteY7" fmla="*/ 0 h 286756"/>
                  <a:gd name="connsiteX8" fmla="*/ 149461 w 286428"/>
                  <a:gd name="connsiteY8" fmla="*/ 17205 h 286756"/>
                  <a:gd name="connsiteX9" fmla="*/ 44428 w 286428"/>
                  <a:gd name="connsiteY9" fmla="*/ 94177 h 286756"/>
                  <a:gd name="connsiteX10" fmla="*/ 664 w 286428"/>
                  <a:gd name="connsiteY10" fmla="*/ 239366 h 286756"/>
                  <a:gd name="connsiteX11" fmla="*/ 60 w 286428"/>
                  <a:gd name="connsiteY11" fmla="*/ 249327 h 286756"/>
                  <a:gd name="connsiteX12" fmla="*/ 7304 w 286428"/>
                  <a:gd name="connsiteY12" fmla="*/ 279210 h 286756"/>
                  <a:gd name="connsiteX13" fmla="*/ 30846 w 286428"/>
                  <a:gd name="connsiteY13" fmla="*/ 286756 h 286756"/>
                  <a:gd name="connsiteX14" fmla="*/ 252079 w 286428"/>
                  <a:gd name="connsiteY14" fmla="*/ 12074 h 286756"/>
                  <a:gd name="connsiteX15" fmla="*/ 252079 w 286428"/>
                  <a:gd name="connsiteY15" fmla="*/ 12074 h 286756"/>
                  <a:gd name="connsiteX16" fmla="*/ 248458 w 286428"/>
                  <a:gd name="connsiteY16" fmla="*/ 12074 h 286756"/>
                  <a:gd name="connsiteX17" fmla="*/ 252079 w 286428"/>
                  <a:gd name="connsiteY17" fmla="*/ 12074 h 286756"/>
                  <a:gd name="connsiteX18" fmla="*/ 31148 w 286428"/>
                  <a:gd name="connsiteY18" fmla="*/ 274682 h 286756"/>
                  <a:gd name="connsiteX19" fmla="*/ 31148 w 286428"/>
                  <a:gd name="connsiteY19" fmla="*/ 274682 h 286756"/>
                  <a:gd name="connsiteX20" fmla="*/ 29034 w 286428"/>
                  <a:gd name="connsiteY20" fmla="*/ 274682 h 286756"/>
                  <a:gd name="connsiteX21" fmla="*/ 31148 w 286428"/>
                  <a:gd name="connsiteY21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428" h="286756">
                    <a:moveTo>
                      <a:pt x="30846" y="286756"/>
                    </a:moveTo>
                    <a:cubicBezTo>
                      <a:pt x="32355" y="286756"/>
                      <a:pt x="33864" y="286756"/>
                      <a:pt x="35675" y="286756"/>
                    </a:cubicBezTo>
                    <a:cubicBezTo>
                      <a:pt x="52879" y="286152"/>
                      <a:pt x="69479" y="284341"/>
                      <a:pt x="84871" y="281625"/>
                    </a:cubicBezTo>
                    <a:cubicBezTo>
                      <a:pt x="162137" y="268042"/>
                      <a:pt x="196243" y="242083"/>
                      <a:pt x="217370" y="220953"/>
                    </a:cubicBezTo>
                    <a:cubicBezTo>
                      <a:pt x="272905" y="165413"/>
                      <a:pt x="283167" y="93271"/>
                      <a:pt x="286185" y="36524"/>
                    </a:cubicBezTo>
                    <a:cubicBezTo>
                      <a:pt x="286789" y="25053"/>
                      <a:pt x="286789" y="14791"/>
                      <a:pt x="279847" y="7848"/>
                    </a:cubicBezTo>
                    <a:cubicBezTo>
                      <a:pt x="273207" y="604"/>
                      <a:pt x="262944" y="0"/>
                      <a:pt x="252381" y="0"/>
                    </a:cubicBezTo>
                    <a:cubicBezTo>
                      <a:pt x="251174" y="0"/>
                      <a:pt x="249967" y="0"/>
                      <a:pt x="248759" y="0"/>
                    </a:cubicBezTo>
                    <a:cubicBezTo>
                      <a:pt x="215258" y="302"/>
                      <a:pt x="181755" y="6037"/>
                      <a:pt x="149461" y="17205"/>
                    </a:cubicBezTo>
                    <a:cubicBezTo>
                      <a:pt x="102377" y="33203"/>
                      <a:pt x="67970" y="58257"/>
                      <a:pt x="44428" y="94177"/>
                    </a:cubicBezTo>
                    <a:cubicBezTo>
                      <a:pt x="18773" y="133719"/>
                      <a:pt x="5493" y="178393"/>
                      <a:pt x="664" y="239366"/>
                    </a:cubicBezTo>
                    <a:cubicBezTo>
                      <a:pt x="362" y="242686"/>
                      <a:pt x="60" y="246007"/>
                      <a:pt x="60" y="249327"/>
                    </a:cubicBezTo>
                    <a:cubicBezTo>
                      <a:pt x="-242" y="262306"/>
                      <a:pt x="362" y="272267"/>
                      <a:pt x="7304" y="279210"/>
                    </a:cubicBezTo>
                    <a:cubicBezTo>
                      <a:pt x="13340" y="286152"/>
                      <a:pt x="22697" y="286756"/>
                      <a:pt x="30846" y="286756"/>
                    </a:cubicBezTo>
                    <a:close/>
                    <a:moveTo>
                      <a:pt x="252079" y="12074"/>
                    </a:moveTo>
                    <a:cubicBezTo>
                      <a:pt x="252381" y="12074"/>
                      <a:pt x="252381" y="12074"/>
                      <a:pt x="252079" y="12074"/>
                    </a:cubicBezTo>
                    <a:cubicBezTo>
                      <a:pt x="251174" y="12074"/>
                      <a:pt x="249967" y="12074"/>
                      <a:pt x="248458" y="12074"/>
                    </a:cubicBezTo>
                    <a:cubicBezTo>
                      <a:pt x="249967" y="12074"/>
                      <a:pt x="251174" y="12074"/>
                      <a:pt x="252079" y="12074"/>
                    </a:cubicBezTo>
                    <a:close/>
                    <a:moveTo>
                      <a:pt x="31148" y="274682"/>
                    </a:moveTo>
                    <a:cubicBezTo>
                      <a:pt x="31148" y="274682"/>
                      <a:pt x="30846" y="274682"/>
                      <a:pt x="31148" y="274682"/>
                    </a:cubicBezTo>
                    <a:cubicBezTo>
                      <a:pt x="30242" y="274682"/>
                      <a:pt x="29639" y="274682"/>
                      <a:pt x="29034" y="274682"/>
                    </a:cubicBezTo>
                    <a:cubicBezTo>
                      <a:pt x="29639" y="274682"/>
                      <a:pt x="30242" y="274682"/>
                      <a:pt x="3114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7" name="Freeform 1726">
                <a:extLst>
                  <a:ext uri="{FF2B5EF4-FFF2-40B4-BE49-F238E27FC236}">
                    <a16:creationId xmlns:a16="http://schemas.microsoft.com/office/drawing/2014/main" id="{0C6E3E03-B4D8-EC4F-AA9A-3097A4ABA875}"/>
                  </a:ext>
                </a:extLst>
              </p:cNvPr>
              <p:cNvSpPr/>
              <p:nvPr/>
            </p:nvSpPr>
            <p:spPr>
              <a:xfrm>
                <a:off x="8791603" y="1561160"/>
                <a:ext cx="286683" cy="286756"/>
              </a:xfrm>
              <a:custGeom>
                <a:avLst/>
                <a:gdLst>
                  <a:gd name="connsiteX0" fmla="*/ 254440 w 286683"/>
                  <a:gd name="connsiteY0" fmla="*/ 0 h 286756"/>
                  <a:gd name="connsiteX1" fmla="*/ 115603 w 286683"/>
                  <a:gd name="connsiteY1" fmla="*/ 31996 h 286756"/>
                  <a:gd name="connsiteX2" fmla="*/ 34413 w 286683"/>
                  <a:gd name="connsiteY2" fmla="*/ 109269 h 286756"/>
                  <a:gd name="connsiteX3" fmla="*/ 6 w 286683"/>
                  <a:gd name="connsiteY3" fmla="*/ 252647 h 286756"/>
                  <a:gd name="connsiteX4" fmla="*/ 7853 w 286683"/>
                  <a:gd name="connsiteY4" fmla="*/ 279512 h 286756"/>
                  <a:gd name="connsiteX5" fmla="*/ 34715 w 286683"/>
                  <a:gd name="connsiteY5" fmla="*/ 286756 h 286756"/>
                  <a:gd name="connsiteX6" fmla="*/ 35319 w 286683"/>
                  <a:gd name="connsiteY6" fmla="*/ 286756 h 286756"/>
                  <a:gd name="connsiteX7" fmla="*/ 35922 w 286683"/>
                  <a:gd name="connsiteY7" fmla="*/ 286756 h 286756"/>
                  <a:gd name="connsiteX8" fmla="*/ 44675 w 286683"/>
                  <a:gd name="connsiteY8" fmla="*/ 286454 h 286756"/>
                  <a:gd name="connsiteX9" fmla="*/ 44977 w 286683"/>
                  <a:gd name="connsiteY9" fmla="*/ 286454 h 286756"/>
                  <a:gd name="connsiteX10" fmla="*/ 45279 w 286683"/>
                  <a:gd name="connsiteY10" fmla="*/ 286454 h 286756"/>
                  <a:gd name="connsiteX11" fmla="*/ 146086 w 286683"/>
                  <a:gd name="connsiteY11" fmla="*/ 265325 h 286756"/>
                  <a:gd name="connsiteX12" fmla="*/ 258363 w 286683"/>
                  <a:gd name="connsiteY12" fmla="*/ 161791 h 286756"/>
                  <a:gd name="connsiteX13" fmla="*/ 286432 w 286683"/>
                  <a:gd name="connsiteY13" fmla="*/ 31996 h 286756"/>
                  <a:gd name="connsiteX14" fmla="*/ 280698 w 286683"/>
                  <a:gd name="connsiteY14" fmla="*/ 7244 h 286756"/>
                  <a:gd name="connsiteX15" fmla="*/ 256854 w 286683"/>
                  <a:gd name="connsiteY15" fmla="*/ 0 h 286756"/>
                  <a:gd name="connsiteX16" fmla="*/ 254440 w 286683"/>
                  <a:gd name="connsiteY16" fmla="*/ 0 h 286756"/>
                  <a:gd name="connsiteX17" fmla="*/ 254741 w 286683"/>
                  <a:gd name="connsiteY17" fmla="*/ 12074 h 286756"/>
                  <a:gd name="connsiteX18" fmla="*/ 257156 w 286683"/>
                  <a:gd name="connsiteY18" fmla="*/ 12074 h 286756"/>
                  <a:gd name="connsiteX19" fmla="*/ 257458 w 286683"/>
                  <a:gd name="connsiteY19" fmla="*/ 12074 h 286756"/>
                  <a:gd name="connsiteX20" fmla="*/ 254741 w 286683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83" h="286756">
                    <a:moveTo>
                      <a:pt x="254440" y="0"/>
                    </a:moveTo>
                    <a:cubicBezTo>
                      <a:pt x="202828" y="604"/>
                      <a:pt x="157253" y="11168"/>
                      <a:pt x="115603" y="31996"/>
                    </a:cubicBezTo>
                    <a:cubicBezTo>
                      <a:pt x="80289" y="49503"/>
                      <a:pt x="53126" y="75462"/>
                      <a:pt x="34413" y="109269"/>
                    </a:cubicBezTo>
                    <a:cubicBezTo>
                      <a:pt x="11173" y="152132"/>
                      <a:pt x="-296" y="200126"/>
                      <a:pt x="6" y="252647"/>
                    </a:cubicBezTo>
                    <a:cubicBezTo>
                      <a:pt x="6" y="262608"/>
                      <a:pt x="609" y="272569"/>
                      <a:pt x="7853" y="279512"/>
                    </a:cubicBezTo>
                    <a:cubicBezTo>
                      <a:pt x="14493" y="285851"/>
                      <a:pt x="24151" y="286454"/>
                      <a:pt x="34715" y="286756"/>
                    </a:cubicBezTo>
                    <a:lnTo>
                      <a:pt x="35319" y="286756"/>
                    </a:lnTo>
                    <a:lnTo>
                      <a:pt x="35922" y="286756"/>
                    </a:lnTo>
                    <a:cubicBezTo>
                      <a:pt x="38940" y="286454"/>
                      <a:pt x="41657" y="286454"/>
                      <a:pt x="44675" y="286454"/>
                    </a:cubicBezTo>
                    <a:lnTo>
                      <a:pt x="44977" y="286454"/>
                    </a:lnTo>
                    <a:lnTo>
                      <a:pt x="45279" y="286454"/>
                    </a:lnTo>
                    <a:cubicBezTo>
                      <a:pt x="80289" y="284643"/>
                      <a:pt x="114395" y="277399"/>
                      <a:pt x="146086" y="265325"/>
                    </a:cubicBezTo>
                    <a:cubicBezTo>
                      <a:pt x="198603" y="245101"/>
                      <a:pt x="236632" y="210389"/>
                      <a:pt x="258363" y="161791"/>
                    </a:cubicBezTo>
                    <a:cubicBezTo>
                      <a:pt x="278283" y="118023"/>
                      <a:pt x="283716" y="71538"/>
                      <a:pt x="286432" y="31996"/>
                    </a:cubicBezTo>
                    <a:cubicBezTo>
                      <a:pt x="287035" y="23544"/>
                      <a:pt x="287035" y="13885"/>
                      <a:pt x="280698" y="7244"/>
                    </a:cubicBezTo>
                    <a:cubicBezTo>
                      <a:pt x="274359" y="302"/>
                      <a:pt x="265003" y="0"/>
                      <a:pt x="256854" y="0"/>
                    </a:cubicBezTo>
                    <a:cubicBezTo>
                      <a:pt x="256250" y="0"/>
                      <a:pt x="255344" y="0"/>
                      <a:pt x="254440" y="0"/>
                    </a:cubicBezTo>
                    <a:close/>
                    <a:moveTo>
                      <a:pt x="254741" y="12074"/>
                    </a:moveTo>
                    <a:cubicBezTo>
                      <a:pt x="255647" y="12074"/>
                      <a:pt x="256250" y="12074"/>
                      <a:pt x="257156" y="12074"/>
                    </a:cubicBezTo>
                    <a:cubicBezTo>
                      <a:pt x="257156" y="12074"/>
                      <a:pt x="257458" y="12074"/>
                      <a:pt x="257458" y="12074"/>
                    </a:cubicBezTo>
                    <a:cubicBezTo>
                      <a:pt x="256552" y="12074"/>
                      <a:pt x="255647" y="12074"/>
                      <a:pt x="254741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8" name="Freeform 1727">
                <a:extLst>
                  <a:ext uri="{FF2B5EF4-FFF2-40B4-BE49-F238E27FC236}">
                    <a16:creationId xmlns:a16="http://schemas.microsoft.com/office/drawing/2014/main" id="{50156813-5FFB-824B-AE86-4B5D30E49C22}"/>
                  </a:ext>
                </a:extLst>
              </p:cNvPr>
              <p:cNvSpPr/>
              <p:nvPr/>
            </p:nvSpPr>
            <p:spPr>
              <a:xfrm>
                <a:off x="8160203" y="6570640"/>
                <a:ext cx="286426" cy="287057"/>
              </a:xfrm>
              <a:custGeom>
                <a:avLst/>
                <a:gdLst>
                  <a:gd name="connsiteX0" fmla="*/ 254433 w 286426"/>
                  <a:gd name="connsiteY0" fmla="*/ 0 h 287057"/>
                  <a:gd name="connsiteX1" fmla="*/ 254433 w 286426"/>
                  <a:gd name="connsiteY1" fmla="*/ 0 h 287057"/>
                  <a:gd name="connsiteX2" fmla="*/ 254433 w 286426"/>
                  <a:gd name="connsiteY2" fmla="*/ 0 h 287057"/>
                  <a:gd name="connsiteX3" fmla="*/ 111069 w 286426"/>
                  <a:gd name="connsiteY3" fmla="*/ 34109 h 287057"/>
                  <a:gd name="connsiteX4" fmla="*/ 26560 w 286426"/>
                  <a:gd name="connsiteY4" fmla="*/ 127380 h 287057"/>
                  <a:gd name="connsiteX5" fmla="*/ 603 w 286426"/>
                  <a:gd name="connsiteY5" fmla="*/ 239064 h 287057"/>
                  <a:gd name="connsiteX6" fmla="*/ 603 w 286426"/>
                  <a:gd name="connsiteY6" fmla="*/ 239667 h 287057"/>
                  <a:gd name="connsiteX7" fmla="*/ 0 w 286426"/>
                  <a:gd name="connsiteY7" fmla="*/ 251440 h 287057"/>
                  <a:gd name="connsiteX8" fmla="*/ 7243 w 286426"/>
                  <a:gd name="connsiteY8" fmla="*/ 279511 h 287057"/>
                  <a:gd name="connsiteX9" fmla="*/ 35313 w 286426"/>
                  <a:gd name="connsiteY9" fmla="*/ 287058 h 287057"/>
                  <a:gd name="connsiteX10" fmla="*/ 38029 w 286426"/>
                  <a:gd name="connsiteY10" fmla="*/ 287058 h 287057"/>
                  <a:gd name="connsiteX11" fmla="*/ 85113 w 286426"/>
                  <a:gd name="connsiteY11" fmla="*/ 281625 h 287057"/>
                  <a:gd name="connsiteX12" fmla="*/ 224553 w 286426"/>
                  <a:gd name="connsiteY12" fmla="*/ 214313 h 287057"/>
                  <a:gd name="connsiteX13" fmla="*/ 286426 w 286426"/>
                  <a:gd name="connsiteY13" fmla="*/ 27468 h 287057"/>
                  <a:gd name="connsiteX14" fmla="*/ 280088 w 286426"/>
                  <a:gd name="connsiteY14" fmla="*/ 7244 h 287057"/>
                  <a:gd name="connsiteX15" fmla="*/ 254433 w 286426"/>
                  <a:gd name="connsiteY15" fmla="*/ 0 h 287057"/>
                  <a:gd name="connsiteX16" fmla="*/ 38029 w 286426"/>
                  <a:gd name="connsiteY16" fmla="*/ 274682 h 287057"/>
                  <a:gd name="connsiteX17" fmla="*/ 35614 w 286426"/>
                  <a:gd name="connsiteY17" fmla="*/ 274682 h 287057"/>
                  <a:gd name="connsiteX18" fmla="*/ 40141 w 286426"/>
                  <a:gd name="connsiteY18" fmla="*/ 274682 h 287057"/>
                  <a:gd name="connsiteX19" fmla="*/ 38029 w 286426"/>
                  <a:gd name="connsiteY19" fmla="*/ 27468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426" h="287057">
                    <a:moveTo>
                      <a:pt x="254433" y="0"/>
                    </a:moveTo>
                    <a:lnTo>
                      <a:pt x="254433" y="0"/>
                    </a:lnTo>
                    <a:lnTo>
                      <a:pt x="254433" y="0"/>
                    </a:lnTo>
                    <a:cubicBezTo>
                      <a:pt x="200106" y="604"/>
                      <a:pt x="153324" y="11772"/>
                      <a:pt x="111069" y="34109"/>
                    </a:cubicBezTo>
                    <a:cubicBezTo>
                      <a:pt x="72437" y="54634"/>
                      <a:pt x="43764" y="86027"/>
                      <a:pt x="26560" y="127380"/>
                    </a:cubicBezTo>
                    <a:cubicBezTo>
                      <a:pt x="11167" y="162093"/>
                      <a:pt x="2414" y="199824"/>
                      <a:pt x="603" y="239064"/>
                    </a:cubicBezTo>
                    <a:lnTo>
                      <a:pt x="603" y="239667"/>
                    </a:lnTo>
                    <a:cubicBezTo>
                      <a:pt x="301" y="243290"/>
                      <a:pt x="0" y="247214"/>
                      <a:pt x="0" y="251440"/>
                    </a:cubicBezTo>
                    <a:cubicBezTo>
                      <a:pt x="0" y="263212"/>
                      <a:pt x="603" y="272871"/>
                      <a:pt x="7243" y="279511"/>
                    </a:cubicBezTo>
                    <a:cubicBezTo>
                      <a:pt x="13883" y="285850"/>
                      <a:pt x="22938" y="286756"/>
                      <a:pt x="35313" y="287058"/>
                    </a:cubicBezTo>
                    <a:cubicBezTo>
                      <a:pt x="36218" y="287058"/>
                      <a:pt x="37123" y="287058"/>
                      <a:pt x="38029" y="287058"/>
                    </a:cubicBezTo>
                    <a:cubicBezTo>
                      <a:pt x="54327" y="287058"/>
                      <a:pt x="69720" y="284341"/>
                      <a:pt x="85113" y="281625"/>
                    </a:cubicBezTo>
                    <a:cubicBezTo>
                      <a:pt x="128575" y="274380"/>
                      <a:pt x="183506" y="260193"/>
                      <a:pt x="224553" y="214313"/>
                    </a:cubicBezTo>
                    <a:cubicBezTo>
                      <a:pt x="277069" y="156056"/>
                      <a:pt x="285219" y="83914"/>
                      <a:pt x="286426" y="27468"/>
                    </a:cubicBezTo>
                    <a:cubicBezTo>
                      <a:pt x="286426" y="21129"/>
                      <a:pt x="286124" y="13281"/>
                      <a:pt x="280088" y="7244"/>
                    </a:cubicBezTo>
                    <a:cubicBezTo>
                      <a:pt x="273448" y="604"/>
                      <a:pt x="263790" y="0"/>
                      <a:pt x="254433" y="0"/>
                    </a:cubicBezTo>
                    <a:close/>
                    <a:moveTo>
                      <a:pt x="38029" y="274682"/>
                    </a:moveTo>
                    <a:cubicBezTo>
                      <a:pt x="37123" y="274682"/>
                      <a:pt x="36520" y="274682"/>
                      <a:pt x="35614" y="274682"/>
                    </a:cubicBezTo>
                    <a:cubicBezTo>
                      <a:pt x="37123" y="274682"/>
                      <a:pt x="38632" y="274682"/>
                      <a:pt x="40141" y="274682"/>
                    </a:cubicBezTo>
                    <a:cubicBezTo>
                      <a:pt x="39237" y="274682"/>
                      <a:pt x="38632" y="274682"/>
                      <a:pt x="38029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29" name="Freeform 1728">
                <a:extLst>
                  <a:ext uri="{FF2B5EF4-FFF2-40B4-BE49-F238E27FC236}">
                    <a16:creationId xmlns:a16="http://schemas.microsoft.com/office/drawing/2014/main" id="{3133E27C-025D-E541-82A8-01D6769E05C3}"/>
                  </a:ext>
                </a:extLst>
              </p:cNvPr>
              <p:cNvSpPr/>
              <p:nvPr/>
            </p:nvSpPr>
            <p:spPr>
              <a:xfrm>
                <a:off x="9420679" y="3438659"/>
                <a:ext cx="286392" cy="286756"/>
              </a:xfrm>
              <a:custGeom>
                <a:avLst/>
                <a:gdLst>
                  <a:gd name="connsiteX0" fmla="*/ 286348 w 286392"/>
                  <a:gd name="connsiteY0" fmla="*/ 33807 h 286756"/>
                  <a:gd name="connsiteX1" fmla="*/ 257976 w 286392"/>
                  <a:gd name="connsiteY1" fmla="*/ 0 h 286756"/>
                  <a:gd name="connsiteX2" fmla="*/ 250733 w 286392"/>
                  <a:gd name="connsiteY2" fmla="*/ 302 h 286756"/>
                  <a:gd name="connsiteX3" fmla="*/ 140569 w 286392"/>
                  <a:gd name="connsiteY3" fmla="*/ 21432 h 286756"/>
                  <a:gd name="connsiteX4" fmla="*/ 18030 w 286392"/>
                  <a:gd name="connsiteY4" fmla="*/ 151528 h 286756"/>
                  <a:gd name="connsiteX5" fmla="*/ 1430 w 286392"/>
                  <a:gd name="connsiteY5" fmla="*/ 236046 h 286756"/>
                  <a:gd name="connsiteX6" fmla="*/ 6259 w 286392"/>
                  <a:gd name="connsiteY6" fmla="*/ 278003 h 286756"/>
                  <a:gd name="connsiteX7" fmla="*/ 36139 w 286392"/>
                  <a:gd name="connsiteY7" fmla="*/ 286756 h 286756"/>
                  <a:gd name="connsiteX8" fmla="*/ 51834 w 286392"/>
                  <a:gd name="connsiteY8" fmla="*/ 286454 h 286756"/>
                  <a:gd name="connsiteX9" fmla="*/ 51834 w 286392"/>
                  <a:gd name="connsiteY9" fmla="*/ 286454 h 286756"/>
                  <a:gd name="connsiteX10" fmla="*/ 51834 w 286392"/>
                  <a:gd name="connsiteY10" fmla="*/ 286454 h 286756"/>
                  <a:gd name="connsiteX11" fmla="*/ 145096 w 286392"/>
                  <a:gd name="connsiteY11" fmla="*/ 267136 h 286756"/>
                  <a:gd name="connsiteX12" fmla="*/ 247111 w 286392"/>
                  <a:gd name="connsiteY12" fmla="*/ 185939 h 286756"/>
                  <a:gd name="connsiteX13" fmla="*/ 286348 w 286392"/>
                  <a:gd name="connsiteY13" fmla="*/ 33807 h 286756"/>
                  <a:gd name="connsiteX14" fmla="*/ 36743 w 286392"/>
                  <a:gd name="connsiteY14" fmla="*/ 274682 h 286756"/>
                  <a:gd name="connsiteX15" fmla="*/ 36441 w 286392"/>
                  <a:gd name="connsiteY15" fmla="*/ 274682 h 286756"/>
                  <a:gd name="connsiteX16" fmla="*/ 37347 w 286392"/>
                  <a:gd name="connsiteY16" fmla="*/ 274682 h 286756"/>
                  <a:gd name="connsiteX17" fmla="*/ 36743 w 286392"/>
                  <a:gd name="connsiteY17" fmla="*/ 274682 h 286756"/>
                  <a:gd name="connsiteX18" fmla="*/ 255864 w 286392"/>
                  <a:gd name="connsiteY18" fmla="*/ 12074 h 286756"/>
                  <a:gd name="connsiteX19" fmla="*/ 257976 w 286392"/>
                  <a:gd name="connsiteY19" fmla="*/ 12074 h 286756"/>
                  <a:gd name="connsiteX20" fmla="*/ 257976 w 286392"/>
                  <a:gd name="connsiteY20" fmla="*/ 12074 h 286756"/>
                  <a:gd name="connsiteX21" fmla="*/ 255864 w 286392"/>
                  <a:gd name="connsiteY21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392" h="286756">
                    <a:moveTo>
                      <a:pt x="286348" y="33807"/>
                    </a:moveTo>
                    <a:cubicBezTo>
                      <a:pt x="286046" y="16602"/>
                      <a:pt x="283631" y="0"/>
                      <a:pt x="257976" y="0"/>
                    </a:cubicBezTo>
                    <a:cubicBezTo>
                      <a:pt x="255864" y="0"/>
                      <a:pt x="253449" y="0"/>
                      <a:pt x="250733" y="302"/>
                    </a:cubicBezTo>
                    <a:cubicBezTo>
                      <a:pt x="207573" y="2717"/>
                      <a:pt x="172561" y="9659"/>
                      <a:pt x="140569" y="21432"/>
                    </a:cubicBezTo>
                    <a:cubicBezTo>
                      <a:pt x="79602" y="44372"/>
                      <a:pt x="38252" y="88140"/>
                      <a:pt x="18030" y="151528"/>
                    </a:cubicBezTo>
                    <a:cubicBezTo>
                      <a:pt x="8372" y="181411"/>
                      <a:pt x="4147" y="210992"/>
                      <a:pt x="1430" y="236046"/>
                    </a:cubicBezTo>
                    <a:cubicBezTo>
                      <a:pt x="-380" y="255968"/>
                      <a:pt x="-1890" y="268947"/>
                      <a:pt x="6259" y="278003"/>
                    </a:cubicBezTo>
                    <a:cubicBezTo>
                      <a:pt x="13503" y="286153"/>
                      <a:pt x="24972" y="286756"/>
                      <a:pt x="36139" y="286756"/>
                    </a:cubicBezTo>
                    <a:cubicBezTo>
                      <a:pt x="40667" y="286756"/>
                      <a:pt x="45496" y="286756"/>
                      <a:pt x="51834" y="286454"/>
                    </a:cubicBezTo>
                    <a:lnTo>
                      <a:pt x="51834" y="286454"/>
                    </a:lnTo>
                    <a:lnTo>
                      <a:pt x="51834" y="286454"/>
                    </a:lnTo>
                    <a:cubicBezTo>
                      <a:pt x="82921" y="284643"/>
                      <a:pt x="116121" y="277701"/>
                      <a:pt x="145096" y="267136"/>
                    </a:cubicBezTo>
                    <a:cubicBezTo>
                      <a:pt x="192180" y="249327"/>
                      <a:pt x="225380" y="222764"/>
                      <a:pt x="247111" y="185939"/>
                    </a:cubicBezTo>
                    <a:cubicBezTo>
                      <a:pt x="274275" y="139454"/>
                      <a:pt x="287253" y="88442"/>
                      <a:pt x="286348" y="33807"/>
                    </a:cubicBezTo>
                    <a:close/>
                    <a:moveTo>
                      <a:pt x="36743" y="274682"/>
                    </a:moveTo>
                    <a:cubicBezTo>
                      <a:pt x="36743" y="274682"/>
                      <a:pt x="36441" y="274682"/>
                      <a:pt x="36441" y="274682"/>
                    </a:cubicBezTo>
                    <a:cubicBezTo>
                      <a:pt x="36743" y="274682"/>
                      <a:pt x="37045" y="274682"/>
                      <a:pt x="37347" y="274682"/>
                    </a:cubicBezTo>
                    <a:cubicBezTo>
                      <a:pt x="37045" y="274682"/>
                      <a:pt x="36743" y="274682"/>
                      <a:pt x="36743" y="274682"/>
                    </a:cubicBezTo>
                    <a:close/>
                    <a:moveTo>
                      <a:pt x="255864" y="12074"/>
                    </a:moveTo>
                    <a:cubicBezTo>
                      <a:pt x="256467" y="12074"/>
                      <a:pt x="257373" y="12074"/>
                      <a:pt x="257976" y="12074"/>
                    </a:cubicBezTo>
                    <a:cubicBezTo>
                      <a:pt x="257976" y="12074"/>
                      <a:pt x="257976" y="12074"/>
                      <a:pt x="257976" y="12074"/>
                    </a:cubicBezTo>
                    <a:cubicBezTo>
                      <a:pt x="257373" y="12074"/>
                      <a:pt x="256769" y="12074"/>
                      <a:pt x="25586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0" name="Freeform 1729">
                <a:extLst>
                  <a:ext uri="{FF2B5EF4-FFF2-40B4-BE49-F238E27FC236}">
                    <a16:creationId xmlns:a16="http://schemas.microsoft.com/office/drawing/2014/main" id="{FE1402A8-DEE6-E74A-BEDF-7454DA15B86B}"/>
                  </a:ext>
                </a:extLst>
              </p:cNvPr>
              <p:cNvSpPr/>
              <p:nvPr/>
            </p:nvSpPr>
            <p:spPr>
              <a:xfrm>
                <a:off x="10046678" y="4692538"/>
                <a:ext cx="285838" cy="287360"/>
              </a:xfrm>
              <a:custGeom>
                <a:avLst/>
                <a:gdLst>
                  <a:gd name="connsiteX0" fmla="*/ 279681 w 285838"/>
                  <a:gd name="connsiteY0" fmla="*/ 7546 h 287360"/>
                  <a:gd name="connsiteX1" fmla="*/ 251612 w 285838"/>
                  <a:gd name="connsiteY1" fmla="*/ 0 h 287360"/>
                  <a:gd name="connsiteX2" fmla="*/ 249499 w 285838"/>
                  <a:gd name="connsiteY2" fmla="*/ 0 h 287360"/>
                  <a:gd name="connsiteX3" fmla="*/ 119113 w 285838"/>
                  <a:gd name="connsiteY3" fmla="*/ 28977 h 287360"/>
                  <a:gd name="connsiteX4" fmla="*/ 29775 w 285838"/>
                  <a:gd name="connsiteY4" fmla="*/ 117721 h 287360"/>
                  <a:gd name="connsiteX5" fmla="*/ 196 w 285838"/>
                  <a:gd name="connsiteY5" fmla="*/ 236348 h 287360"/>
                  <a:gd name="connsiteX6" fmla="*/ 196 w 285838"/>
                  <a:gd name="connsiteY6" fmla="*/ 236649 h 287360"/>
                  <a:gd name="connsiteX7" fmla="*/ 196 w 285838"/>
                  <a:gd name="connsiteY7" fmla="*/ 236951 h 287360"/>
                  <a:gd name="connsiteX8" fmla="*/ 8345 w 285838"/>
                  <a:gd name="connsiteY8" fmla="*/ 279512 h 287360"/>
                  <a:gd name="connsiteX9" fmla="*/ 30378 w 285838"/>
                  <a:gd name="connsiteY9" fmla="*/ 287360 h 287360"/>
                  <a:gd name="connsiteX10" fmla="*/ 46978 w 285838"/>
                  <a:gd name="connsiteY10" fmla="*/ 286153 h 287360"/>
                  <a:gd name="connsiteX11" fmla="*/ 50600 w 285838"/>
                  <a:gd name="connsiteY11" fmla="*/ 285549 h 287360"/>
                  <a:gd name="connsiteX12" fmla="*/ 136015 w 285838"/>
                  <a:gd name="connsiteY12" fmla="*/ 268645 h 287360"/>
                  <a:gd name="connsiteX13" fmla="*/ 247387 w 285838"/>
                  <a:gd name="connsiteY13" fmla="*/ 182015 h 287360"/>
                  <a:gd name="connsiteX14" fmla="*/ 285415 w 285838"/>
                  <a:gd name="connsiteY14" fmla="*/ 35014 h 287360"/>
                  <a:gd name="connsiteX15" fmla="*/ 279681 w 285838"/>
                  <a:gd name="connsiteY15" fmla="*/ 7546 h 287360"/>
                  <a:gd name="connsiteX16" fmla="*/ 30680 w 285838"/>
                  <a:gd name="connsiteY16" fmla="*/ 274984 h 287360"/>
                  <a:gd name="connsiteX17" fmla="*/ 30378 w 285838"/>
                  <a:gd name="connsiteY17" fmla="*/ 274984 h 287360"/>
                  <a:gd name="connsiteX18" fmla="*/ 30680 w 285838"/>
                  <a:gd name="connsiteY18" fmla="*/ 274984 h 287360"/>
                  <a:gd name="connsiteX19" fmla="*/ 30680 w 285838"/>
                  <a:gd name="connsiteY19" fmla="*/ 274984 h 287360"/>
                  <a:gd name="connsiteX20" fmla="*/ 246179 w 285838"/>
                  <a:gd name="connsiteY20" fmla="*/ 12074 h 287360"/>
                  <a:gd name="connsiteX21" fmla="*/ 249499 w 285838"/>
                  <a:gd name="connsiteY21" fmla="*/ 12074 h 287360"/>
                  <a:gd name="connsiteX22" fmla="*/ 251612 w 285838"/>
                  <a:gd name="connsiteY22" fmla="*/ 12074 h 287360"/>
                  <a:gd name="connsiteX23" fmla="*/ 246179 w 285838"/>
                  <a:gd name="connsiteY23" fmla="*/ 12074 h 28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5838" h="287360">
                    <a:moveTo>
                      <a:pt x="279681" y="7546"/>
                    </a:moveTo>
                    <a:cubicBezTo>
                      <a:pt x="273041" y="604"/>
                      <a:pt x="263081" y="0"/>
                      <a:pt x="251612" y="0"/>
                    </a:cubicBezTo>
                    <a:lnTo>
                      <a:pt x="249499" y="0"/>
                    </a:lnTo>
                    <a:cubicBezTo>
                      <a:pt x="203623" y="0"/>
                      <a:pt x="159557" y="9659"/>
                      <a:pt x="119113" y="28977"/>
                    </a:cubicBezTo>
                    <a:cubicBezTo>
                      <a:pt x="78971" y="47994"/>
                      <a:pt x="49091" y="77877"/>
                      <a:pt x="29775" y="117721"/>
                    </a:cubicBezTo>
                    <a:cubicBezTo>
                      <a:pt x="13778" y="151528"/>
                      <a:pt x="4120" y="190466"/>
                      <a:pt x="196" y="236348"/>
                    </a:cubicBezTo>
                    <a:lnTo>
                      <a:pt x="196" y="236649"/>
                    </a:lnTo>
                    <a:lnTo>
                      <a:pt x="196" y="236951"/>
                    </a:lnTo>
                    <a:cubicBezTo>
                      <a:pt x="-407" y="256270"/>
                      <a:pt x="-105" y="270456"/>
                      <a:pt x="8345" y="279512"/>
                    </a:cubicBezTo>
                    <a:cubicBezTo>
                      <a:pt x="14986" y="286454"/>
                      <a:pt x="24342" y="287360"/>
                      <a:pt x="30378" y="287360"/>
                    </a:cubicBezTo>
                    <a:cubicBezTo>
                      <a:pt x="34604" y="287360"/>
                      <a:pt x="39735" y="287058"/>
                      <a:pt x="46978" y="286153"/>
                    </a:cubicBezTo>
                    <a:lnTo>
                      <a:pt x="50600" y="285549"/>
                    </a:lnTo>
                    <a:cubicBezTo>
                      <a:pt x="78669" y="281927"/>
                      <a:pt x="107946" y="278606"/>
                      <a:pt x="136015" y="268645"/>
                    </a:cubicBezTo>
                    <a:cubicBezTo>
                      <a:pt x="187023" y="250836"/>
                      <a:pt x="223542" y="222463"/>
                      <a:pt x="247387" y="182015"/>
                    </a:cubicBezTo>
                    <a:cubicBezTo>
                      <a:pt x="270928" y="141869"/>
                      <a:pt x="283001" y="95384"/>
                      <a:pt x="285415" y="35014"/>
                    </a:cubicBezTo>
                    <a:cubicBezTo>
                      <a:pt x="286321" y="24450"/>
                      <a:pt x="286321" y="14791"/>
                      <a:pt x="279681" y="7546"/>
                    </a:cubicBezTo>
                    <a:close/>
                    <a:moveTo>
                      <a:pt x="30680" y="274984"/>
                    </a:moveTo>
                    <a:cubicBezTo>
                      <a:pt x="30680" y="274984"/>
                      <a:pt x="30378" y="274984"/>
                      <a:pt x="30378" y="274984"/>
                    </a:cubicBezTo>
                    <a:cubicBezTo>
                      <a:pt x="30378" y="274984"/>
                      <a:pt x="30680" y="274984"/>
                      <a:pt x="30680" y="274984"/>
                    </a:cubicBezTo>
                    <a:cubicBezTo>
                      <a:pt x="30680" y="274984"/>
                      <a:pt x="30680" y="274984"/>
                      <a:pt x="30680" y="274984"/>
                    </a:cubicBezTo>
                    <a:close/>
                    <a:moveTo>
                      <a:pt x="246179" y="12074"/>
                    </a:moveTo>
                    <a:cubicBezTo>
                      <a:pt x="247387" y="12074"/>
                      <a:pt x="248292" y="12074"/>
                      <a:pt x="249499" y="12074"/>
                    </a:cubicBezTo>
                    <a:cubicBezTo>
                      <a:pt x="250103" y="12074"/>
                      <a:pt x="251008" y="12074"/>
                      <a:pt x="251612" y="12074"/>
                    </a:cubicBezTo>
                    <a:cubicBezTo>
                      <a:pt x="249801" y="12074"/>
                      <a:pt x="247990" y="12074"/>
                      <a:pt x="24617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1" name="Freeform 1730">
                <a:extLst>
                  <a:ext uri="{FF2B5EF4-FFF2-40B4-BE49-F238E27FC236}">
                    <a16:creationId xmlns:a16="http://schemas.microsoft.com/office/drawing/2014/main" id="{4F776DED-C3CB-0D4F-B1E2-D30C2589F9C8}"/>
                  </a:ext>
                </a:extLst>
              </p:cNvPr>
              <p:cNvSpPr/>
              <p:nvPr/>
            </p:nvSpPr>
            <p:spPr>
              <a:xfrm>
                <a:off x="7534160" y="2505645"/>
                <a:ext cx="288046" cy="287058"/>
              </a:xfrm>
              <a:custGeom>
                <a:avLst/>
                <a:gdLst>
                  <a:gd name="connsiteX0" fmla="*/ 36590 w 288046"/>
                  <a:gd name="connsiteY0" fmla="*/ 286756 h 287058"/>
                  <a:gd name="connsiteX1" fmla="*/ 36590 w 288046"/>
                  <a:gd name="connsiteY1" fmla="*/ 286756 h 287058"/>
                  <a:gd name="connsiteX2" fmla="*/ 36590 w 288046"/>
                  <a:gd name="connsiteY2" fmla="*/ 286756 h 287058"/>
                  <a:gd name="connsiteX3" fmla="*/ 157619 w 288046"/>
                  <a:gd name="connsiteY3" fmla="*/ 260797 h 287058"/>
                  <a:gd name="connsiteX4" fmla="*/ 232773 w 288046"/>
                  <a:gd name="connsiteY4" fmla="*/ 205559 h 287058"/>
                  <a:gd name="connsiteX5" fmla="*/ 286497 w 288046"/>
                  <a:gd name="connsiteY5" fmla="*/ 48598 h 287058"/>
                  <a:gd name="connsiteX6" fmla="*/ 286798 w 288046"/>
                  <a:gd name="connsiteY6" fmla="*/ 43164 h 287058"/>
                  <a:gd name="connsiteX7" fmla="*/ 287100 w 288046"/>
                  <a:gd name="connsiteY7" fmla="*/ 37731 h 287058"/>
                  <a:gd name="connsiteX8" fmla="*/ 282874 w 288046"/>
                  <a:gd name="connsiteY8" fmla="*/ 7848 h 287058"/>
                  <a:gd name="connsiteX9" fmla="*/ 253296 w 288046"/>
                  <a:gd name="connsiteY9" fmla="*/ 0 h 287058"/>
                  <a:gd name="connsiteX10" fmla="*/ 247260 w 288046"/>
                  <a:gd name="connsiteY10" fmla="*/ 0 h 287058"/>
                  <a:gd name="connsiteX11" fmla="*/ 138001 w 288046"/>
                  <a:gd name="connsiteY11" fmla="*/ 21733 h 287058"/>
                  <a:gd name="connsiteX12" fmla="*/ 27535 w 288046"/>
                  <a:gd name="connsiteY12" fmla="*/ 126776 h 287058"/>
                  <a:gd name="connsiteX13" fmla="*/ 673 w 288046"/>
                  <a:gd name="connsiteY13" fmla="*/ 249327 h 287058"/>
                  <a:gd name="connsiteX14" fmla="*/ 6106 w 288046"/>
                  <a:gd name="connsiteY14" fmla="*/ 279210 h 287058"/>
                  <a:gd name="connsiteX15" fmla="*/ 29648 w 288046"/>
                  <a:gd name="connsiteY15" fmla="*/ 287058 h 287058"/>
                  <a:gd name="connsiteX16" fmla="*/ 36590 w 288046"/>
                  <a:gd name="connsiteY16" fmla="*/ 286756 h 287058"/>
                  <a:gd name="connsiteX17" fmla="*/ 247260 w 288046"/>
                  <a:gd name="connsiteY17" fmla="*/ 12074 h 287058"/>
                  <a:gd name="connsiteX18" fmla="*/ 252994 w 288046"/>
                  <a:gd name="connsiteY18" fmla="*/ 12074 h 287058"/>
                  <a:gd name="connsiteX19" fmla="*/ 246354 w 288046"/>
                  <a:gd name="connsiteY19" fmla="*/ 12074 h 287058"/>
                  <a:gd name="connsiteX20" fmla="*/ 247260 w 288046"/>
                  <a:gd name="connsiteY20" fmla="*/ 12074 h 287058"/>
                  <a:gd name="connsiteX21" fmla="*/ 31157 w 288046"/>
                  <a:gd name="connsiteY21" fmla="*/ 274984 h 287058"/>
                  <a:gd name="connsiteX22" fmla="*/ 29346 w 288046"/>
                  <a:gd name="connsiteY22" fmla="*/ 274984 h 287058"/>
                  <a:gd name="connsiteX23" fmla="*/ 28742 w 288046"/>
                  <a:gd name="connsiteY23" fmla="*/ 274984 h 287058"/>
                  <a:gd name="connsiteX24" fmla="*/ 31157 w 288046"/>
                  <a:gd name="connsiteY24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8046" h="287058">
                    <a:moveTo>
                      <a:pt x="36590" y="286756"/>
                    </a:moveTo>
                    <a:lnTo>
                      <a:pt x="36590" y="286756"/>
                    </a:lnTo>
                    <a:lnTo>
                      <a:pt x="36590" y="286756"/>
                    </a:lnTo>
                    <a:cubicBezTo>
                      <a:pt x="70696" y="284341"/>
                      <a:pt x="115063" y="279512"/>
                      <a:pt x="157619" y="260797"/>
                    </a:cubicBezTo>
                    <a:cubicBezTo>
                      <a:pt x="189612" y="247214"/>
                      <a:pt x="214060" y="229103"/>
                      <a:pt x="232773" y="205559"/>
                    </a:cubicBezTo>
                    <a:cubicBezTo>
                      <a:pt x="265067" y="164507"/>
                      <a:pt x="281969" y="114401"/>
                      <a:pt x="286497" y="48598"/>
                    </a:cubicBezTo>
                    <a:cubicBezTo>
                      <a:pt x="286497" y="46787"/>
                      <a:pt x="286798" y="44976"/>
                      <a:pt x="286798" y="43164"/>
                    </a:cubicBezTo>
                    <a:cubicBezTo>
                      <a:pt x="286798" y="41353"/>
                      <a:pt x="287100" y="39542"/>
                      <a:pt x="287100" y="37731"/>
                    </a:cubicBezTo>
                    <a:cubicBezTo>
                      <a:pt x="288307" y="25355"/>
                      <a:pt x="289515" y="15394"/>
                      <a:pt x="282874" y="7848"/>
                    </a:cubicBezTo>
                    <a:cubicBezTo>
                      <a:pt x="276234" y="302"/>
                      <a:pt x="265973" y="302"/>
                      <a:pt x="253296" y="0"/>
                    </a:cubicBezTo>
                    <a:cubicBezTo>
                      <a:pt x="251485" y="0"/>
                      <a:pt x="249373" y="0"/>
                      <a:pt x="247260" y="0"/>
                    </a:cubicBezTo>
                    <a:cubicBezTo>
                      <a:pt x="211947" y="0"/>
                      <a:pt x="176333" y="7244"/>
                      <a:pt x="138001" y="21733"/>
                    </a:cubicBezTo>
                    <a:cubicBezTo>
                      <a:pt x="87296" y="40750"/>
                      <a:pt x="50172" y="76066"/>
                      <a:pt x="27535" y="126776"/>
                    </a:cubicBezTo>
                    <a:cubicBezTo>
                      <a:pt x="9728" y="166922"/>
                      <a:pt x="4597" y="209483"/>
                      <a:pt x="673" y="249327"/>
                    </a:cubicBezTo>
                    <a:cubicBezTo>
                      <a:pt x="-534" y="260797"/>
                      <a:pt x="-836" y="271362"/>
                      <a:pt x="6106" y="279210"/>
                    </a:cubicBezTo>
                    <a:cubicBezTo>
                      <a:pt x="12445" y="286153"/>
                      <a:pt x="21499" y="287058"/>
                      <a:pt x="29648" y="287058"/>
                    </a:cubicBezTo>
                    <a:cubicBezTo>
                      <a:pt x="31459" y="287058"/>
                      <a:pt x="33873" y="287058"/>
                      <a:pt x="36590" y="286756"/>
                    </a:cubicBezTo>
                    <a:close/>
                    <a:moveTo>
                      <a:pt x="247260" y="12074"/>
                    </a:moveTo>
                    <a:cubicBezTo>
                      <a:pt x="249071" y="12074"/>
                      <a:pt x="251183" y="12074"/>
                      <a:pt x="252994" y="12074"/>
                    </a:cubicBezTo>
                    <a:cubicBezTo>
                      <a:pt x="250882" y="12074"/>
                      <a:pt x="248769" y="12074"/>
                      <a:pt x="246354" y="12074"/>
                    </a:cubicBezTo>
                    <a:cubicBezTo>
                      <a:pt x="246958" y="12074"/>
                      <a:pt x="247260" y="12074"/>
                      <a:pt x="247260" y="12074"/>
                    </a:cubicBezTo>
                    <a:close/>
                    <a:moveTo>
                      <a:pt x="31157" y="274984"/>
                    </a:moveTo>
                    <a:cubicBezTo>
                      <a:pt x="30554" y="274984"/>
                      <a:pt x="29950" y="274984"/>
                      <a:pt x="29346" y="274984"/>
                    </a:cubicBezTo>
                    <a:cubicBezTo>
                      <a:pt x="29045" y="274984"/>
                      <a:pt x="29045" y="274984"/>
                      <a:pt x="28742" y="274984"/>
                    </a:cubicBezTo>
                    <a:cubicBezTo>
                      <a:pt x="29648" y="274984"/>
                      <a:pt x="30252" y="274984"/>
                      <a:pt x="3115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2" name="Freeform 1731">
                <a:extLst>
                  <a:ext uri="{FF2B5EF4-FFF2-40B4-BE49-F238E27FC236}">
                    <a16:creationId xmlns:a16="http://schemas.microsoft.com/office/drawing/2014/main" id="{6859A46D-5A61-A44B-A4C6-BA74DEC289BF}"/>
                  </a:ext>
                </a:extLst>
              </p:cNvPr>
              <p:cNvSpPr/>
              <p:nvPr/>
            </p:nvSpPr>
            <p:spPr>
              <a:xfrm>
                <a:off x="7533707" y="3438659"/>
                <a:ext cx="289319" cy="286756"/>
              </a:xfrm>
              <a:custGeom>
                <a:avLst/>
                <a:gdLst>
                  <a:gd name="connsiteX0" fmla="*/ 39760 w 289319"/>
                  <a:gd name="connsiteY0" fmla="*/ 286756 h 286756"/>
                  <a:gd name="connsiteX1" fmla="*/ 44589 w 289319"/>
                  <a:gd name="connsiteY1" fmla="*/ 286756 h 286756"/>
                  <a:gd name="connsiteX2" fmla="*/ 107669 w 289319"/>
                  <a:gd name="connsiteY2" fmla="*/ 278305 h 286756"/>
                  <a:gd name="connsiteX3" fmla="*/ 276688 w 289319"/>
                  <a:gd name="connsiteY3" fmla="*/ 118023 h 286756"/>
                  <a:gd name="connsiteX4" fmla="*/ 286950 w 289319"/>
                  <a:gd name="connsiteY4" fmla="*/ 50409 h 286756"/>
                  <a:gd name="connsiteX5" fmla="*/ 288760 w 289319"/>
                  <a:gd name="connsiteY5" fmla="*/ 33203 h 286756"/>
                  <a:gd name="connsiteX6" fmla="*/ 283932 w 289319"/>
                  <a:gd name="connsiteY6" fmla="*/ 7244 h 286756"/>
                  <a:gd name="connsiteX7" fmla="*/ 260691 w 289319"/>
                  <a:gd name="connsiteY7" fmla="*/ 0 h 286756"/>
                  <a:gd name="connsiteX8" fmla="*/ 258277 w 289319"/>
                  <a:gd name="connsiteY8" fmla="*/ 0 h 286756"/>
                  <a:gd name="connsiteX9" fmla="*/ 145396 w 289319"/>
                  <a:gd name="connsiteY9" fmla="*/ 19922 h 286756"/>
                  <a:gd name="connsiteX10" fmla="*/ 17425 w 289319"/>
                  <a:gd name="connsiteY10" fmla="*/ 153943 h 286756"/>
                  <a:gd name="connsiteX11" fmla="*/ 1127 w 289319"/>
                  <a:gd name="connsiteY11" fmla="*/ 243290 h 286756"/>
                  <a:gd name="connsiteX12" fmla="*/ 5956 w 289319"/>
                  <a:gd name="connsiteY12" fmla="*/ 278606 h 286756"/>
                  <a:gd name="connsiteX13" fmla="*/ 39760 w 289319"/>
                  <a:gd name="connsiteY13" fmla="*/ 286756 h 286756"/>
                  <a:gd name="connsiteX14" fmla="*/ 260993 w 289319"/>
                  <a:gd name="connsiteY14" fmla="*/ 12074 h 286756"/>
                  <a:gd name="connsiteX15" fmla="*/ 261295 w 289319"/>
                  <a:gd name="connsiteY15" fmla="*/ 12074 h 286756"/>
                  <a:gd name="connsiteX16" fmla="*/ 258579 w 289319"/>
                  <a:gd name="connsiteY16" fmla="*/ 12074 h 286756"/>
                  <a:gd name="connsiteX17" fmla="*/ 260993 w 289319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9319" h="286756">
                    <a:moveTo>
                      <a:pt x="39760" y="286756"/>
                    </a:moveTo>
                    <a:lnTo>
                      <a:pt x="44589" y="286756"/>
                    </a:lnTo>
                    <a:cubicBezTo>
                      <a:pt x="66320" y="286756"/>
                      <a:pt x="87749" y="282531"/>
                      <a:pt x="107669" y="278305"/>
                    </a:cubicBezTo>
                    <a:cubicBezTo>
                      <a:pt x="197008" y="258684"/>
                      <a:pt x="254051" y="204654"/>
                      <a:pt x="276688" y="118023"/>
                    </a:cubicBezTo>
                    <a:cubicBezTo>
                      <a:pt x="282724" y="95686"/>
                      <a:pt x="284837" y="72746"/>
                      <a:pt x="286950" y="50409"/>
                    </a:cubicBezTo>
                    <a:cubicBezTo>
                      <a:pt x="287553" y="44674"/>
                      <a:pt x="288157" y="38939"/>
                      <a:pt x="288760" y="33203"/>
                    </a:cubicBezTo>
                    <a:cubicBezTo>
                      <a:pt x="289666" y="23544"/>
                      <a:pt x="290270" y="14187"/>
                      <a:pt x="283932" y="7244"/>
                    </a:cubicBezTo>
                    <a:cubicBezTo>
                      <a:pt x="277895" y="604"/>
                      <a:pt x="268841" y="0"/>
                      <a:pt x="260691" y="0"/>
                    </a:cubicBezTo>
                    <a:cubicBezTo>
                      <a:pt x="259786" y="0"/>
                      <a:pt x="259182" y="0"/>
                      <a:pt x="258277" y="0"/>
                    </a:cubicBezTo>
                    <a:cubicBezTo>
                      <a:pt x="217229" y="906"/>
                      <a:pt x="179502" y="7848"/>
                      <a:pt x="145396" y="19922"/>
                    </a:cubicBezTo>
                    <a:cubicBezTo>
                      <a:pt x="80505" y="43466"/>
                      <a:pt x="37647" y="88442"/>
                      <a:pt x="17425" y="153943"/>
                    </a:cubicBezTo>
                    <a:cubicBezTo>
                      <a:pt x="8069" y="183826"/>
                      <a:pt x="4145" y="214615"/>
                      <a:pt x="1127" y="243290"/>
                    </a:cubicBezTo>
                    <a:cubicBezTo>
                      <a:pt x="-383" y="258986"/>
                      <a:pt x="-1590" y="270457"/>
                      <a:pt x="5956" y="278606"/>
                    </a:cubicBezTo>
                    <a:cubicBezTo>
                      <a:pt x="14105" y="286756"/>
                      <a:pt x="25876" y="286756"/>
                      <a:pt x="39760" y="286756"/>
                    </a:cubicBezTo>
                    <a:close/>
                    <a:moveTo>
                      <a:pt x="260993" y="12074"/>
                    </a:moveTo>
                    <a:cubicBezTo>
                      <a:pt x="261295" y="12074"/>
                      <a:pt x="261295" y="12074"/>
                      <a:pt x="261295" y="12074"/>
                    </a:cubicBezTo>
                    <a:cubicBezTo>
                      <a:pt x="260390" y="12074"/>
                      <a:pt x="259484" y="12074"/>
                      <a:pt x="258579" y="12074"/>
                    </a:cubicBezTo>
                    <a:cubicBezTo>
                      <a:pt x="259484" y="12074"/>
                      <a:pt x="260390" y="12074"/>
                      <a:pt x="26099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3" name="Freeform 1732">
                <a:extLst>
                  <a:ext uri="{FF2B5EF4-FFF2-40B4-BE49-F238E27FC236}">
                    <a16:creationId xmlns:a16="http://schemas.microsoft.com/office/drawing/2014/main" id="{95F156B9-57AF-8C4E-877F-1F64384CD6A3}"/>
                  </a:ext>
                </a:extLst>
              </p:cNvPr>
              <p:cNvSpPr/>
              <p:nvPr/>
            </p:nvSpPr>
            <p:spPr>
              <a:xfrm>
                <a:off x="9729844" y="6570338"/>
                <a:ext cx="286316" cy="286756"/>
              </a:xfrm>
              <a:custGeom>
                <a:avLst/>
                <a:gdLst>
                  <a:gd name="connsiteX0" fmla="*/ 286245 w 286316"/>
                  <a:gd name="connsiteY0" fmla="*/ 235442 h 286756"/>
                  <a:gd name="connsiteX1" fmla="*/ 286245 w 286316"/>
                  <a:gd name="connsiteY1" fmla="*/ 235442 h 286756"/>
                  <a:gd name="connsiteX2" fmla="*/ 262703 w 286316"/>
                  <a:gd name="connsiteY2" fmla="*/ 131304 h 286756"/>
                  <a:gd name="connsiteX3" fmla="*/ 188456 w 286316"/>
                  <a:gd name="connsiteY3" fmla="*/ 41052 h 286756"/>
                  <a:gd name="connsiteX4" fmla="*/ 32717 w 286316"/>
                  <a:gd name="connsiteY4" fmla="*/ 0 h 286756"/>
                  <a:gd name="connsiteX5" fmla="*/ 32717 w 286316"/>
                  <a:gd name="connsiteY5" fmla="*/ 0 h 286756"/>
                  <a:gd name="connsiteX6" fmla="*/ 32717 w 286316"/>
                  <a:gd name="connsiteY6" fmla="*/ 0 h 286756"/>
                  <a:gd name="connsiteX7" fmla="*/ 6157 w 286316"/>
                  <a:gd name="connsiteY7" fmla="*/ 7848 h 286756"/>
                  <a:gd name="connsiteX8" fmla="*/ 423 w 286316"/>
                  <a:gd name="connsiteY8" fmla="*/ 34411 h 286756"/>
                  <a:gd name="connsiteX9" fmla="*/ 24870 w 286316"/>
                  <a:gd name="connsiteY9" fmla="*/ 153037 h 286756"/>
                  <a:gd name="connsiteX10" fmla="*/ 100023 w 286316"/>
                  <a:gd name="connsiteY10" fmla="*/ 244497 h 286756"/>
                  <a:gd name="connsiteX11" fmla="*/ 238860 w 286316"/>
                  <a:gd name="connsiteY11" fmla="*/ 285549 h 286756"/>
                  <a:gd name="connsiteX12" fmla="*/ 255460 w 286316"/>
                  <a:gd name="connsiteY12" fmla="*/ 286756 h 286756"/>
                  <a:gd name="connsiteX13" fmla="*/ 278096 w 286316"/>
                  <a:gd name="connsiteY13" fmla="*/ 279210 h 286756"/>
                  <a:gd name="connsiteX14" fmla="*/ 286245 w 286316"/>
                  <a:gd name="connsiteY14" fmla="*/ 235442 h 286756"/>
                  <a:gd name="connsiteX15" fmla="*/ 286245 w 286316"/>
                  <a:gd name="connsiteY15" fmla="*/ 235442 h 286756"/>
                  <a:gd name="connsiteX16" fmla="*/ 255158 w 286316"/>
                  <a:gd name="connsiteY16" fmla="*/ 274984 h 286756"/>
                  <a:gd name="connsiteX17" fmla="*/ 255158 w 286316"/>
                  <a:gd name="connsiteY17" fmla="*/ 274984 h 286756"/>
                  <a:gd name="connsiteX18" fmla="*/ 255158 w 286316"/>
                  <a:gd name="connsiteY18" fmla="*/ 274984 h 286756"/>
                  <a:gd name="connsiteX19" fmla="*/ 255158 w 286316"/>
                  <a:gd name="connsiteY19" fmla="*/ 27498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16" h="286756">
                    <a:moveTo>
                      <a:pt x="286245" y="235442"/>
                    </a:moveTo>
                    <a:lnTo>
                      <a:pt x="286245" y="235442"/>
                    </a:lnTo>
                    <a:cubicBezTo>
                      <a:pt x="285038" y="210690"/>
                      <a:pt x="279907" y="172356"/>
                      <a:pt x="262703" y="131304"/>
                    </a:cubicBezTo>
                    <a:cubicBezTo>
                      <a:pt x="245500" y="90555"/>
                      <a:pt x="221052" y="60973"/>
                      <a:pt x="188456" y="41052"/>
                    </a:cubicBezTo>
                    <a:cubicBezTo>
                      <a:pt x="143485" y="13885"/>
                      <a:pt x="92477" y="302"/>
                      <a:pt x="32717" y="0"/>
                    </a:cubicBezTo>
                    <a:lnTo>
                      <a:pt x="32717" y="0"/>
                    </a:lnTo>
                    <a:lnTo>
                      <a:pt x="32717" y="0"/>
                    </a:lnTo>
                    <a:cubicBezTo>
                      <a:pt x="23360" y="0"/>
                      <a:pt x="13099" y="604"/>
                      <a:pt x="6157" y="7848"/>
                    </a:cubicBezTo>
                    <a:cubicBezTo>
                      <a:pt x="-483" y="15092"/>
                      <a:pt x="-483" y="25356"/>
                      <a:pt x="423" y="34411"/>
                    </a:cubicBezTo>
                    <a:cubicBezTo>
                      <a:pt x="3742" y="79386"/>
                      <a:pt x="9477" y="116815"/>
                      <a:pt x="24870" y="153037"/>
                    </a:cubicBezTo>
                    <a:cubicBezTo>
                      <a:pt x="41470" y="192882"/>
                      <a:pt x="66219" y="222764"/>
                      <a:pt x="100023" y="244497"/>
                    </a:cubicBezTo>
                    <a:cubicBezTo>
                      <a:pt x="144692" y="273173"/>
                      <a:pt x="193285" y="281323"/>
                      <a:pt x="238860" y="285549"/>
                    </a:cubicBezTo>
                    <a:cubicBezTo>
                      <a:pt x="246405" y="286455"/>
                      <a:pt x="251234" y="286756"/>
                      <a:pt x="255460" y="286756"/>
                    </a:cubicBezTo>
                    <a:cubicBezTo>
                      <a:pt x="261798" y="286756"/>
                      <a:pt x="271154" y="285850"/>
                      <a:pt x="278096" y="279210"/>
                    </a:cubicBezTo>
                    <a:cubicBezTo>
                      <a:pt x="286245" y="270457"/>
                      <a:pt x="286547" y="256873"/>
                      <a:pt x="286245" y="235442"/>
                    </a:cubicBezTo>
                    <a:lnTo>
                      <a:pt x="286245" y="235442"/>
                    </a:lnTo>
                    <a:close/>
                    <a:moveTo>
                      <a:pt x="255158" y="274984"/>
                    </a:moveTo>
                    <a:cubicBezTo>
                      <a:pt x="255158" y="274984"/>
                      <a:pt x="255158" y="274984"/>
                      <a:pt x="255158" y="274984"/>
                    </a:cubicBezTo>
                    <a:cubicBezTo>
                      <a:pt x="255158" y="274984"/>
                      <a:pt x="255460" y="274984"/>
                      <a:pt x="255158" y="274984"/>
                    </a:cubicBezTo>
                    <a:cubicBezTo>
                      <a:pt x="255460" y="274984"/>
                      <a:pt x="255460" y="274984"/>
                      <a:pt x="255158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4" name="Freeform 1733">
                <a:extLst>
                  <a:ext uri="{FF2B5EF4-FFF2-40B4-BE49-F238E27FC236}">
                    <a16:creationId xmlns:a16="http://schemas.microsoft.com/office/drawing/2014/main" id="{5008FF7D-EFF1-1A45-A736-3903804FB1ED}"/>
                  </a:ext>
                </a:extLst>
              </p:cNvPr>
              <p:cNvSpPr/>
              <p:nvPr/>
            </p:nvSpPr>
            <p:spPr>
              <a:xfrm>
                <a:off x="8160000" y="6261546"/>
                <a:ext cx="286025" cy="286454"/>
              </a:xfrm>
              <a:custGeom>
                <a:avLst/>
                <a:gdLst>
                  <a:gd name="connsiteX0" fmla="*/ 74450 w 286025"/>
                  <a:gd name="connsiteY0" fmla="*/ 226991 h 286454"/>
                  <a:gd name="connsiteX1" fmla="*/ 252524 w 286025"/>
                  <a:gd name="connsiteY1" fmla="*/ 286455 h 286454"/>
                  <a:gd name="connsiteX2" fmla="*/ 257654 w 286025"/>
                  <a:gd name="connsiteY2" fmla="*/ 286455 h 286454"/>
                  <a:gd name="connsiteX3" fmla="*/ 280895 w 286025"/>
                  <a:gd name="connsiteY3" fmla="*/ 278003 h 286454"/>
                  <a:gd name="connsiteX4" fmla="*/ 286026 w 286025"/>
                  <a:gd name="connsiteY4" fmla="*/ 254157 h 286454"/>
                  <a:gd name="connsiteX5" fmla="*/ 261880 w 286025"/>
                  <a:gd name="connsiteY5" fmla="*/ 132210 h 286454"/>
                  <a:gd name="connsiteX6" fmla="*/ 171334 w 286025"/>
                  <a:gd name="connsiteY6" fmla="*/ 32600 h 286454"/>
                  <a:gd name="connsiteX7" fmla="*/ 53625 w 286025"/>
                  <a:gd name="connsiteY7" fmla="*/ 604 h 286454"/>
                  <a:gd name="connsiteX8" fmla="*/ 53323 w 286025"/>
                  <a:gd name="connsiteY8" fmla="*/ 604 h 286454"/>
                  <a:gd name="connsiteX9" fmla="*/ 53021 w 286025"/>
                  <a:gd name="connsiteY9" fmla="*/ 604 h 286454"/>
                  <a:gd name="connsiteX10" fmla="*/ 36723 w 286025"/>
                  <a:gd name="connsiteY10" fmla="*/ 0 h 286454"/>
                  <a:gd name="connsiteX11" fmla="*/ 7446 w 286025"/>
                  <a:gd name="connsiteY11" fmla="*/ 8452 h 286454"/>
                  <a:gd name="connsiteX12" fmla="*/ 203 w 286025"/>
                  <a:gd name="connsiteY12" fmla="*/ 43467 h 286454"/>
                  <a:gd name="connsiteX13" fmla="*/ 28876 w 286025"/>
                  <a:gd name="connsiteY13" fmla="*/ 164507 h 286454"/>
                  <a:gd name="connsiteX14" fmla="*/ 74450 w 286025"/>
                  <a:gd name="connsiteY14" fmla="*/ 226991 h 286454"/>
                  <a:gd name="connsiteX15" fmla="*/ 258560 w 286025"/>
                  <a:gd name="connsiteY15" fmla="*/ 274381 h 286454"/>
                  <a:gd name="connsiteX16" fmla="*/ 257654 w 286025"/>
                  <a:gd name="connsiteY16" fmla="*/ 274381 h 286454"/>
                  <a:gd name="connsiteX17" fmla="*/ 256749 w 286025"/>
                  <a:gd name="connsiteY17" fmla="*/ 274381 h 286454"/>
                  <a:gd name="connsiteX18" fmla="*/ 258560 w 286025"/>
                  <a:gd name="connsiteY18" fmla="*/ 274381 h 286454"/>
                  <a:gd name="connsiteX19" fmla="*/ 37025 w 286025"/>
                  <a:gd name="connsiteY19" fmla="*/ 12376 h 286454"/>
                  <a:gd name="connsiteX20" fmla="*/ 37025 w 286025"/>
                  <a:gd name="connsiteY20" fmla="*/ 12376 h 286454"/>
                  <a:gd name="connsiteX21" fmla="*/ 37025 w 286025"/>
                  <a:gd name="connsiteY21" fmla="*/ 12376 h 286454"/>
                  <a:gd name="connsiteX22" fmla="*/ 37025 w 286025"/>
                  <a:gd name="connsiteY22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025" h="286454">
                    <a:moveTo>
                      <a:pt x="74450" y="226991"/>
                    </a:moveTo>
                    <a:cubicBezTo>
                      <a:pt x="119723" y="265023"/>
                      <a:pt x="176163" y="284040"/>
                      <a:pt x="252524" y="286455"/>
                    </a:cubicBezTo>
                    <a:cubicBezTo>
                      <a:pt x="254335" y="286455"/>
                      <a:pt x="256145" y="286455"/>
                      <a:pt x="257654" y="286455"/>
                    </a:cubicBezTo>
                    <a:cubicBezTo>
                      <a:pt x="263389" y="286455"/>
                      <a:pt x="274254" y="286455"/>
                      <a:pt x="280895" y="278003"/>
                    </a:cubicBezTo>
                    <a:cubicBezTo>
                      <a:pt x="285724" y="271664"/>
                      <a:pt x="286026" y="263514"/>
                      <a:pt x="286026" y="254157"/>
                    </a:cubicBezTo>
                    <a:cubicBezTo>
                      <a:pt x="285724" y="210389"/>
                      <a:pt x="277575" y="169640"/>
                      <a:pt x="261880" y="132210"/>
                    </a:cubicBezTo>
                    <a:cubicBezTo>
                      <a:pt x="242866" y="87235"/>
                      <a:pt x="212381" y="53729"/>
                      <a:pt x="171334" y="32600"/>
                    </a:cubicBezTo>
                    <a:cubicBezTo>
                      <a:pt x="138436" y="15092"/>
                      <a:pt x="100105" y="4528"/>
                      <a:pt x="53625" y="604"/>
                    </a:cubicBezTo>
                    <a:lnTo>
                      <a:pt x="53323" y="604"/>
                    </a:lnTo>
                    <a:lnTo>
                      <a:pt x="53021" y="604"/>
                    </a:lnTo>
                    <a:cubicBezTo>
                      <a:pt x="45777" y="302"/>
                      <a:pt x="40949" y="0"/>
                      <a:pt x="36723" y="0"/>
                    </a:cubicBezTo>
                    <a:cubicBezTo>
                      <a:pt x="24047" y="0"/>
                      <a:pt x="14086" y="1509"/>
                      <a:pt x="7446" y="8452"/>
                    </a:cubicBezTo>
                    <a:cubicBezTo>
                      <a:pt x="-99" y="16300"/>
                      <a:pt x="-401" y="27469"/>
                      <a:pt x="203" y="43467"/>
                    </a:cubicBezTo>
                    <a:cubicBezTo>
                      <a:pt x="2316" y="88442"/>
                      <a:pt x="11672" y="127984"/>
                      <a:pt x="28876" y="164507"/>
                    </a:cubicBezTo>
                    <a:cubicBezTo>
                      <a:pt x="42458" y="192580"/>
                      <a:pt x="56341" y="211898"/>
                      <a:pt x="74450" y="226991"/>
                    </a:cubicBezTo>
                    <a:close/>
                    <a:moveTo>
                      <a:pt x="258560" y="274381"/>
                    </a:moveTo>
                    <a:cubicBezTo>
                      <a:pt x="258259" y="274381"/>
                      <a:pt x="257956" y="274381"/>
                      <a:pt x="257654" y="274381"/>
                    </a:cubicBezTo>
                    <a:cubicBezTo>
                      <a:pt x="257353" y="274381"/>
                      <a:pt x="257051" y="274381"/>
                      <a:pt x="256749" y="274381"/>
                    </a:cubicBezTo>
                    <a:cubicBezTo>
                      <a:pt x="257353" y="274381"/>
                      <a:pt x="257956" y="274381"/>
                      <a:pt x="258560" y="274381"/>
                    </a:cubicBezTo>
                    <a:close/>
                    <a:moveTo>
                      <a:pt x="37025" y="12376"/>
                    </a:moveTo>
                    <a:cubicBezTo>
                      <a:pt x="37025" y="12376"/>
                      <a:pt x="37025" y="12376"/>
                      <a:pt x="37025" y="12376"/>
                    </a:cubicBezTo>
                    <a:cubicBezTo>
                      <a:pt x="37025" y="12376"/>
                      <a:pt x="37025" y="12376"/>
                      <a:pt x="37025" y="12376"/>
                    </a:cubicBezTo>
                    <a:cubicBezTo>
                      <a:pt x="37025" y="12376"/>
                      <a:pt x="37025" y="12376"/>
                      <a:pt x="3702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5" name="Freeform 1734">
                <a:extLst>
                  <a:ext uri="{FF2B5EF4-FFF2-40B4-BE49-F238E27FC236}">
                    <a16:creationId xmlns:a16="http://schemas.microsoft.com/office/drawing/2014/main" id="{CB822E95-763C-754C-8E4F-4791EB8A24A9}"/>
                  </a:ext>
                </a:extLst>
              </p:cNvPr>
              <p:cNvSpPr/>
              <p:nvPr/>
            </p:nvSpPr>
            <p:spPr>
              <a:xfrm>
                <a:off x="7529099" y="2812323"/>
                <a:ext cx="286124" cy="288869"/>
              </a:xfrm>
              <a:custGeom>
                <a:avLst/>
                <a:gdLst>
                  <a:gd name="connsiteX0" fmla="*/ 7243 w 286124"/>
                  <a:gd name="connsiteY0" fmla="*/ 282228 h 288869"/>
                  <a:gd name="connsiteX1" fmla="*/ 25655 w 286124"/>
                  <a:gd name="connsiteY1" fmla="*/ 288869 h 288869"/>
                  <a:gd name="connsiteX2" fmla="*/ 33804 w 286124"/>
                  <a:gd name="connsiteY2" fmla="*/ 288265 h 288869"/>
                  <a:gd name="connsiteX3" fmla="*/ 37727 w 286124"/>
                  <a:gd name="connsiteY3" fmla="*/ 287963 h 288869"/>
                  <a:gd name="connsiteX4" fmla="*/ 127368 w 286124"/>
                  <a:gd name="connsiteY4" fmla="*/ 273173 h 288869"/>
                  <a:gd name="connsiteX5" fmla="*/ 269826 w 286124"/>
                  <a:gd name="connsiteY5" fmla="*/ 135832 h 288869"/>
                  <a:gd name="connsiteX6" fmla="*/ 286125 w 286124"/>
                  <a:gd name="connsiteY6" fmla="*/ 47692 h 288869"/>
                  <a:gd name="connsiteX7" fmla="*/ 286125 w 286124"/>
                  <a:gd name="connsiteY7" fmla="*/ 47088 h 288869"/>
                  <a:gd name="connsiteX8" fmla="*/ 286125 w 286124"/>
                  <a:gd name="connsiteY8" fmla="*/ 46485 h 288869"/>
                  <a:gd name="connsiteX9" fmla="*/ 286125 w 286124"/>
                  <a:gd name="connsiteY9" fmla="*/ 39240 h 288869"/>
                  <a:gd name="connsiteX10" fmla="*/ 286125 w 286124"/>
                  <a:gd name="connsiteY10" fmla="*/ 24752 h 288869"/>
                  <a:gd name="connsiteX11" fmla="*/ 261376 w 286124"/>
                  <a:gd name="connsiteY11" fmla="*/ 0 h 288869"/>
                  <a:gd name="connsiteX12" fmla="*/ 258961 w 286124"/>
                  <a:gd name="connsiteY12" fmla="*/ 0 h 288869"/>
                  <a:gd name="connsiteX13" fmla="*/ 258961 w 286124"/>
                  <a:gd name="connsiteY13" fmla="*/ 0 h 288869"/>
                  <a:gd name="connsiteX14" fmla="*/ 258961 w 286124"/>
                  <a:gd name="connsiteY14" fmla="*/ 0 h 288869"/>
                  <a:gd name="connsiteX15" fmla="*/ 126764 w 286124"/>
                  <a:gd name="connsiteY15" fmla="*/ 27468 h 288869"/>
                  <a:gd name="connsiteX16" fmla="*/ 45273 w 286124"/>
                  <a:gd name="connsiteY16" fmla="*/ 93875 h 288869"/>
                  <a:gd name="connsiteX17" fmla="*/ 0 w 286124"/>
                  <a:gd name="connsiteY17" fmla="*/ 257477 h 288869"/>
                  <a:gd name="connsiteX18" fmla="*/ 7243 w 286124"/>
                  <a:gd name="connsiteY18" fmla="*/ 282228 h 288869"/>
                  <a:gd name="connsiteX19" fmla="*/ 261979 w 286124"/>
                  <a:gd name="connsiteY19" fmla="*/ 11772 h 288869"/>
                  <a:gd name="connsiteX20" fmla="*/ 262885 w 286124"/>
                  <a:gd name="connsiteY20" fmla="*/ 11772 h 288869"/>
                  <a:gd name="connsiteX21" fmla="*/ 260470 w 286124"/>
                  <a:gd name="connsiteY21" fmla="*/ 11772 h 288869"/>
                  <a:gd name="connsiteX22" fmla="*/ 261979 w 286124"/>
                  <a:gd name="connsiteY22" fmla="*/ 11772 h 288869"/>
                  <a:gd name="connsiteX23" fmla="*/ 26258 w 286124"/>
                  <a:gd name="connsiteY23" fmla="*/ 276493 h 288869"/>
                  <a:gd name="connsiteX24" fmla="*/ 25655 w 286124"/>
                  <a:gd name="connsiteY24" fmla="*/ 276493 h 288869"/>
                  <a:gd name="connsiteX25" fmla="*/ 25051 w 286124"/>
                  <a:gd name="connsiteY25" fmla="*/ 276493 h 288869"/>
                  <a:gd name="connsiteX26" fmla="*/ 26258 w 286124"/>
                  <a:gd name="connsiteY26" fmla="*/ 276493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124" h="288869">
                    <a:moveTo>
                      <a:pt x="7243" y="282228"/>
                    </a:moveTo>
                    <a:cubicBezTo>
                      <a:pt x="12978" y="287963"/>
                      <a:pt x="20524" y="288869"/>
                      <a:pt x="25655" y="288869"/>
                    </a:cubicBezTo>
                    <a:cubicBezTo>
                      <a:pt x="28069" y="288869"/>
                      <a:pt x="30785" y="288567"/>
                      <a:pt x="33804" y="288265"/>
                    </a:cubicBezTo>
                    <a:lnTo>
                      <a:pt x="37727" y="287963"/>
                    </a:lnTo>
                    <a:cubicBezTo>
                      <a:pt x="67306" y="284945"/>
                      <a:pt x="97789" y="282228"/>
                      <a:pt x="127368" y="273173"/>
                    </a:cubicBezTo>
                    <a:cubicBezTo>
                      <a:pt x="199503" y="251440"/>
                      <a:pt x="247492" y="205257"/>
                      <a:pt x="269826" y="135832"/>
                    </a:cubicBezTo>
                    <a:cubicBezTo>
                      <a:pt x="277976" y="110175"/>
                      <a:pt x="283107" y="81197"/>
                      <a:pt x="286125" y="47692"/>
                    </a:cubicBezTo>
                    <a:lnTo>
                      <a:pt x="286125" y="47088"/>
                    </a:lnTo>
                    <a:lnTo>
                      <a:pt x="286125" y="46485"/>
                    </a:lnTo>
                    <a:cubicBezTo>
                      <a:pt x="286125" y="44070"/>
                      <a:pt x="286125" y="41655"/>
                      <a:pt x="286125" y="39240"/>
                    </a:cubicBezTo>
                    <a:cubicBezTo>
                      <a:pt x="286125" y="34411"/>
                      <a:pt x="286125" y="29581"/>
                      <a:pt x="286125" y="24752"/>
                    </a:cubicBezTo>
                    <a:cubicBezTo>
                      <a:pt x="285521" y="9357"/>
                      <a:pt x="276165" y="0"/>
                      <a:pt x="261376" y="0"/>
                    </a:cubicBezTo>
                    <a:cubicBezTo>
                      <a:pt x="260772" y="0"/>
                      <a:pt x="259867" y="0"/>
                      <a:pt x="258961" y="0"/>
                    </a:cubicBezTo>
                    <a:lnTo>
                      <a:pt x="258961" y="0"/>
                    </a:lnTo>
                    <a:lnTo>
                      <a:pt x="258961" y="0"/>
                    </a:lnTo>
                    <a:cubicBezTo>
                      <a:pt x="211273" y="3622"/>
                      <a:pt x="168717" y="8150"/>
                      <a:pt x="126764" y="27468"/>
                    </a:cubicBezTo>
                    <a:cubicBezTo>
                      <a:pt x="90244" y="44372"/>
                      <a:pt x="63684" y="66105"/>
                      <a:pt x="45273" y="93875"/>
                    </a:cubicBezTo>
                    <a:cubicBezTo>
                      <a:pt x="15997" y="138247"/>
                      <a:pt x="1207" y="191674"/>
                      <a:pt x="0" y="257477"/>
                    </a:cubicBezTo>
                    <a:cubicBezTo>
                      <a:pt x="302" y="265929"/>
                      <a:pt x="906" y="275588"/>
                      <a:pt x="7243" y="282228"/>
                    </a:cubicBezTo>
                    <a:close/>
                    <a:moveTo>
                      <a:pt x="261979" y="11772"/>
                    </a:moveTo>
                    <a:cubicBezTo>
                      <a:pt x="262281" y="11772"/>
                      <a:pt x="262583" y="11772"/>
                      <a:pt x="262885" y="11772"/>
                    </a:cubicBezTo>
                    <a:cubicBezTo>
                      <a:pt x="261979" y="11772"/>
                      <a:pt x="261376" y="11772"/>
                      <a:pt x="260470" y="11772"/>
                    </a:cubicBezTo>
                    <a:cubicBezTo>
                      <a:pt x="260772" y="11772"/>
                      <a:pt x="261376" y="11772"/>
                      <a:pt x="261979" y="11772"/>
                    </a:cubicBezTo>
                    <a:close/>
                    <a:moveTo>
                      <a:pt x="26258" y="276493"/>
                    </a:moveTo>
                    <a:cubicBezTo>
                      <a:pt x="25957" y="276493"/>
                      <a:pt x="25957" y="276493"/>
                      <a:pt x="25655" y="276493"/>
                    </a:cubicBezTo>
                    <a:cubicBezTo>
                      <a:pt x="25353" y="276493"/>
                      <a:pt x="25051" y="276493"/>
                      <a:pt x="25051" y="276493"/>
                    </a:cubicBezTo>
                    <a:cubicBezTo>
                      <a:pt x="25655" y="276493"/>
                      <a:pt x="25957" y="276493"/>
                      <a:pt x="26258" y="27649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6" name="Freeform 1735">
                <a:extLst>
                  <a:ext uri="{FF2B5EF4-FFF2-40B4-BE49-F238E27FC236}">
                    <a16:creationId xmlns:a16="http://schemas.microsoft.com/office/drawing/2014/main" id="{7E3A9AF3-3747-FC43-94F4-253CF800CA3E}"/>
                  </a:ext>
                </a:extLst>
              </p:cNvPr>
              <p:cNvSpPr/>
              <p:nvPr/>
            </p:nvSpPr>
            <p:spPr>
              <a:xfrm>
                <a:off x="9729572" y="6260943"/>
                <a:ext cx="286517" cy="287359"/>
              </a:xfrm>
              <a:custGeom>
                <a:avLst/>
                <a:gdLst>
                  <a:gd name="connsiteX0" fmla="*/ 28160 w 286517"/>
                  <a:gd name="connsiteY0" fmla="*/ 287360 h 287359"/>
                  <a:gd name="connsiteX1" fmla="*/ 33895 w 286517"/>
                  <a:gd name="connsiteY1" fmla="*/ 287360 h 287359"/>
                  <a:gd name="connsiteX2" fmla="*/ 121423 w 286517"/>
                  <a:gd name="connsiteY2" fmla="*/ 274381 h 287359"/>
                  <a:gd name="connsiteX3" fmla="*/ 242452 w 286517"/>
                  <a:gd name="connsiteY3" fmla="*/ 193183 h 287359"/>
                  <a:gd name="connsiteX4" fmla="*/ 286518 w 286517"/>
                  <a:gd name="connsiteY4" fmla="*/ 51314 h 287359"/>
                  <a:gd name="connsiteX5" fmla="*/ 286518 w 286517"/>
                  <a:gd name="connsiteY5" fmla="*/ 50711 h 287359"/>
                  <a:gd name="connsiteX6" fmla="*/ 286518 w 286517"/>
                  <a:gd name="connsiteY6" fmla="*/ 50107 h 287359"/>
                  <a:gd name="connsiteX7" fmla="*/ 286518 w 286517"/>
                  <a:gd name="connsiteY7" fmla="*/ 37430 h 287359"/>
                  <a:gd name="connsiteX8" fmla="*/ 286518 w 286517"/>
                  <a:gd name="connsiteY8" fmla="*/ 37430 h 287359"/>
                  <a:gd name="connsiteX9" fmla="*/ 286518 w 286517"/>
                  <a:gd name="connsiteY9" fmla="*/ 37430 h 287359"/>
                  <a:gd name="connsiteX10" fmla="*/ 253016 w 286517"/>
                  <a:gd name="connsiteY10" fmla="*/ 0 h 287359"/>
                  <a:gd name="connsiteX11" fmla="*/ 247583 w 286517"/>
                  <a:gd name="connsiteY11" fmla="*/ 0 h 287359"/>
                  <a:gd name="connsiteX12" fmla="*/ 189332 w 286517"/>
                  <a:gd name="connsiteY12" fmla="*/ 7245 h 287359"/>
                  <a:gd name="connsiteX13" fmla="*/ 72226 w 286517"/>
                  <a:gd name="connsiteY13" fmla="*/ 63087 h 287359"/>
                  <a:gd name="connsiteX14" fmla="*/ 92 w 286517"/>
                  <a:gd name="connsiteY14" fmla="*/ 258081 h 287359"/>
                  <a:gd name="connsiteX15" fmla="*/ 6429 w 286517"/>
                  <a:gd name="connsiteY15" fmla="*/ 278909 h 287359"/>
                  <a:gd name="connsiteX16" fmla="*/ 28160 w 286517"/>
                  <a:gd name="connsiteY16" fmla="*/ 287360 h 287359"/>
                  <a:gd name="connsiteX17" fmla="*/ 252714 w 286517"/>
                  <a:gd name="connsiteY17" fmla="*/ 12376 h 287359"/>
                  <a:gd name="connsiteX18" fmla="*/ 254525 w 286517"/>
                  <a:gd name="connsiteY18" fmla="*/ 12376 h 287359"/>
                  <a:gd name="connsiteX19" fmla="*/ 252111 w 286517"/>
                  <a:gd name="connsiteY19" fmla="*/ 12376 h 287359"/>
                  <a:gd name="connsiteX20" fmla="*/ 252714 w 286517"/>
                  <a:gd name="connsiteY20" fmla="*/ 12376 h 287359"/>
                  <a:gd name="connsiteX21" fmla="*/ 36913 w 286517"/>
                  <a:gd name="connsiteY21" fmla="*/ 275286 h 287359"/>
                  <a:gd name="connsiteX22" fmla="*/ 33593 w 286517"/>
                  <a:gd name="connsiteY22" fmla="*/ 275286 h 287359"/>
                  <a:gd name="connsiteX23" fmla="*/ 28160 w 286517"/>
                  <a:gd name="connsiteY23" fmla="*/ 275286 h 287359"/>
                  <a:gd name="connsiteX24" fmla="*/ 36913 w 286517"/>
                  <a:gd name="connsiteY24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17" h="287359">
                    <a:moveTo>
                      <a:pt x="28160" y="287360"/>
                    </a:moveTo>
                    <a:cubicBezTo>
                      <a:pt x="30274" y="287360"/>
                      <a:pt x="32084" y="287360"/>
                      <a:pt x="33895" y="287360"/>
                    </a:cubicBezTo>
                    <a:cubicBezTo>
                      <a:pt x="62266" y="287360"/>
                      <a:pt x="91844" y="283134"/>
                      <a:pt x="121423" y="274381"/>
                    </a:cubicBezTo>
                    <a:cubicBezTo>
                      <a:pt x="177561" y="258081"/>
                      <a:pt x="216194" y="232423"/>
                      <a:pt x="242452" y="193183"/>
                    </a:cubicBezTo>
                    <a:cubicBezTo>
                      <a:pt x="267805" y="154546"/>
                      <a:pt x="281688" y="109571"/>
                      <a:pt x="286518" y="51314"/>
                    </a:cubicBezTo>
                    <a:lnTo>
                      <a:pt x="286518" y="50711"/>
                    </a:lnTo>
                    <a:lnTo>
                      <a:pt x="286518" y="50107"/>
                    </a:lnTo>
                    <a:lnTo>
                      <a:pt x="286518" y="37430"/>
                    </a:lnTo>
                    <a:lnTo>
                      <a:pt x="286518" y="37430"/>
                    </a:lnTo>
                    <a:lnTo>
                      <a:pt x="286518" y="37430"/>
                    </a:lnTo>
                    <a:cubicBezTo>
                      <a:pt x="286216" y="12074"/>
                      <a:pt x="281085" y="0"/>
                      <a:pt x="253016" y="0"/>
                    </a:cubicBezTo>
                    <a:cubicBezTo>
                      <a:pt x="251506" y="0"/>
                      <a:pt x="249696" y="0"/>
                      <a:pt x="247583" y="0"/>
                    </a:cubicBezTo>
                    <a:cubicBezTo>
                      <a:pt x="229776" y="302"/>
                      <a:pt x="210761" y="2717"/>
                      <a:pt x="189332" y="7245"/>
                    </a:cubicBezTo>
                    <a:cubicBezTo>
                      <a:pt x="137419" y="18111"/>
                      <a:pt x="101201" y="35618"/>
                      <a:pt x="72226" y="63087"/>
                    </a:cubicBezTo>
                    <a:cubicBezTo>
                      <a:pt x="13069" y="119532"/>
                      <a:pt x="4015" y="193183"/>
                      <a:pt x="92" y="258081"/>
                    </a:cubicBezTo>
                    <a:cubicBezTo>
                      <a:pt x="-513" y="266835"/>
                      <a:pt x="1902" y="273777"/>
                      <a:pt x="6429" y="278909"/>
                    </a:cubicBezTo>
                    <a:cubicBezTo>
                      <a:pt x="10957" y="284341"/>
                      <a:pt x="18201" y="287058"/>
                      <a:pt x="28160" y="287360"/>
                    </a:cubicBezTo>
                    <a:close/>
                    <a:moveTo>
                      <a:pt x="252714" y="12376"/>
                    </a:moveTo>
                    <a:cubicBezTo>
                      <a:pt x="253318" y="12376"/>
                      <a:pt x="253921" y="12376"/>
                      <a:pt x="254525" y="12376"/>
                    </a:cubicBezTo>
                    <a:cubicBezTo>
                      <a:pt x="253921" y="12376"/>
                      <a:pt x="253016" y="12376"/>
                      <a:pt x="252111" y="12376"/>
                    </a:cubicBezTo>
                    <a:cubicBezTo>
                      <a:pt x="252412" y="12376"/>
                      <a:pt x="252714" y="12376"/>
                      <a:pt x="252714" y="12376"/>
                    </a:cubicBezTo>
                    <a:close/>
                    <a:moveTo>
                      <a:pt x="36913" y="275286"/>
                    </a:moveTo>
                    <a:cubicBezTo>
                      <a:pt x="35706" y="275286"/>
                      <a:pt x="34801" y="275286"/>
                      <a:pt x="33593" y="275286"/>
                    </a:cubicBezTo>
                    <a:cubicBezTo>
                      <a:pt x="31783" y="275286"/>
                      <a:pt x="29971" y="275286"/>
                      <a:pt x="28160" y="275286"/>
                    </a:cubicBezTo>
                    <a:cubicBezTo>
                      <a:pt x="31178" y="275286"/>
                      <a:pt x="34197" y="275286"/>
                      <a:pt x="36913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7" name="Freeform 1736">
                <a:extLst>
                  <a:ext uri="{FF2B5EF4-FFF2-40B4-BE49-F238E27FC236}">
                    <a16:creationId xmlns:a16="http://schemas.microsoft.com/office/drawing/2014/main" id="{CCFEDD1E-85BE-754F-9CB3-C7AAA047E615}"/>
                  </a:ext>
                </a:extLst>
              </p:cNvPr>
              <p:cNvSpPr/>
              <p:nvPr/>
            </p:nvSpPr>
            <p:spPr>
              <a:xfrm>
                <a:off x="9415456" y="6570338"/>
                <a:ext cx="286105" cy="287359"/>
              </a:xfrm>
              <a:custGeom>
                <a:avLst/>
                <a:gdLst>
                  <a:gd name="connsiteX0" fmla="*/ 252334 w 286105"/>
                  <a:gd name="connsiteY0" fmla="*/ 0 h 287359"/>
                  <a:gd name="connsiteX1" fmla="*/ 241166 w 286105"/>
                  <a:gd name="connsiteY1" fmla="*/ 302 h 287359"/>
                  <a:gd name="connsiteX2" fmla="*/ 124664 w 286105"/>
                  <a:gd name="connsiteY2" fmla="*/ 27469 h 287359"/>
                  <a:gd name="connsiteX3" fmla="*/ 51020 w 286105"/>
                  <a:gd name="connsiteY3" fmla="*/ 85423 h 287359"/>
                  <a:gd name="connsiteX4" fmla="*/ 13 w 286105"/>
                  <a:gd name="connsiteY4" fmla="*/ 259288 h 287359"/>
                  <a:gd name="connsiteX5" fmla="*/ 9067 w 286105"/>
                  <a:gd name="connsiteY5" fmla="*/ 281323 h 287359"/>
                  <a:gd name="connsiteX6" fmla="*/ 28988 w 286105"/>
                  <a:gd name="connsiteY6" fmla="*/ 287360 h 287359"/>
                  <a:gd name="connsiteX7" fmla="*/ 28988 w 286105"/>
                  <a:gd name="connsiteY7" fmla="*/ 287360 h 287359"/>
                  <a:gd name="connsiteX8" fmla="*/ 28988 w 286105"/>
                  <a:gd name="connsiteY8" fmla="*/ 287360 h 287359"/>
                  <a:gd name="connsiteX9" fmla="*/ 31704 w 286105"/>
                  <a:gd name="connsiteY9" fmla="*/ 287360 h 287359"/>
                  <a:gd name="connsiteX10" fmla="*/ 110479 w 286105"/>
                  <a:gd name="connsiteY10" fmla="*/ 276795 h 287359"/>
                  <a:gd name="connsiteX11" fmla="*/ 259879 w 286105"/>
                  <a:gd name="connsiteY11" fmla="*/ 159980 h 287359"/>
                  <a:gd name="connsiteX12" fmla="*/ 285534 w 286105"/>
                  <a:gd name="connsiteY12" fmla="*/ 54031 h 287359"/>
                  <a:gd name="connsiteX13" fmla="*/ 285534 w 286105"/>
                  <a:gd name="connsiteY13" fmla="*/ 53729 h 287359"/>
                  <a:gd name="connsiteX14" fmla="*/ 285534 w 286105"/>
                  <a:gd name="connsiteY14" fmla="*/ 53427 h 287359"/>
                  <a:gd name="connsiteX15" fmla="*/ 278290 w 286105"/>
                  <a:gd name="connsiteY15" fmla="*/ 8150 h 287359"/>
                  <a:gd name="connsiteX16" fmla="*/ 252334 w 286105"/>
                  <a:gd name="connsiteY16" fmla="*/ 0 h 287359"/>
                  <a:gd name="connsiteX17" fmla="*/ 31704 w 286105"/>
                  <a:gd name="connsiteY17" fmla="*/ 275286 h 287359"/>
                  <a:gd name="connsiteX18" fmla="*/ 29289 w 286105"/>
                  <a:gd name="connsiteY18" fmla="*/ 275286 h 287359"/>
                  <a:gd name="connsiteX19" fmla="*/ 35929 w 286105"/>
                  <a:gd name="connsiteY19" fmla="*/ 275286 h 287359"/>
                  <a:gd name="connsiteX20" fmla="*/ 31704 w 286105"/>
                  <a:gd name="connsiteY20" fmla="*/ 275286 h 287359"/>
                  <a:gd name="connsiteX21" fmla="*/ 252032 w 286105"/>
                  <a:gd name="connsiteY21" fmla="*/ 12074 h 287359"/>
                  <a:gd name="connsiteX22" fmla="*/ 252032 w 286105"/>
                  <a:gd name="connsiteY22" fmla="*/ 12074 h 287359"/>
                  <a:gd name="connsiteX23" fmla="*/ 252032 w 286105"/>
                  <a:gd name="connsiteY23" fmla="*/ 12074 h 287359"/>
                  <a:gd name="connsiteX24" fmla="*/ 252032 w 286105"/>
                  <a:gd name="connsiteY24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105" h="287359">
                    <a:moveTo>
                      <a:pt x="252334" y="0"/>
                    </a:moveTo>
                    <a:cubicBezTo>
                      <a:pt x="249316" y="0"/>
                      <a:pt x="245995" y="0"/>
                      <a:pt x="241166" y="302"/>
                    </a:cubicBezTo>
                    <a:cubicBezTo>
                      <a:pt x="199213" y="2113"/>
                      <a:pt x="159977" y="11470"/>
                      <a:pt x="124664" y="27469"/>
                    </a:cubicBezTo>
                    <a:cubicBezTo>
                      <a:pt x="92973" y="41353"/>
                      <a:pt x="68224" y="60973"/>
                      <a:pt x="51020" y="85423"/>
                    </a:cubicBezTo>
                    <a:cubicBezTo>
                      <a:pt x="17518" y="131908"/>
                      <a:pt x="1220" y="187448"/>
                      <a:pt x="13" y="259288"/>
                    </a:cubicBezTo>
                    <a:cubicBezTo>
                      <a:pt x="-289" y="271362"/>
                      <a:pt x="4842" y="278003"/>
                      <a:pt x="9067" y="281323"/>
                    </a:cubicBezTo>
                    <a:cubicBezTo>
                      <a:pt x="15406" y="286455"/>
                      <a:pt x="23555" y="287058"/>
                      <a:pt x="28988" y="287360"/>
                    </a:cubicBezTo>
                    <a:lnTo>
                      <a:pt x="28988" y="287360"/>
                    </a:lnTo>
                    <a:lnTo>
                      <a:pt x="28988" y="287360"/>
                    </a:lnTo>
                    <a:cubicBezTo>
                      <a:pt x="29893" y="287360"/>
                      <a:pt x="30798" y="287360"/>
                      <a:pt x="31704" y="287360"/>
                    </a:cubicBezTo>
                    <a:cubicBezTo>
                      <a:pt x="54944" y="287360"/>
                      <a:pt x="79391" y="284040"/>
                      <a:pt x="110479" y="276795"/>
                    </a:cubicBezTo>
                    <a:cubicBezTo>
                      <a:pt x="182311" y="260193"/>
                      <a:pt x="232414" y="220652"/>
                      <a:pt x="259879" y="159980"/>
                    </a:cubicBezTo>
                    <a:cubicBezTo>
                      <a:pt x="273763" y="129191"/>
                      <a:pt x="282516" y="93272"/>
                      <a:pt x="285534" y="54031"/>
                    </a:cubicBezTo>
                    <a:lnTo>
                      <a:pt x="285534" y="53729"/>
                    </a:lnTo>
                    <a:lnTo>
                      <a:pt x="285534" y="53427"/>
                    </a:lnTo>
                    <a:cubicBezTo>
                      <a:pt x="286741" y="31393"/>
                      <a:pt x="286741" y="17205"/>
                      <a:pt x="278290" y="8150"/>
                    </a:cubicBezTo>
                    <a:cubicBezTo>
                      <a:pt x="271650" y="906"/>
                      <a:pt x="261690" y="0"/>
                      <a:pt x="252334" y="0"/>
                    </a:cubicBezTo>
                    <a:close/>
                    <a:moveTo>
                      <a:pt x="31704" y="275286"/>
                    </a:moveTo>
                    <a:cubicBezTo>
                      <a:pt x="30798" y="275286"/>
                      <a:pt x="29893" y="275286"/>
                      <a:pt x="29289" y="275286"/>
                    </a:cubicBezTo>
                    <a:cubicBezTo>
                      <a:pt x="31402" y="275286"/>
                      <a:pt x="33515" y="275286"/>
                      <a:pt x="35929" y="275286"/>
                    </a:cubicBezTo>
                    <a:cubicBezTo>
                      <a:pt x="34420" y="275286"/>
                      <a:pt x="32911" y="275286"/>
                      <a:pt x="31704" y="275286"/>
                    </a:cubicBezTo>
                    <a:close/>
                    <a:moveTo>
                      <a:pt x="252032" y="12074"/>
                    </a:moveTo>
                    <a:cubicBezTo>
                      <a:pt x="252334" y="12074"/>
                      <a:pt x="252334" y="12074"/>
                      <a:pt x="252032" y="12074"/>
                    </a:cubicBezTo>
                    <a:cubicBezTo>
                      <a:pt x="252334" y="12074"/>
                      <a:pt x="252334" y="12074"/>
                      <a:pt x="252032" y="12074"/>
                    </a:cubicBezTo>
                    <a:cubicBezTo>
                      <a:pt x="252334" y="12074"/>
                      <a:pt x="252334" y="12074"/>
                      <a:pt x="25203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8" name="Freeform 1737">
                <a:extLst>
                  <a:ext uri="{FF2B5EF4-FFF2-40B4-BE49-F238E27FC236}">
                    <a16:creationId xmlns:a16="http://schemas.microsoft.com/office/drawing/2014/main" id="{5306C78F-E8CF-A645-B942-FCE5FF332F72}"/>
                  </a:ext>
                </a:extLst>
              </p:cNvPr>
              <p:cNvSpPr/>
              <p:nvPr/>
            </p:nvSpPr>
            <p:spPr>
              <a:xfrm>
                <a:off x="8160109" y="3128962"/>
                <a:ext cx="286278" cy="286756"/>
              </a:xfrm>
              <a:custGeom>
                <a:avLst/>
                <a:gdLst>
                  <a:gd name="connsiteX0" fmla="*/ 251811 w 286278"/>
                  <a:gd name="connsiteY0" fmla="*/ 906 h 286756"/>
                  <a:gd name="connsiteX1" fmla="*/ 139836 w 286278"/>
                  <a:gd name="connsiteY1" fmla="*/ 22940 h 286756"/>
                  <a:gd name="connsiteX2" fmla="*/ 18504 w 286278"/>
                  <a:gd name="connsiteY2" fmla="*/ 148208 h 286756"/>
                  <a:gd name="connsiteX3" fmla="*/ 697 w 286278"/>
                  <a:gd name="connsiteY3" fmla="*/ 237857 h 286756"/>
                  <a:gd name="connsiteX4" fmla="*/ 7337 w 286278"/>
                  <a:gd name="connsiteY4" fmla="*/ 277399 h 286756"/>
                  <a:gd name="connsiteX5" fmla="*/ 44461 w 286278"/>
                  <a:gd name="connsiteY5" fmla="*/ 286756 h 286756"/>
                  <a:gd name="connsiteX6" fmla="*/ 59250 w 286278"/>
                  <a:gd name="connsiteY6" fmla="*/ 286454 h 286756"/>
                  <a:gd name="connsiteX7" fmla="*/ 59250 w 286278"/>
                  <a:gd name="connsiteY7" fmla="*/ 286454 h 286756"/>
                  <a:gd name="connsiteX8" fmla="*/ 59250 w 286278"/>
                  <a:gd name="connsiteY8" fmla="*/ 286454 h 286756"/>
                  <a:gd name="connsiteX9" fmla="*/ 158247 w 286278"/>
                  <a:gd name="connsiteY9" fmla="*/ 261401 h 286756"/>
                  <a:gd name="connsiteX10" fmla="*/ 236116 w 286278"/>
                  <a:gd name="connsiteY10" fmla="*/ 201635 h 286756"/>
                  <a:gd name="connsiteX11" fmla="*/ 286218 w 286278"/>
                  <a:gd name="connsiteY11" fmla="*/ 32298 h 286756"/>
                  <a:gd name="connsiteX12" fmla="*/ 279277 w 286278"/>
                  <a:gd name="connsiteY12" fmla="*/ 6641 h 286756"/>
                  <a:gd name="connsiteX13" fmla="*/ 259356 w 286278"/>
                  <a:gd name="connsiteY13" fmla="*/ 0 h 286756"/>
                  <a:gd name="connsiteX14" fmla="*/ 251811 w 286278"/>
                  <a:gd name="connsiteY14" fmla="*/ 906 h 286756"/>
                  <a:gd name="connsiteX15" fmla="*/ 44461 w 286278"/>
                  <a:gd name="connsiteY15" fmla="*/ 275286 h 286756"/>
                  <a:gd name="connsiteX16" fmla="*/ 43858 w 286278"/>
                  <a:gd name="connsiteY16" fmla="*/ 275286 h 286756"/>
                  <a:gd name="connsiteX17" fmla="*/ 45970 w 286278"/>
                  <a:gd name="connsiteY17" fmla="*/ 275286 h 286756"/>
                  <a:gd name="connsiteX18" fmla="*/ 44461 w 286278"/>
                  <a:gd name="connsiteY18" fmla="*/ 275286 h 286756"/>
                  <a:gd name="connsiteX19" fmla="*/ 259356 w 286278"/>
                  <a:gd name="connsiteY19" fmla="*/ 12678 h 286756"/>
                  <a:gd name="connsiteX20" fmla="*/ 259658 w 286278"/>
                  <a:gd name="connsiteY20" fmla="*/ 12678 h 286756"/>
                  <a:gd name="connsiteX21" fmla="*/ 260865 w 286278"/>
                  <a:gd name="connsiteY21" fmla="*/ 12678 h 286756"/>
                  <a:gd name="connsiteX22" fmla="*/ 259356 w 286278"/>
                  <a:gd name="connsiteY22" fmla="*/ 12678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278" h="286756">
                    <a:moveTo>
                      <a:pt x="251811" y="906"/>
                    </a:moveTo>
                    <a:cubicBezTo>
                      <a:pt x="218309" y="3622"/>
                      <a:pt x="178771" y="8452"/>
                      <a:pt x="139836" y="22940"/>
                    </a:cubicBezTo>
                    <a:cubicBezTo>
                      <a:pt x="80679" y="44976"/>
                      <a:pt x="39934" y="87234"/>
                      <a:pt x="18504" y="148208"/>
                    </a:cubicBezTo>
                    <a:cubicBezTo>
                      <a:pt x="8846" y="175374"/>
                      <a:pt x="3112" y="204654"/>
                      <a:pt x="697" y="237857"/>
                    </a:cubicBezTo>
                    <a:cubicBezTo>
                      <a:pt x="-510" y="255666"/>
                      <a:pt x="-1114" y="268645"/>
                      <a:pt x="7337" y="277399"/>
                    </a:cubicBezTo>
                    <a:cubicBezTo>
                      <a:pt x="15486" y="286153"/>
                      <a:pt x="28465" y="286756"/>
                      <a:pt x="44461" y="286756"/>
                    </a:cubicBezTo>
                    <a:cubicBezTo>
                      <a:pt x="48988" y="286756"/>
                      <a:pt x="54119" y="286756"/>
                      <a:pt x="59250" y="286454"/>
                    </a:cubicBezTo>
                    <a:lnTo>
                      <a:pt x="59250" y="286454"/>
                    </a:lnTo>
                    <a:lnTo>
                      <a:pt x="59250" y="286454"/>
                    </a:lnTo>
                    <a:cubicBezTo>
                      <a:pt x="89131" y="285247"/>
                      <a:pt x="126254" y="276191"/>
                      <a:pt x="158247" y="261401"/>
                    </a:cubicBezTo>
                    <a:cubicBezTo>
                      <a:pt x="193862" y="245705"/>
                      <a:pt x="218611" y="226688"/>
                      <a:pt x="236116" y="201635"/>
                    </a:cubicBezTo>
                    <a:cubicBezTo>
                      <a:pt x="268713" y="154848"/>
                      <a:pt x="285313" y="99308"/>
                      <a:pt x="286218" y="32298"/>
                    </a:cubicBezTo>
                    <a:cubicBezTo>
                      <a:pt x="286520" y="22940"/>
                      <a:pt x="285917" y="13281"/>
                      <a:pt x="279277" y="6641"/>
                    </a:cubicBezTo>
                    <a:cubicBezTo>
                      <a:pt x="273542" y="604"/>
                      <a:pt x="265695" y="0"/>
                      <a:pt x="259356" y="0"/>
                    </a:cubicBezTo>
                    <a:cubicBezTo>
                      <a:pt x="257545" y="604"/>
                      <a:pt x="254829" y="604"/>
                      <a:pt x="251811" y="906"/>
                    </a:cubicBezTo>
                    <a:close/>
                    <a:moveTo>
                      <a:pt x="44461" y="275286"/>
                    </a:moveTo>
                    <a:cubicBezTo>
                      <a:pt x="44159" y="275286"/>
                      <a:pt x="44159" y="275286"/>
                      <a:pt x="43858" y="275286"/>
                    </a:cubicBezTo>
                    <a:cubicBezTo>
                      <a:pt x="44461" y="275286"/>
                      <a:pt x="45065" y="275286"/>
                      <a:pt x="45970" y="275286"/>
                    </a:cubicBezTo>
                    <a:cubicBezTo>
                      <a:pt x="45367" y="275286"/>
                      <a:pt x="44763" y="275286"/>
                      <a:pt x="44461" y="275286"/>
                    </a:cubicBezTo>
                    <a:close/>
                    <a:moveTo>
                      <a:pt x="259356" y="12678"/>
                    </a:moveTo>
                    <a:cubicBezTo>
                      <a:pt x="259356" y="12678"/>
                      <a:pt x="259658" y="12678"/>
                      <a:pt x="259658" y="12678"/>
                    </a:cubicBezTo>
                    <a:cubicBezTo>
                      <a:pt x="259960" y="12678"/>
                      <a:pt x="260563" y="12678"/>
                      <a:pt x="260865" y="12678"/>
                    </a:cubicBezTo>
                    <a:cubicBezTo>
                      <a:pt x="260563" y="12678"/>
                      <a:pt x="259960" y="12678"/>
                      <a:pt x="259356" y="12678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39" name="Freeform 1738">
                <a:extLst>
                  <a:ext uri="{FF2B5EF4-FFF2-40B4-BE49-F238E27FC236}">
                    <a16:creationId xmlns:a16="http://schemas.microsoft.com/office/drawing/2014/main" id="{77E7D413-DAA7-3F44-9BC3-082C2C753787}"/>
                  </a:ext>
                </a:extLst>
              </p:cNvPr>
              <p:cNvSpPr/>
              <p:nvPr/>
            </p:nvSpPr>
            <p:spPr>
              <a:xfrm>
                <a:off x="8160326" y="2505343"/>
                <a:ext cx="286614" cy="286756"/>
              </a:xfrm>
              <a:custGeom>
                <a:avLst/>
                <a:gdLst>
                  <a:gd name="connsiteX0" fmla="*/ 121510 w 286614"/>
                  <a:gd name="connsiteY0" fmla="*/ 256873 h 286756"/>
                  <a:gd name="connsiteX1" fmla="*/ 253707 w 286614"/>
                  <a:gd name="connsiteY1" fmla="*/ 286454 h 286756"/>
                  <a:gd name="connsiteX2" fmla="*/ 259442 w 286614"/>
                  <a:gd name="connsiteY2" fmla="*/ 286756 h 286756"/>
                  <a:gd name="connsiteX3" fmla="*/ 286606 w 286614"/>
                  <a:gd name="connsiteY3" fmla="*/ 255364 h 286756"/>
                  <a:gd name="connsiteX4" fmla="*/ 265780 w 286614"/>
                  <a:gd name="connsiteY4" fmla="*/ 140058 h 286756"/>
                  <a:gd name="connsiteX5" fmla="*/ 188514 w 286614"/>
                  <a:gd name="connsiteY5" fmla="*/ 40750 h 286756"/>
                  <a:gd name="connsiteX6" fmla="*/ 52394 w 286614"/>
                  <a:gd name="connsiteY6" fmla="*/ 0 h 286756"/>
                  <a:gd name="connsiteX7" fmla="*/ 51790 w 286614"/>
                  <a:gd name="connsiteY7" fmla="*/ 0 h 286756"/>
                  <a:gd name="connsiteX8" fmla="*/ 51187 w 286614"/>
                  <a:gd name="connsiteY8" fmla="*/ 0 h 286756"/>
                  <a:gd name="connsiteX9" fmla="*/ 37000 w 286614"/>
                  <a:gd name="connsiteY9" fmla="*/ 0 h 286756"/>
                  <a:gd name="connsiteX10" fmla="*/ 37000 w 286614"/>
                  <a:gd name="connsiteY10" fmla="*/ 0 h 286756"/>
                  <a:gd name="connsiteX11" fmla="*/ 37000 w 286614"/>
                  <a:gd name="connsiteY11" fmla="*/ 0 h 286756"/>
                  <a:gd name="connsiteX12" fmla="*/ 7121 w 286614"/>
                  <a:gd name="connsiteY12" fmla="*/ 8150 h 286756"/>
                  <a:gd name="connsiteX13" fmla="*/ 179 w 286614"/>
                  <a:gd name="connsiteY13" fmla="*/ 39240 h 286756"/>
                  <a:gd name="connsiteX14" fmla="*/ 11950 w 286614"/>
                  <a:gd name="connsiteY14" fmla="*/ 118023 h 286756"/>
                  <a:gd name="connsiteX15" fmla="*/ 121510 w 286614"/>
                  <a:gd name="connsiteY15" fmla="*/ 256873 h 286756"/>
                  <a:gd name="connsiteX16" fmla="*/ 259743 w 286614"/>
                  <a:gd name="connsiteY16" fmla="*/ 274682 h 286756"/>
                  <a:gd name="connsiteX17" fmla="*/ 259442 w 286614"/>
                  <a:gd name="connsiteY17" fmla="*/ 274682 h 286756"/>
                  <a:gd name="connsiteX18" fmla="*/ 257933 w 286614"/>
                  <a:gd name="connsiteY18" fmla="*/ 274682 h 286756"/>
                  <a:gd name="connsiteX19" fmla="*/ 259743 w 286614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14" h="286756">
                    <a:moveTo>
                      <a:pt x="121510" y="256873"/>
                    </a:moveTo>
                    <a:cubicBezTo>
                      <a:pt x="158030" y="274078"/>
                      <a:pt x="199983" y="283436"/>
                      <a:pt x="253707" y="286454"/>
                    </a:cubicBezTo>
                    <a:cubicBezTo>
                      <a:pt x="255819" y="286454"/>
                      <a:pt x="257933" y="286756"/>
                      <a:pt x="259442" y="286756"/>
                    </a:cubicBezTo>
                    <a:cubicBezTo>
                      <a:pt x="284492" y="286756"/>
                      <a:pt x="286606" y="270758"/>
                      <a:pt x="286606" y="255364"/>
                    </a:cubicBezTo>
                    <a:cubicBezTo>
                      <a:pt x="286907" y="215822"/>
                      <a:pt x="279965" y="176883"/>
                      <a:pt x="265780" y="140058"/>
                    </a:cubicBezTo>
                    <a:cubicBezTo>
                      <a:pt x="248576" y="95082"/>
                      <a:pt x="223224" y="62483"/>
                      <a:pt x="188514" y="40750"/>
                    </a:cubicBezTo>
                    <a:cubicBezTo>
                      <a:pt x="150485" y="17809"/>
                      <a:pt x="106117" y="4528"/>
                      <a:pt x="52394" y="0"/>
                    </a:cubicBezTo>
                    <a:lnTo>
                      <a:pt x="51790" y="0"/>
                    </a:lnTo>
                    <a:lnTo>
                      <a:pt x="51187" y="0"/>
                    </a:lnTo>
                    <a:lnTo>
                      <a:pt x="37000" y="0"/>
                    </a:lnTo>
                    <a:lnTo>
                      <a:pt x="37000" y="0"/>
                    </a:lnTo>
                    <a:lnTo>
                      <a:pt x="37000" y="0"/>
                    </a:lnTo>
                    <a:cubicBezTo>
                      <a:pt x="24324" y="302"/>
                      <a:pt x="14063" y="906"/>
                      <a:pt x="7121" y="8150"/>
                    </a:cubicBezTo>
                    <a:cubicBezTo>
                      <a:pt x="179" y="15394"/>
                      <a:pt x="-425" y="26261"/>
                      <a:pt x="179" y="39240"/>
                    </a:cubicBezTo>
                    <a:cubicBezTo>
                      <a:pt x="782" y="64596"/>
                      <a:pt x="4706" y="90555"/>
                      <a:pt x="11950" y="118023"/>
                    </a:cubicBezTo>
                    <a:cubicBezTo>
                      <a:pt x="30361" y="185637"/>
                      <a:pt x="65975" y="230914"/>
                      <a:pt x="121510" y="256873"/>
                    </a:cubicBezTo>
                    <a:close/>
                    <a:moveTo>
                      <a:pt x="259743" y="274682"/>
                    </a:moveTo>
                    <a:cubicBezTo>
                      <a:pt x="259743" y="274682"/>
                      <a:pt x="259442" y="274682"/>
                      <a:pt x="259442" y="274682"/>
                    </a:cubicBezTo>
                    <a:cubicBezTo>
                      <a:pt x="259140" y="274682"/>
                      <a:pt x="258536" y="274682"/>
                      <a:pt x="257933" y="274682"/>
                    </a:cubicBezTo>
                    <a:cubicBezTo>
                      <a:pt x="258536" y="274682"/>
                      <a:pt x="259140" y="274682"/>
                      <a:pt x="25974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0" name="Freeform 1739">
                <a:extLst>
                  <a:ext uri="{FF2B5EF4-FFF2-40B4-BE49-F238E27FC236}">
                    <a16:creationId xmlns:a16="http://schemas.microsoft.com/office/drawing/2014/main" id="{3CFCD62D-98F7-1D4A-B3C1-382E48087949}"/>
                  </a:ext>
                </a:extLst>
              </p:cNvPr>
              <p:cNvSpPr/>
              <p:nvPr/>
            </p:nvSpPr>
            <p:spPr>
              <a:xfrm>
                <a:off x="7534676" y="1560557"/>
                <a:ext cx="288810" cy="287359"/>
              </a:xfrm>
              <a:custGeom>
                <a:avLst/>
                <a:gdLst>
                  <a:gd name="connsiteX0" fmla="*/ 261231 w 288810"/>
                  <a:gd name="connsiteY0" fmla="*/ 0 h 287359"/>
                  <a:gd name="connsiteX1" fmla="*/ 253384 w 288810"/>
                  <a:gd name="connsiteY1" fmla="*/ 0 h 287359"/>
                  <a:gd name="connsiteX2" fmla="*/ 172799 w 288810"/>
                  <a:gd name="connsiteY2" fmla="*/ 11168 h 287359"/>
                  <a:gd name="connsiteX3" fmla="*/ 13136 w 288810"/>
                  <a:gd name="connsiteY3" fmla="*/ 169337 h 287359"/>
                  <a:gd name="connsiteX4" fmla="*/ 2271 w 288810"/>
                  <a:gd name="connsiteY4" fmla="*/ 235744 h 287359"/>
                  <a:gd name="connsiteX5" fmla="*/ 762 w 288810"/>
                  <a:gd name="connsiteY5" fmla="*/ 249025 h 287359"/>
                  <a:gd name="connsiteX6" fmla="*/ 5590 w 288810"/>
                  <a:gd name="connsiteY6" fmla="*/ 278304 h 287359"/>
                  <a:gd name="connsiteX7" fmla="*/ 33357 w 288810"/>
                  <a:gd name="connsiteY7" fmla="*/ 287058 h 287359"/>
                  <a:gd name="connsiteX8" fmla="*/ 38489 w 288810"/>
                  <a:gd name="connsiteY8" fmla="*/ 287360 h 287359"/>
                  <a:gd name="connsiteX9" fmla="*/ 38790 w 288810"/>
                  <a:gd name="connsiteY9" fmla="*/ 287360 h 287359"/>
                  <a:gd name="connsiteX10" fmla="*/ 39093 w 288810"/>
                  <a:gd name="connsiteY10" fmla="*/ 287360 h 287359"/>
                  <a:gd name="connsiteX11" fmla="*/ 139598 w 288810"/>
                  <a:gd name="connsiteY11" fmla="*/ 268947 h 287359"/>
                  <a:gd name="connsiteX12" fmla="*/ 257911 w 288810"/>
                  <a:gd name="connsiteY12" fmla="*/ 165715 h 287359"/>
                  <a:gd name="connsiteX13" fmla="*/ 288697 w 288810"/>
                  <a:gd name="connsiteY13" fmla="*/ 27166 h 287359"/>
                  <a:gd name="connsiteX14" fmla="*/ 283264 w 288810"/>
                  <a:gd name="connsiteY14" fmla="*/ 8452 h 287359"/>
                  <a:gd name="connsiteX15" fmla="*/ 261231 w 288810"/>
                  <a:gd name="connsiteY15" fmla="*/ 0 h 287359"/>
                  <a:gd name="connsiteX16" fmla="*/ 251573 w 288810"/>
                  <a:gd name="connsiteY16" fmla="*/ 12074 h 287359"/>
                  <a:gd name="connsiteX17" fmla="*/ 253384 w 288810"/>
                  <a:gd name="connsiteY17" fmla="*/ 12074 h 287359"/>
                  <a:gd name="connsiteX18" fmla="*/ 260930 w 288810"/>
                  <a:gd name="connsiteY18" fmla="*/ 12074 h 287359"/>
                  <a:gd name="connsiteX19" fmla="*/ 251573 w 288810"/>
                  <a:gd name="connsiteY19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8810" h="287359">
                    <a:moveTo>
                      <a:pt x="261231" y="0"/>
                    </a:moveTo>
                    <a:cubicBezTo>
                      <a:pt x="258515" y="0"/>
                      <a:pt x="256100" y="0"/>
                      <a:pt x="253384" y="0"/>
                    </a:cubicBezTo>
                    <a:cubicBezTo>
                      <a:pt x="228937" y="0"/>
                      <a:pt x="202376" y="3622"/>
                      <a:pt x="172799" y="11168"/>
                    </a:cubicBezTo>
                    <a:cubicBezTo>
                      <a:pt x="87987" y="31996"/>
                      <a:pt x="34263" y="85423"/>
                      <a:pt x="13136" y="169337"/>
                    </a:cubicBezTo>
                    <a:cubicBezTo>
                      <a:pt x="7401" y="191674"/>
                      <a:pt x="4685" y="214011"/>
                      <a:pt x="2271" y="235744"/>
                    </a:cubicBezTo>
                    <a:cubicBezTo>
                      <a:pt x="1666" y="240271"/>
                      <a:pt x="1063" y="244497"/>
                      <a:pt x="762" y="249025"/>
                    </a:cubicBezTo>
                    <a:cubicBezTo>
                      <a:pt x="-446" y="259590"/>
                      <a:pt x="-1050" y="270456"/>
                      <a:pt x="5590" y="278304"/>
                    </a:cubicBezTo>
                    <a:cubicBezTo>
                      <a:pt x="12230" y="285851"/>
                      <a:pt x="23096" y="286756"/>
                      <a:pt x="33357" y="287058"/>
                    </a:cubicBezTo>
                    <a:cubicBezTo>
                      <a:pt x="34565" y="287058"/>
                      <a:pt x="36376" y="287360"/>
                      <a:pt x="38489" y="287360"/>
                    </a:cubicBezTo>
                    <a:lnTo>
                      <a:pt x="38790" y="287360"/>
                    </a:lnTo>
                    <a:lnTo>
                      <a:pt x="39093" y="287360"/>
                    </a:lnTo>
                    <a:cubicBezTo>
                      <a:pt x="76216" y="285851"/>
                      <a:pt x="108209" y="279814"/>
                      <a:pt x="139598" y="268947"/>
                    </a:cubicBezTo>
                    <a:cubicBezTo>
                      <a:pt x="195435" y="249931"/>
                      <a:pt x="234067" y="216124"/>
                      <a:pt x="257911" y="165715"/>
                    </a:cubicBezTo>
                    <a:cubicBezTo>
                      <a:pt x="279340" y="121041"/>
                      <a:pt x="284773" y="72745"/>
                      <a:pt x="288697" y="27166"/>
                    </a:cubicBezTo>
                    <a:cubicBezTo>
                      <a:pt x="289300" y="19318"/>
                      <a:pt x="287490" y="13281"/>
                      <a:pt x="283264" y="8452"/>
                    </a:cubicBezTo>
                    <a:cubicBezTo>
                      <a:pt x="277228" y="1509"/>
                      <a:pt x="268173" y="302"/>
                      <a:pt x="261231" y="0"/>
                    </a:cubicBezTo>
                    <a:close/>
                    <a:moveTo>
                      <a:pt x="251573" y="12074"/>
                    </a:moveTo>
                    <a:cubicBezTo>
                      <a:pt x="252176" y="12074"/>
                      <a:pt x="252781" y="12074"/>
                      <a:pt x="253384" y="12074"/>
                    </a:cubicBezTo>
                    <a:cubicBezTo>
                      <a:pt x="255799" y="12074"/>
                      <a:pt x="258213" y="12074"/>
                      <a:pt x="260930" y="12074"/>
                    </a:cubicBezTo>
                    <a:cubicBezTo>
                      <a:pt x="257609" y="12074"/>
                      <a:pt x="254591" y="12074"/>
                      <a:pt x="25157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1" name="Freeform 1740">
                <a:extLst>
                  <a:ext uri="{FF2B5EF4-FFF2-40B4-BE49-F238E27FC236}">
                    <a16:creationId xmlns:a16="http://schemas.microsoft.com/office/drawing/2014/main" id="{07BC1F83-AE55-2247-8220-96A18E6BB0CA}"/>
                  </a:ext>
                </a:extLst>
              </p:cNvPr>
              <p:cNvSpPr/>
              <p:nvPr/>
            </p:nvSpPr>
            <p:spPr>
              <a:xfrm>
                <a:off x="8159998" y="4383747"/>
                <a:ext cx="286640" cy="286152"/>
              </a:xfrm>
              <a:custGeom>
                <a:avLst/>
                <a:gdLst>
                  <a:gd name="connsiteX0" fmla="*/ 14692 w 286640"/>
                  <a:gd name="connsiteY0" fmla="*/ 125871 h 286152"/>
                  <a:gd name="connsiteX1" fmla="*/ 61173 w 286640"/>
                  <a:gd name="connsiteY1" fmla="*/ 211898 h 286152"/>
                  <a:gd name="connsiteX2" fmla="*/ 257053 w 286640"/>
                  <a:gd name="connsiteY2" fmla="*/ 286152 h 286152"/>
                  <a:gd name="connsiteX3" fmla="*/ 260675 w 286640"/>
                  <a:gd name="connsiteY3" fmla="*/ 286152 h 286152"/>
                  <a:gd name="connsiteX4" fmla="*/ 286632 w 286640"/>
                  <a:gd name="connsiteY4" fmla="*/ 256571 h 286152"/>
                  <a:gd name="connsiteX5" fmla="*/ 265202 w 286640"/>
                  <a:gd name="connsiteY5" fmla="*/ 138850 h 286152"/>
                  <a:gd name="connsiteX6" fmla="*/ 203028 w 286640"/>
                  <a:gd name="connsiteY6" fmla="*/ 51616 h 286152"/>
                  <a:gd name="connsiteX7" fmla="*/ 49401 w 286640"/>
                  <a:gd name="connsiteY7" fmla="*/ 0 h 286152"/>
                  <a:gd name="connsiteX8" fmla="*/ 48798 w 286640"/>
                  <a:gd name="connsiteY8" fmla="*/ 0 h 286152"/>
                  <a:gd name="connsiteX9" fmla="*/ 48194 w 286640"/>
                  <a:gd name="connsiteY9" fmla="*/ 0 h 286152"/>
                  <a:gd name="connsiteX10" fmla="*/ 37933 w 286640"/>
                  <a:gd name="connsiteY10" fmla="*/ 0 h 286152"/>
                  <a:gd name="connsiteX11" fmla="*/ 7147 w 286640"/>
                  <a:gd name="connsiteY11" fmla="*/ 8150 h 286152"/>
                  <a:gd name="connsiteX12" fmla="*/ 205 w 286640"/>
                  <a:gd name="connsiteY12" fmla="*/ 38335 h 286152"/>
                  <a:gd name="connsiteX13" fmla="*/ 14692 w 286640"/>
                  <a:gd name="connsiteY13" fmla="*/ 125871 h 286152"/>
                  <a:gd name="connsiteX14" fmla="*/ 261883 w 286640"/>
                  <a:gd name="connsiteY14" fmla="*/ 273777 h 286152"/>
                  <a:gd name="connsiteX15" fmla="*/ 260977 w 286640"/>
                  <a:gd name="connsiteY15" fmla="*/ 273777 h 286152"/>
                  <a:gd name="connsiteX16" fmla="*/ 260675 w 286640"/>
                  <a:gd name="connsiteY16" fmla="*/ 273777 h 286152"/>
                  <a:gd name="connsiteX17" fmla="*/ 261883 w 286640"/>
                  <a:gd name="connsiteY17" fmla="*/ 273777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40" h="286152">
                    <a:moveTo>
                      <a:pt x="14692" y="125871"/>
                    </a:moveTo>
                    <a:cubicBezTo>
                      <a:pt x="25860" y="162394"/>
                      <a:pt x="40649" y="189561"/>
                      <a:pt x="61173" y="211898"/>
                    </a:cubicBezTo>
                    <a:cubicBezTo>
                      <a:pt x="117613" y="272267"/>
                      <a:pt x="191861" y="283134"/>
                      <a:pt x="257053" y="286152"/>
                    </a:cubicBezTo>
                    <a:cubicBezTo>
                      <a:pt x="258261" y="286152"/>
                      <a:pt x="259468" y="286152"/>
                      <a:pt x="260675" y="286152"/>
                    </a:cubicBezTo>
                    <a:cubicBezTo>
                      <a:pt x="283916" y="286152"/>
                      <a:pt x="286330" y="270758"/>
                      <a:pt x="286632" y="256571"/>
                    </a:cubicBezTo>
                    <a:cubicBezTo>
                      <a:pt x="286934" y="215218"/>
                      <a:pt x="279690" y="175676"/>
                      <a:pt x="265202" y="138850"/>
                    </a:cubicBezTo>
                    <a:cubicBezTo>
                      <a:pt x="249508" y="99610"/>
                      <a:pt x="229889" y="71840"/>
                      <a:pt x="203028" y="51616"/>
                    </a:cubicBezTo>
                    <a:cubicBezTo>
                      <a:pt x="153831" y="14790"/>
                      <a:pt x="97693" y="4830"/>
                      <a:pt x="49401" y="0"/>
                    </a:cubicBezTo>
                    <a:lnTo>
                      <a:pt x="48798" y="0"/>
                    </a:lnTo>
                    <a:lnTo>
                      <a:pt x="48194" y="0"/>
                    </a:lnTo>
                    <a:lnTo>
                      <a:pt x="37933" y="0"/>
                    </a:lnTo>
                    <a:cubicBezTo>
                      <a:pt x="25256" y="0"/>
                      <a:pt x="14391" y="604"/>
                      <a:pt x="7147" y="8150"/>
                    </a:cubicBezTo>
                    <a:cubicBezTo>
                      <a:pt x="-97" y="15696"/>
                      <a:pt x="-399" y="26261"/>
                      <a:pt x="205" y="38335"/>
                    </a:cubicBezTo>
                    <a:cubicBezTo>
                      <a:pt x="1412" y="68218"/>
                      <a:pt x="6242" y="97799"/>
                      <a:pt x="14692" y="125871"/>
                    </a:cubicBezTo>
                    <a:close/>
                    <a:moveTo>
                      <a:pt x="261883" y="273777"/>
                    </a:moveTo>
                    <a:cubicBezTo>
                      <a:pt x="261581" y="273777"/>
                      <a:pt x="261279" y="273777"/>
                      <a:pt x="260977" y="273777"/>
                    </a:cubicBezTo>
                    <a:cubicBezTo>
                      <a:pt x="260977" y="273777"/>
                      <a:pt x="260675" y="273777"/>
                      <a:pt x="260675" y="273777"/>
                    </a:cubicBezTo>
                    <a:cubicBezTo>
                      <a:pt x="261279" y="273777"/>
                      <a:pt x="261581" y="273777"/>
                      <a:pt x="261883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2" name="Freeform 1741">
                <a:extLst>
                  <a:ext uri="{FF2B5EF4-FFF2-40B4-BE49-F238E27FC236}">
                    <a16:creationId xmlns:a16="http://schemas.microsoft.com/office/drawing/2014/main" id="{43028F16-BCE9-5246-8F2B-D8D018634B3A}"/>
                  </a:ext>
                </a:extLst>
              </p:cNvPr>
              <p:cNvSpPr/>
              <p:nvPr/>
            </p:nvSpPr>
            <p:spPr>
              <a:xfrm>
                <a:off x="7535262" y="1878101"/>
                <a:ext cx="288036" cy="287057"/>
              </a:xfrm>
              <a:custGeom>
                <a:avLst/>
                <a:gdLst>
                  <a:gd name="connsiteX0" fmla="*/ 35186 w 288036"/>
                  <a:gd name="connsiteY0" fmla="*/ 287058 h 287057"/>
                  <a:gd name="connsiteX1" fmla="*/ 50579 w 288036"/>
                  <a:gd name="connsiteY1" fmla="*/ 286756 h 287057"/>
                  <a:gd name="connsiteX2" fmla="*/ 50880 w 288036"/>
                  <a:gd name="connsiteY2" fmla="*/ 286756 h 287057"/>
                  <a:gd name="connsiteX3" fmla="*/ 51182 w 288036"/>
                  <a:gd name="connsiteY3" fmla="*/ 286756 h 287057"/>
                  <a:gd name="connsiteX4" fmla="*/ 129958 w 288036"/>
                  <a:gd name="connsiteY4" fmla="*/ 271664 h 287057"/>
                  <a:gd name="connsiteX5" fmla="*/ 273020 w 288036"/>
                  <a:gd name="connsiteY5" fmla="*/ 125871 h 287057"/>
                  <a:gd name="connsiteX6" fmla="*/ 286904 w 288036"/>
                  <a:gd name="connsiteY6" fmla="*/ 38335 h 287057"/>
                  <a:gd name="connsiteX7" fmla="*/ 287808 w 288036"/>
                  <a:gd name="connsiteY7" fmla="*/ 27468 h 287057"/>
                  <a:gd name="connsiteX8" fmla="*/ 282678 w 288036"/>
                  <a:gd name="connsiteY8" fmla="*/ 8452 h 287057"/>
                  <a:gd name="connsiteX9" fmla="*/ 260343 w 288036"/>
                  <a:gd name="connsiteY9" fmla="*/ 0 h 287057"/>
                  <a:gd name="connsiteX10" fmla="*/ 260343 w 288036"/>
                  <a:gd name="connsiteY10" fmla="*/ 0 h 287057"/>
                  <a:gd name="connsiteX11" fmla="*/ 260343 w 288036"/>
                  <a:gd name="connsiteY11" fmla="*/ 0 h 287057"/>
                  <a:gd name="connsiteX12" fmla="*/ 257023 w 288036"/>
                  <a:gd name="connsiteY12" fmla="*/ 0 h 287057"/>
                  <a:gd name="connsiteX13" fmla="*/ 195150 w 288036"/>
                  <a:gd name="connsiteY13" fmla="*/ 6339 h 287057"/>
                  <a:gd name="connsiteX14" fmla="*/ 10437 w 288036"/>
                  <a:gd name="connsiteY14" fmla="*/ 176581 h 287057"/>
                  <a:gd name="connsiteX15" fmla="*/ 1986 w 288036"/>
                  <a:gd name="connsiteY15" fmla="*/ 235744 h 287057"/>
                  <a:gd name="connsiteX16" fmla="*/ 1382 w 288036"/>
                  <a:gd name="connsiteY16" fmla="*/ 240875 h 287057"/>
                  <a:gd name="connsiteX17" fmla="*/ 1382 w 288036"/>
                  <a:gd name="connsiteY17" fmla="*/ 242083 h 287057"/>
                  <a:gd name="connsiteX18" fmla="*/ 5607 w 288036"/>
                  <a:gd name="connsiteY18" fmla="*/ 278606 h 287057"/>
                  <a:gd name="connsiteX19" fmla="*/ 35186 w 288036"/>
                  <a:gd name="connsiteY19" fmla="*/ 287058 h 287057"/>
                  <a:gd name="connsiteX20" fmla="*/ 256722 w 288036"/>
                  <a:gd name="connsiteY20" fmla="*/ 12074 h 287057"/>
                  <a:gd name="connsiteX21" fmla="*/ 260041 w 288036"/>
                  <a:gd name="connsiteY21" fmla="*/ 12074 h 287057"/>
                  <a:gd name="connsiteX22" fmla="*/ 254307 w 288036"/>
                  <a:gd name="connsiteY22" fmla="*/ 12074 h 287057"/>
                  <a:gd name="connsiteX23" fmla="*/ 256722 w 288036"/>
                  <a:gd name="connsiteY23" fmla="*/ 12074 h 287057"/>
                  <a:gd name="connsiteX24" fmla="*/ 36092 w 288036"/>
                  <a:gd name="connsiteY24" fmla="*/ 274984 h 287057"/>
                  <a:gd name="connsiteX25" fmla="*/ 35488 w 288036"/>
                  <a:gd name="connsiteY25" fmla="*/ 274984 h 287057"/>
                  <a:gd name="connsiteX26" fmla="*/ 35186 w 288036"/>
                  <a:gd name="connsiteY26" fmla="*/ 274984 h 287057"/>
                  <a:gd name="connsiteX27" fmla="*/ 36092 w 288036"/>
                  <a:gd name="connsiteY27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036" h="287057">
                    <a:moveTo>
                      <a:pt x="35186" y="287058"/>
                    </a:moveTo>
                    <a:cubicBezTo>
                      <a:pt x="39713" y="287058"/>
                      <a:pt x="44844" y="287058"/>
                      <a:pt x="50579" y="286756"/>
                    </a:cubicBezTo>
                    <a:lnTo>
                      <a:pt x="50880" y="286756"/>
                    </a:lnTo>
                    <a:lnTo>
                      <a:pt x="51182" y="286756"/>
                    </a:lnTo>
                    <a:cubicBezTo>
                      <a:pt x="62953" y="285851"/>
                      <a:pt x="94343" y="282530"/>
                      <a:pt x="129958" y="271664"/>
                    </a:cubicBezTo>
                    <a:cubicBezTo>
                      <a:pt x="202696" y="250232"/>
                      <a:pt x="250987" y="201031"/>
                      <a:pt x="273020" y="125871"/>
                    </a:cubicBezTo>
                    <a:cubicBezTo>
                      <a:pt x="281772" y="96893"/>
                      <a:pt x="284489" y="67010"/>
                      <a:pt x="286904" y="38335"/>
                    </a:cubicBezTo>
                    <a:cubicBezTo>
                      <a:pt x="287205" y="34713"/>
                      <a:pt x="287507" y="31090"/>
                      <a:pt x="287808" y="27468"/>
                    </a:cubicBezTo>
                    <a:cubicBezTo>
                      <a:pt x="288714" y="19922"/>
                      <a:pt x="286904" y="13281"/>
                      <a:pt x="282678" y="8452"/>
                    </a:cubicBezTo>
                    <a:cubicBezTo>
                      <a:pt x="276641" y="1509"/>
                      <a:pt x="267587" y="302"/>
                      <a:pt x="260343" y="0"/>
                    </a:cubicBezTo>
                    <a:lnTo>
                      <a:pt x="260343" y="0"/>
                    </a:lnTo>
                    <a:lnTo>
                      <a:pt x="260343" y="0"/>
                    </a:lnTo>
                    <a:cubicBezTo>
                      <a:pt x="259136" y="0"/>
                      <a:pt x="257929" y="0"/>
                      <a:pt x="257023" y="0"/>
                    </a:cubicBezTo>
                    <a:cubicBezTo>
                      <a:pt x="238914" y="0"/>
                      <a:pt x="219899" y="1811"/>
                      <a:pt x="195150" y="6339"/>
                    </a:cubicBezTo>
                    <a:cubicBezTo>
                      <a:pt x="95248" y="23846"/>
                      <a:pt x="33073" y="81197"/>
                      <a:pt x="10437" y="176581"/>
                    </a:cubicBezTo>
                    <a:cubicBezTo>
                      <a:pt x="5910" y="196503"/>
                      <a:pt x="3797" y="216425"/>
                      <a:pt x="1986" y="235744"/>
                    </a:cubicBezTo>
                    <a:lnTo>
                      <a:pt x="1382" y="240875"/>
                    </a:lnTo>
                    <a:lnTo>
                      <a:pt x="1382" y="242083"/>
                    </a:lnTo>
                    <a:cubicBezTo>
                      <a:pt x="-429" y="259892"/>
                      <a:pt x="-1636" y="270456"/>
                      <a:pt x="5607" y="278606"/>
                    </a:cubicBezTo>
                    <a:cubicBezTo>
                      <a:pt x="11946" y="286454"/>
                      <a:pt x="22812" y="287058"/>
                      <a:pt x="35186" y="287058"/>
                    </a:cubicBezTo>
                    <a:close/>
                    <a:moveTo>
                      <a:pt x="256722" y="12074"/>
                    </a:moveTo>
                    <a:cubicBezTo>
                      <a:pt x="257929" y="12074"/>
                      <a:pt x="258834" y="12074"/>
                      <a:pt x="260041" y="12074"/>
                    </a:cubicBezTo>
                    <a:cubicBezTo>
                      <a:pt x="258231" y="12074"/>
                      <a:pt x="256117" y="12074"/>
                      <a:pt x="254307" y="12074"/>
                    </a:cubicBezTo>
                    <a:cubicBezTo>
                      <a:pt x="254910" y="12074"/>
                      <a:pt x="255816" y="12074"/>
                      <a:pt x="256722" y="12074"/>
                    </a:cubicBezTo>
                    <a:close/>
                    <a:moveTo>
                      <a:pt x="36092" y="274984"/>
                    </a:moveTo>
                    <a:cubicBezTo>
                      <a:pt x="35789" y="274984"/>
                      <a:pt x="35488" y="274984"/>
                      <a:pt x="35488" y="274984"/>
                    </a:cubicBezTo>
                    <a:cubicBezTo>
                      <a:pt x="35488" y="274984"/>
                      <a:pt x="35186" y="274984"/>
                      <a:pt x="35186" y="274984"/>
                    </a:cubicBezTo>
                    <a:cubicBezTo>
                      <a:pt x="35186" y="274984"/>
                      <a:pt x="35488" y="274984"/>
                      <a:pt x="3609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3" name="Freeform 1742">
                <a:extLst>
                  <a:ext uri="{FF2B5EF4-FFF2-40B4-BE49-F238E27FC236}">
                    <a16:creationId xmlns:a16="http://schemas.microsoft.com/office/drawing/2014/main" id="{D2D0687F-51E1-AD40-B7FA-432E634E196C}"/>
                  </a:ext>
                </a:extLst>
              </p:cNvPr>
              <p:cNvSpPr/>
              <p:nvPr/>
            </p:nvSpPr>
            <p:spPr>
              <a:xfrm>
                <a:off x="8160143" y="2187496"/>
                <a:ext cx="286996" cy="286152"/>
              </a:xfrm>
              <a:custGeom>
                <a:avLst/>
                <a:gdLst>
                  <a:gd name="connsiteX0" fmla="*/ 254192 w 286996"/>
                  <a:gd name="connsiteY0" fmla="*/ 0 h 286152"/>
                  <a:gd name="connsiteX1" fmla="*/ 248156 w 286996"/>
                  <a:gd name="connsiteY1" fmla="*/ 0 h 286152"/>
                  <a:gd name="connsiteX2" fmla="*/ 126824 w 286996"/>
                  <a:gd name="connsiteY2" fmla="*/ 26563 h 286152"/>
                  <a:gd name="connsiteX3" fmla="*/ 43824 w 286996"/>
                  <a:gd name="connsiteY3" fmla="*/ 95384 h 286152"/>
                  <a:gd name="connsiteX4" fmla="*/ 664 w 286996"/>
                  <a:gd name="connsiteY4" fmla="*/ 237857 h 286152"/>
                  <a:gd name="connsiteX5" fmla="*/ 664 w 286996"/>
                  <a:gd name="connsiteY5" fmla="*/ 238762 h 286152"/>
                  <a:gd name="connsiteX6" fmla="*/ 60 w 286996"/>
                  <a:gd name="connsiteY6" fmla="*/ 250232 h 286152"/>
                  <a:gd name="connsiteX7" fmla="*/ 7304 w 286996"/>
                  <a:gd name="connsiteY7" fmla="*/ 278908 h 286152"/>
                  <a:gd name="connsiteX8" fmla="*/ 32656 w 286996"/>
                  <a:gd name="connsiteY8" fmla="*/ 286152 h 286152"/>
                  <a:gd name="connsiteX9" fmla="*/ 35373 w 286996"/>
                  <a:gd name="connsiteY9" fmla="*/ 286152 h 286152"/>
                  <a:gd name="connsiteX10" fmla="*/ 116562 w 286996"/>
                  <a:gd name="connsiteY10" fmla="*/ 274682 h 286152"/>
                  <a:gd name="connsiteX11" fmla="*/ 249966 w 286996"/>
                  <a:gd name="connsiteY11" fmla="*/ 179600 h 286152"/>
                  <a:gd name="connsiteX12" fmla="*/ 286789 w 286996"/>
                  <a:gd name="connsiteY12" fmla="*/ 37127 h 286152"/>
                  <a:gd name="connsiteX13" fmla="*/ 280148 w 286996"/>
                  <a:gd name="connsiteY13" fmla="*/ 7546 h 286152"/>
                  <a:gd name="connsiteX14" fmla="*/ 254192 w 286996"/>
                  <a:gd name="connsiteY14" fmla="*/ 0 h 286152"/>
                  <a:gd name="connsiteX15" fmla="*/ 32355 w 286996"/>
                  <a:gd name="connsiteY15" fmla="*/ 274380 h 286152"/>
                  <a:gd name="connsiteX16" fmla="*/ 31751 w 286996"/>
                  <a:gd name="connsiteY16" fmla="*/ 274380 h 286152"/>
                  <a:gd name="connsiteX17" fmla="*/ 34769 w 286996"/>
                  <a:gd name="connsiteY17" fmla="*/ 274380 h 286152"/>
                  <a:gd name="connsiteX18" fmla="*/ 32355 w 286996"/>
                  <a:gd name="connsiteY18" fmla="*/ 274380 h 286152"/>
                  <a:gd name="connsiteX19" fmla="*/ 252984 w 286996"/>
                  <a:gd name="connsiteY19" fmla="*/ 12074 h 286152"/>
                  <a:gd name="connsiteX20" fmla="*/ 253890 w 286996"/>
                  <a:gd name="connsiteY20" fmla="*/ 12074 h 286152"/>
                  <a:gd name="connsiteX21" fmla="*/ 255098 w 286996"/>
                  <a:gd name="connsiteY21" fmla="*/ 12074 h 286152"/>
                  <a:gd name="connsiteX22" fmla="*/ 252984 w 286996"/>
                  <a:gd name="connsiteY22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96" h="286152">
                    <a:moveTo>
                      <a:pt x="254192" y="0"/>
                    </a:moveTo>
                    <a:cubicBezTo>
                      <a:pt x="252381" y="0"/>
                      <a:pt x="250268" y="0"/>
                      <a:pt x="248156" y="0"/>
                    </a:cubicBezTo>
                    <a:cubicBezTo>
                      <a:pt x="206504" y="906"/>
                      <a:pt x="165759" y="9961"/>
                      <a:pt x="126824" y="26563"/>
                    </a:cubicBezTo>
                    <a:cubicBezTo>
                      <a:pt x="90606" y="42259"/>
                      <a:pt x="63744" y="64897"/>
                      <a:pt x="43824" y="95384"/>
                    </a:cubicBezTo>
                    <a:cubicBezTo>
                      <a:pt x="19074" y="133115"/>
                      <a:pt x="5795" y="177185"/>
                      <a:pt x="664" y="237857"/>
                    </a:cubicBezTo>
                    <a:lnTo>
                      <a:pt x="664" y="238762"/>
                    </a:lnTo>
                    <a:cubicBezTo>
                      <a:pt x="362" y="242384"/>
                      <a:pt x="60" y="246308"/>
                      <a:pt x="60" y="250232"/>
                    </a:cubicBezTo>
                    <a:cubicBezTo>
                      <a:pt x="-242" y="261703"/>
                      <a:pt x="362" y="271966"/>
                      <a:pt x="7304" y="278908"/>
                    </a:cubicBezTo>
                    <a:cubicBezTo>
                      <a:pt x="13944" y="285851"/>
                      <a:pt x="23602" y="286152"/>
                      <a:pt x="32656" y="286152"/>
                    </a:cubicBezTo>
                    <a:cubicBezTo>
                      <a:pt x="33562" y="286152"/>
                      <a:pt x="34467" y="286152"/>
                      <a:pt x="35373" y="286152"/>
                    </a:cubicBezTo>
                    <a:cubicBezTo>
                      <a:pt x="61329" y="285851"/>
                      <a:pt x="87889" y="282228"/>
                      <a:pt x="116562" y="274682"/>
                    </a:cubicBezTo>
                    <a:cubicBezTo>
                      <a:pt x="179643" y="258081"/>
                      <a:pt x="223407" y="226990"/>
                      <a:pt x="249966" y="179600"/>
                    </a:cubicBezTo>
                    <a:cubicBezTo>
                      <a:pt x="272905" y="138247"/>
                      <a:pt x="284977" y="91762"/>
                      <a:pt x="286789" y="37127"/>
                    </a:cubicBezTo>
                    <a:cubicBezTo>
                      <a:pt x="287392" y="25355"/>
                      <a:pt x="287090" y="14790"/>
                      <a:pt x="280148" y="7546"/>
                    </a:cubicBezTo>
                    <a:cubicBezTo>
                      <a:pt x="273207" y="604"/>
                      <a:pt x="263548" y="0"/>
                      <a:pt x="254192" y="0"/>
                    </a:cubicBezTo>
                    <a:close/>
                    <a:moveTo>
                      <a:pt x="32355" y="274380"/>
                    </a:moveTo>
                    <a:cubicBezTo>
                      <a:pt x="32053" y="274380"/>
                      <a:pt x="32053" y="274380"/>
                      <a:pt x="31751" y="274380"/>
                    </a:cubicBezTo>
                    <a:cubicBezTo>
                      <a:pt x="32656" y="274380"/>
                      <a:pt x="33864" y="274380"/>
                      <a:pt x="34769" y="274380"/>
                    </a:cubicBezTo>
                    <a:cubicBezTo>
                      <a:pt x="34165" y="274380"/>
                      <a:pt x="33260" y="274380"/>
                      <a:pt x="32355" y="274380"/>
                    </a:cubicBezTo>
                    <a:close/>
                    <a:moveTo>
                      <a:pt x="252984" y="12074"/>
                    </a:moveTo>
                    <a:cubicBezTo>
                      <a:pt x="253286" y="12074"/>
                      <a:pt x="253588" y="12074"/>
                      <a:pt x="253890" y="12074"/>
                    </a:cubicBezTo>
                    <a:cubicBezTo>
                      <a:pt x="254192" y="12074"/>
                      <a:pt x="254795" y="12074"/>
                      <a:pt x="255098" y="12074"/>
                    </a:cubicBezTo>
                    <a:cubicBezTo>
                      <a:pt x="254493" y="12074"/>
                      <a:pt x="253890" y="12074"/>
                      <a:pt x="25298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4" name="Freeform 1743">
                <a:extLst>
                  <a:ext uri="{FF2B5EF4-FFF2-40B4-BE49-F238E27FC236}">
                    <a16:creationId xmlns:a16="http://schemas.microsoft.com/office/drawing/2014/main" id="{C396983E-A4BD-CF43-9684-F0794FAD8D4D}"/>
                  </a:ext>
                </a:extLst>
              </p:cNvPr>
              <p:cNvSpPr/>
              <p:nvPr/>
            </p:nvSpPr>
            <p:spPr>
              <a:xfrm>
                <a:off x="9420473" y="905"/>
                <a:ext cx="286553" cy="285850"/>
              </a:xfrm>
              <a:custGeom>
                <a:avLst/>
                <a:gdLst>
                  <a:gd name="connsiteX0" fmla="*/ 29403 w 286553"/>
                  <a:gd name="connsiteY0" fmla="*/ 285851 h 285850"/>
                  <a:gd name="connsiteX1" fmla="*/ 33327 w 286553"/>
                  <a:gd name="connsiteY1" fmla="*/ 285851 h 285850"/>
                  <a:gd name="connsiteX2" fmla="*/ 148320 w 286553"/>
                  <a:gd name="connsiteY2" fmla="*/ 264118 h 285850"/>
                  <a:gd name="connsiteX3" fmla="*/ 245204 w 286553"/>
                  <a:gd name="connsiteY3" fmla="*/ 188052 h 285850"/>
                  <a:gd name="connsiteX4" fmla="*/ 286553 w 286553"/>
                  <a:gd name="connsiteY4" fmla="*/ 52522 h 285850"/>
                  <a:gd name="connsiteX5" fmla="*/ 286553 w 286553"/>
                  <a:gd name="connsiteY5" fmla="*/ 52220 h 285850"/>
                  <a:gd name="connsiteX6" fmla="*/ 286553 w 286553"/>
                  <a:gd name="connsiteY6" fmla="*/ 51918 h 285850"/>
                  <a:gd name="connsiteX7" fmla="*/ 286553 w 286553"/>
                  <a:gd name="connsiteY7" fmla="*/ 37429 h 285850"/>
                  <a:gd name="connsiteX8" fmla="*/ 286553 w 286553"/>
                  <a:gd name="connsiteY8" fmla="*/ 37429 h 285850"/>
                  <a:gd name="connsiteX9" fmla="*/ 286553 w 286553"/>
                  <a:gd name="connsiteY9" fmla="*/ 37429 h 285850"/>
                  <a:gd name="connsiteX10" fmla="*/ 279611 w 286553"/>
                  <a:gd name="connsiteY10" fmla="*/ 8452 h 285850"/>
                  <a:gd name="connsiteX11" fmla="*/ 251240 w 286553"/>
                  <a:gd name="connsiteY11" fmla="*/ 0 h 285850"/>
                  <a:gd name="connsiteX12" fmla="*/ 247920 w 286553"/>
                  <a:gd name="connsiteY12" fmla="*/ 0 h 285850"/>
                  <a:gd name="connsiteX13" fmla="*/ 247920 w 286553"/>
                  <a:gd name="connsiteY13" fmla="*/ 0 h 285850"/>
                  <a:gd name="connsiteX14" fmla="*/ 247920 w 286553"/>
                  <a:gd name="connsiteY14" fmla="*/ 0 h 285850"/>
                  <a:gd name="connsiteX15" fmla="*/ 139567 w 286553"/>
                  <a:gd name="connsiteY15" fmla="*/ 21431 h 285850"/>
                  <a:gd name="connsiteX16" fmla="*/ 22462 w 286553"/>
                  <a:gd name="connsiteY16" fmla="*/ 138850 h 285850"/>
                  <a:gd name="connsiteX17" fmla="*/ 429 w 286553"/>
                  <a:gd name="connsiteY17" fmla="*/ 252647 h 285850"/>
                  <a:gd name="connsiteX18" fmla="*/ 5862 w 286553"/>
                  <a:gd name="connsiteY18" fmla="*/ 278606 h 285850"/>
                  <a:gd name="connsiteX19" fmla="*/ 29403 w 286553"/>
                  <a:gd name="connsiteY19" fmla="*/ 285851 h 285850"/>
                  <a:gd name="connsiteX20" fmla="*/ 251240 w 286553"/>
                  <a:gd name="connsiteY20" fmla="*/ 11470 h 285850"/>
                  <a:gd name="connsiteX21" fmla="*/ 251542 w 286553"/>
                  <a:gd name="connsiteY21" fmla="*/ 11470 h 285850"/>
                  <a:gd name="connsiteX22" fmla="*/ 247920 w 286553"/>
                  <a:gd name="connsiteY22" fmla="*/ 11470 h 285850"/>
                  <a:gd name="connsiteX23" fmla="*/ 251240 w 286553"/>
                  <a:gd name="connsiteY23" fmla="*/ 11470 h 285850"/>
                  <a:gd name="connsiteX24" fmla="*/ 29403 w 286553"/>
                  <a:gd name="connsiteY24" fmla="*/ 273777 h 285850"/>
                  <a:gd name="connsiteX25" fmla="*/ 29403 w 286553"/>
                  <a:gd name="connsiteY25" fmla="*/ 273777 h 285850"/>
                  <a:gd name="connsiteX26" fmla="*/ 26385 w 286553"/>
                  <a:gd name="connsiteY26" fmla="*/ 273777 h 285850"/>
                  <a:gd name="connsiteX27" fmla="*/ 29403 w 286553"/>
                  <a:gd name="connsiteY27" fmla="*/ 273777 h 2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6553" h="285850">
                    <a:moveTo>
                      <a:pt x="29403" y="285851"/>
                    </a:moveTo>
                    <a:cubicBezTo>
                      <a:pt x="30611" y="285851"/>
                      <a:pt x="32120" y="285851"/>
                      <a:pt x="33327" y="285851"/>
                    </a:cubicBezTo>
                    <a:cubicBezTo>
                      <a:pt x="76789" y="284945"/>
                      <a:pt x="114517" y="277701"/>
                      <a:pt x="148320" y="264118"/>
                    </a:cubicBezTo>
                    <a:cubicBezTo>
                      <a:pt x="193593" y="245705"/>
                      <a:pt x="224378" y="221557"/>
                      <a:pt x="245204" y="188052"/>
                    </a:cubicBezTo>
                    <a:cubicBezTo>
                      <a:pt x="269349" y="150019"/>
                      <a:pt x="282630" y="105647"/>
                      <a:pt x="286553" y="52522"/>
                    </a:cubicBezTo>
                    <a:lnTo>
                      <a:pt x="286553" y="52220"/>
                    </a:lnTo>
                    <a:lnTo>
                      <a:pt x="286553" y="51918"/>
                    </a:lnTo>
                    <a:lnTo>
                      <a:pt x="286553" y="37429"/>
                    </a:lnTo>
                    <a:lnTo>
                      <a:pt x="286553" y="37429"/>
                    </a:lnTo>
                    <a:lnTo>
                      <a:pt x="286553" y="37429"/>
                    </a:lnTo>
                    <a:cubicBezTo>
                      <a:pt x="286251" y="25355"/>
                      <a:pt x="285648" y="15394"/>
                      <a:pt x="279611" y="8452"/>
                    </a:cubicBezTo>
                    <a:cubicBezTo>
                      <a:pt x="272669" y="604"/>
                      <a:pt x="262106" y="0"/>
                      <a:pt x="251240" y="0"/>
                    </a:cubicBezTo>
                    <a:cubicBezTo>
                      <a:pt x="250033" y="0"/>
                      <a:pt x="249127" y="0"/>
                      <a:pt x="247920" y="0"/>
                    </a:cubicBezTo>
                    <a:lnTo>
                      <a:pt x="247920" y="0"/>
                    </a:lnTo>
                    <a:lnTo>
                      <a:pt x="247920" y="0"/>
                    </a:lnTo>
                    <a:cubicBezTo>
                      <a:pt x="208985" y="906"/>
                      <a:pt x="173371" y="7848"/>
                      <a:pt x="139567" y="21431"/>
                    </a:cubicBezTo>
                    <a:cubicBezTo>
                      <a:pt x="82825" y="44070"/>
                      <a:pt x="43287" y="83612"/>
                      <a:pt x="22462" y="138850"/>
                    </a:cubicBezTo>
                    <a:cubicBezTo>
                      <a:pt x="7974" y="177185"/>
                      <a:pt x="3447" y="217633"/>
                      <a:pt x="429" y="252647"/>
                    </a:cubicBezTo>
                    <a:cubicBezTo>
                      <a:pt x="-477" y="262005"/>
                      <a:pt x="-477" y="271664"/>
                      <a:pt x="5862" y="278606"/>
                    </a:cubicBezTo>
                    <a:cubicBezTo>
                      <a:pt x="11596" y="284945"/>
                      <a:pt x="20953" y="285851"/>
                      <a:pt x="29403" y="285851"/>
                    </a:cubicBezTo>
                    <a:close/>
                    <a:moveTo>
                      <a:pt x="251240" y="11470"/>
                    </a:moveTo>
                    <a:cubicBezTo>
                      <a:pt x="251542" y="11470"/>
                      <a:pt x="251542" y="11470"/>
                      <a:pt x="251542" y="11470"/>
                    </a:cubicBezTo>
                    <a:cubicBezTo>
                      <a:pt x="250335" y="11470"/>
                      <a:pt x="249127" y="11470"/>
                      <a:pt x="247920" y="11470"/>
                    </a:cubicBezTo>
                    <a:cubicBezTo>
                      <a:pt x="248826" y="11470"/>
                      <a:pt x="250033" y="11470"/>
                      <a:pt x="251240" y="11470"/>
                    </a:cubicBezTo>
                    <a:close/>
                    <a:moveTo>
                      <a:pt x="29403" y="273777"/>
                    </a:moveTo>
                    <a:cubicBezTo>
                      <a:pt x="29403" y="273777"/>
                      <a:pt x="29403" y="273777"/>
                      <a:pt x="29403" y="273777"/>
                    </a:cubicBezTo>
                    <a:cubicBezTo>
                      <a:pt x="28196" y="273777"/>
                      <a:pt x="27290" y="273777"/>
                      <a:pt x="26385" y="273777"/>
                    </a:cubicBezTo>
                    <a:cubicBezTo>
                      <a:pt x="27592" y="273777"/>
                      <a:pt x="28498" y="273777"/>
                      <a:pt x="29403" y="2737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5" name="Freeform 1744">
                <a:extLst>
                  <a:ext uri="{FF2B5EF4-FFF2-40B4-BE49-F238E27FC236}">
                    <a16:creationId xmlns:a16="http://schemas.microsoft.com/office/drawing/2014/main" id="{BF3C53C8-9B13-5046-A8BC-924E342C621F}"/>
                  </a:ext>
                </a:extLst>
              </p:cNvPr>
              <p:cNvSpPr/>
              <p:nvPr/>
            </p:nvSpPr>
            <p:spPr>
              <a:xfrm>
                <a:off x="7528084" y="933315"/>
                <a:ext cx="287793" cy="287359"/>
              </a:xfrm>
              <a:custGeom>
                <a:avLst/>
                <a:gdLst>
                  <a:gd name="connsiteX0" fmla="*/ 35121 w 287793"/>
                  <a:gd name="connsiteY0" fmla="*/ 287360 h 287359"/>
                  <a:gd name="connsiteX1" fmla="*/ 47194 w 287793"/>
                  <a:gd name="connsiteY1" fmla="*/ 287058 h 287359"/>
                  <a:gd name="connsiteX2" fmla="*/ 150718 w 287793"/>
                  <a:gd name="connsiteY2" fmla="*/ 265627 h 287359"/>
                  <a:gd name="connsiteX3" fmla="*/ 255449 w 287793"/>
                  <a:gd name="connsiteY3" fmla="*/ 173865 h 287359"/>
                  <a:gd name="connsiteX4" fmla="*/ 287743 w 287793"/>
                  <a:gd name="connsiteY4" fmla="*/ 32901 h 287359"/>
                  <a:gd name="connsiteX5" fmla="*/ 280500 w 287793"/>
                  <a:gd name="connsiteY5" fmla="*/ 6942 h 287359"/>
                  <a:gd name="connsiteX6" fmla="*/ 260882 w 287793"/>
                  <a:gd name="connsiteY6" fmla="*/ 0 h 287359"/>
                  <a:gd name="connsiteX7" fmla="*/ 252732 w 287793"/>
                  <a:gd name="connsiteY7" fmla="*/ 604 h 287359"/>
                  <a:gd name="connsiteX8" fmla="*/ 147397 w 287793"/>
                  <a:gd name="connsiteY8" fmla="*/ 19922 h 287359"/>
                  <a:gd name="connsiteX9" fmla="*/ 29386 w 287793"/>
                  <a:gd name="connsiteY9" fmla="*/ 123758 h 287359"/>
                  <a:gd name="connsiteX10" fmla="*/ 1015 w 287793"/>
                  <a:gd name="connsiteY10" fmla="*/ 239366 h 287359"/>
                  <a:gd name="connsiteX11" fmla="*/ 6448 w 287793"/>
                  <a:gd name="connsiteY11" fmla="*/ 278908 h 287359"/>
                  <a:gd name="connsiteX12" fmla="*/ 35121 w 287793"/>
                  <a:gd name="connsiteY12" fmla="*/ 287360 h 287359"/>
                  <a:gd name="connsiteX13" fmla="*/ 260882 w 287793"/>
                  <a:gd name="connsiteY13" fmla="*/ 12376 h 287359"/>
                  <a:gd name="connsiteX14" fmla="*/ 261787 w 287793"/>
                  <a:gd name="connsiteY14" fmla="*/ 12376 h 287359"/>
                  <a:gd name="connsiteX15" fmla="*/ 260277 w 287793"/>
                  <a:gd name="connsiteY15" fmla="*/ 12376 h 287359"/>
                  <a:gd name="connsiteX16" fmla="*/ 260882 w 287793"/>
                  <a:gd name="connsiteY16" fmla="*/ 12376 h 287359"/>
                  <a:gd name="connsiteX17" fmla="*/ 35121 w 287793"/>
                  <a:gd name="connsiteY17" fmla="*/ 275286 h 287359"/>
                  <a:gd name="connsiteX18" fmla="*/ 35121 w 287793"/>
                  <a:gd name="connsiteY18" fmla="*/ 275286 h 287359"/>
                  <a:gd name="connsiteX19" fmla="*/ 35121 w 287793"/>
                  <a:gd name="connsiteY19" fmla="*/ 275286 h 287359"/>
                  <a:gd name="connsiteX20" fmla="*/ 35121 w 287793"/>
                  <a:gd name="connsiteY20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793" h="287359">
                    <a:moveTo>
                      <a:pt x="35121" y="287360"/>
                    </a:moveTo>
                    <a:cubicBezTo>
                      <a:pt x="38742" y="287360"/>
                      <a:pt x="42968" y="287360"/>
                      <a:pt x="47194" y="287058"/>
                    </a:cubicBezTo>
                    <a:cubicBezTo>
                      <a:pt x="80997" y="286454"/>
                      <a:pt x="115706" y="279210"/>
                      <a:pt x="150718" y="265627"/>
                    </a:cubicBezTo>
                    <a:cubicBezTo>
                      <a:pt x="199914" y="246308"/>
                      <a:pt x="234019" y="216425"/>
                      <a:pt x="255449" y="173865"/>
                    </a:cubicBezTo>
                    <a:cubicBezTo>
                      <a:pt x="276274" y="132210"/>
                      <a:pt x="286838" y="86329"/>
                      <a:pt x="287743" y="32901"/>
                    </a:cubicBezTo>
                    <a:cubicBezTo>
                      <a:pt x="288045" y="23242"/>
                      <a:pt x="287140" y="13583"/>
                      <a:pt x="280500" y="6942"/>
                    </a:cubicBezTo>
                    <a:cubicBezTo>
                      <a:pt x="274464" y="906"/>
                      <a:pt x="266616" y="0"/>
                      <a:pt x="260882" y="0"/>
                    </a:cubicBezTo>
                    <a:cubicBezTo>
                      <a:pt x="258467" y="0"/>
                      <a:pt x="255750" y="302"/>
                      <a:pt x="252732" y="604"/>
                    </a:cubicBezTo>
                    <a:cubicBezTo>
                      <a:pt x="216816" y="3622"/>
                      <a:pt x="181503" y="7546"/>
                      <a:pt x="147397" y="19922"/>
                    </a:cubicBezTo>
                    <a:cubicBezTo>
                      <a:pt x="91561" y="40448"/>
                      <a:pt x="52022" y="75160"/>
                      <a:pt x="29386" y="123758"/>
                    </a:cubicBezTo>
                    <a:cubicBezTo>
                      <a:pt x="13993" y="156659"/>
                      <a:pt x="5240" y="193485"/>
                      <a:pt x="1015" y="239366"/>
                    </a:cubicBezTo>
                    <a:cubicBezTo>
                      <a:pt x="-494" y="257477"/>
                      <a:pt x="-1400" y="270456"/>
                      <a:pt x="6448" y="278908"/>
                    </a:cubicBezTo>
                    <a:cubicBezTo>
                      <a:pt x="13691" y="286756"/>
                      <a:pt x="24255" y="287360"/>
                      <a:pt x="35121" y="287360"/>
                    </a:cubicBezTo>
                    <a:close/>
                    <a:moveTo>
                      <a:pt x="260882" y="12376"/>
                    </a:moveTo>
                    <a:cubicBezTo>
                      <a:pt x="261183" y="12376"/>
                      <a:pt x="261485" y="12376"/>
                      <a:pt x="261787" y="12376"/>
                    </a:cubicBezTo>
                    <a:cubicBezTo>
                      <a:pt x="261183" y="12376"/>
                      <a:pt x="260882" y="12376"/>
                      <a:pt x="260277" y="12376"/>
                    </a:cubicBezTo>
                    <a:cubicBezTo>
                      <a:pt x="260580" y="12376"/>
                      <a:pt x="260882" y="12376"/>
                      <a:pt x="260882" y="12376"/>
                    </a:cubicBezTo>
                    <a:close/>
                    <a:moveTo>
                      <a:pt x="35121" y="275286"/>
                    </a:moveTo>
                    <a:cubicBezTo>
                      <a:pt x="35121" y="275286"/>
                      <a:pt x="35121" y="275286"/>
                      <a:pt x="35121" y="275286"/>
                    </a:cubicBezTo>
                    <a:cubicBezTo>
                      <a:pt x="35121" y="275286"/>
                      <a:pt x="34819" y="275286"/>
                      <a:pt x="35121" y="275286"/>
                    </a:cubicBezTo>
                    <a:cubicBezTo>
                      <a:pt x="35121" y="275286"/>
                      <a:pt x="35121" y="275286"/>
                      <a:pt x="35121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6" name="Freeform 1745">
                <a:extLst>
                  <a:ext uri="{FF2B5EF4-FFF2-40B4-BE49-F238E27FC236}">
                    <a16:creationId xmlns:a16="http://schemas.microsoft.com/office/drawing/2014/main" id="{D1D76A96-7E0E-D548-BFAE-5EDE64BB71FA}"/>
                  </a:ext>
                </a:extLst>
              </p:cNvPr>
              <p:cNvSpPr/>
              <p:nvPr/>
            </p:nvSpPr>
            <p:spPr>
              <a:xfrm>
                <a:off x="9415469" y="4382841"/>
                <a:ext cx="286627" cy="287057"/>
              </a:xfrm>
              <a:custGeom>
                <a:avLst/>
                <a:gdLst>
                  <a:gd name="connsiteX0" fmla="*/ 29880 w 286627"/>
                  <a:gd name="connsiteY0" fmla="*/ 287058 h 287057"/>
                  <a:gd name="connsiteX1" fmla="*/ 138233 w 286627"/>
                  <a:gd name="connsiteY1" fmla="*/ 268645 h 287057"/>
                  <a:gd name="connsiteX2" fmla="*/ 266808 w 286627"/>
                  <a:gd name="connsiteY2" fmla="*/ 144284 h 287057"/>
                  <a:gd name="connsiteX3" fmla="*/ 286426 w 286627"/>
                  <a:gd name="connsiteY3" fmla="*/ 45277 h 287057"/>
                  <a:gd name="connsiteX4" fmla="*/ 286426 w 286627"/>
                  <a:gd name="connsiteY4" fmla="*/ 44976 h 287057"/>
                  <a:gd name="connsiteX5" fmla="*/ 286426 w 286627"/>
                  <a:gd name="connsiteY5" fmla="*/ 44674 h 287057"/>
                  <a:gd name="connsiteX6" fmla="*/ 278881 w 286627"/>
                  <a:gd name="connsiteY6" fmla="*/ 8150 h 287057"/>
                  <a:gd name="connsiteX7" fmla="*/ 251717 w 286627"/>
                  <a:gd name="connsiteY7" fmla="*/ 0 h 287057"/>
                  <a:gd name="connsiteX8" fmla="*/ 240852 w 286627"/>
                  <a:gd name="connsiteY8" fmla="*/ 302 h 287057"/>
                  <a:gd name="connsiteX9" fmla="*/ 124349 w 286627"/>
                  <a:gd name="connsiteY9" fmla="*/ 27166 h 287057"/>
                  <a:gd name="connsiteX10" fmla="*/ 43462 w 286627"/>
                  <a:gd name="connsiteY10" fmla="*/ 95082 h 287057"/>
                  <a:gd name="connsiteX11" fmla="*/ 0 w 286627"/>
                  <a:gd name="connsiteY11" fmla="*/ 257175 h 287057"/>
                  <a:gd name="connsiteX12" fmla="*/ 29880 w 286627"/>
                  <a:gd name="connsiteY12" fmla="*/ 287058 h 287057"/>
                  <a:gd name="connsiteX13" fmla="*/ 252019 w 286627"/>
                  <a:gd name="connsiteY13" fmla="*/ 12376 h 287057"/>
                  <a:gd name="connsiteX14" fmla="*/ 252019 w 286627"/>
                  <a:gd name="connsiteY14" fmla="*/ 12376 h 287057"/>
                  <a:gd name="connsiteX15" fmla="*/ 250812 w 286627"/>
                  <a:gd name="connsiteY15" fmla="*/ 12376 h 287057"/>
                  <a:gd name="connsiteX16" fmla="*/ 252019 w 286627"/>
                  <a:gd name="connsiteY16" fmla="*/ 12376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627" h="287057">
                    <a:moveTo>
                      <a:pt x="29880" y="287058"/>
                    </a:moveTo>
                    <a:cubicBezTo>
                      <a:pt x="65495" y="286756"/>
                      <a:pt x="102015" y="280417"/>
                      <a:pt x="138233" y="268645"/>
                    </a:cubicBezTo>
                    <a:cubicBezTo>
                      <a:pt x="200408" y="248119"/>
                      <a:pt x="243568" y="206163"/>
                      <a:pt x="266808" y="144284"/>
                    </a:cubicBezTo>
                    <a:cubicBezTo>
                      <a:pt x="277976" y="114099"/>
                      <a:pt x="284616" y="81499"/>
                      <a:pt x="286426" y="45277"/>
                    </a:cubicBezTo>
                    <a:lnTo>
                      <a:pt x="286426" y="44976"/>
                    </a:lnTo>
                    <a:lnTo>
                      <a:pt x="286426" y="44674"/>
                    </a:lnTo>
                    <a:cubicBezTo>
                      <a:pt x="287030" y="27166"/>
                      <a:pt x="286728" y="15998"/>
                      <a:pt x="278881" y="8150"/>
                    </a:cubicBezTo>
                    <a:cubicBezTo>
                      <a:pt x="271637" y="604"/>
                      <a:pt x="261074" y="0"/>
                      <a:pt x="251717" y="0"/>
                    </a:cubicBezTo>
                    <a:cubicBezTo>
                      <a:pt x="248699" y="0"/>
                      <a:pt x="245379" y="0"/>
                      <a:pt x="240852" y="302"/>
                    </a:cubicBezTo>
                    <a:cubicBezTo>
                      <a:pt x="199503" y="2113"/>
                      <a:pt x="160266" y="11168"/>
                      <a:pt x="124349" y="27166"/>
                    </a:cubicBezTo>
                    <a:cubicBezTo>
                      <a:pt x="89037" y="43164"/>
                      <a:pt x="61873" y="65803"/>
                      <a:pt x="43462" y="95082"/>
                    </a:cubicBezTo>
                    <a:cubicBezTo>
                      <a:pt x="14487" y="141869"/>
                      <a:pt x="302" y="194692"/>
                      <a:pt x="0" y="257175"/>
                    </a:cubicBezTo>
                    <a:cubicBezTo>
                      <a:pt x="302" y="279210"/>
                      <a:pt x="8149" y="287058"/>
                      <a:pt x="29880" y="287058"/>
                    </a:cubicBezTo>
                    <a:close/>
                    <a:moveTo>
                      <a:pt x="252019" y="12376"/>
                    </a:moveTo>
                    <a:cubicBezTo>
                      <a:pt x="252019" y="12376"/>
                      <a:pt x="252019" y="12376"/>
                      <a:pt x="252019" y="12376"/>
                    </a:cubicBezTo>
                    <a:cubicBezTo>
                      <a:pt x="251717" y="12376"/>
                      <a:pt x="251113" y="12376"/>
                      <a:pt x="250812" y="12376"/>
                    </a:cubicBezTo>
                    <a:cubicBezTo>
                      <a:pt x="251113" y="12376"/>
                      <a:pt x="251416" y="12376"/>
                      <a:pt x="252019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7" name="Freeform 1746">
                <a:extLst>
                  <a:ext uri="{FF2B5EF4-FFF2-40B4-BE49-F238E27FC236}">
                    <a16:creationId xmlns:a16="http://schemas.microsoft.com/office/drawing/2014/main" id="{42F8DD21-42A0-3D4F-A3A5-B43F9592BC32}"/>
                  </a:ext>
                </a:extLst>
              </p:cNvPr>
              <p:cNvSpPr/>
              <p:nvPr/>
            </p:nvSpPr>
            <p:spPr>
              <a:xfrm>
                <a:off x="9729453" y="3129264"/>
                <a:ext cx="286867" cy="287058"/>
              </a:xfrm>
              <a:custGeom>
                <a:avLst/>
                <a:gdLst>
                  <a:gd name="connsiteX0" fmla="*/ 211 w 286867"/>
                  <a:gd name="connsiteY0" fmla="*/ 35317 h 287058"/>
                  <a:gd name="connsiteX1" fmla="*/ 211 w 286867"/>
                  <a:gd name="connsiteY1" fmla="*/ 35317 h 287058"/>
                  <a:gd name="connsiteX2" fmla="*/ 28581 w 286867"/>
                  <a:gd name="connsiteY2" fmla="*/ 163300 h 287058"/>
                  <a:gd name="connsiteX3" fmla="*/ 118825 w 286867"/>
                  <a:gd name="connsiteY3" fmla="*/ 257175 h 287058"/>
                  <a:gd name="connsiteX4" fmla="*/ 239553 w 286867"/>
                  <a:gd name="connsiteY4" fmla="*/ 286756 h 287058"/>
                  <a:gd name="connsiteX5" fmla="*/ 250721 w 286867"/>
                  <a:gd name="connsiteY5" fmla="*/ 287058 h 287058"/>
                  <a:gd name="connsiteX6" fmla="*/ 279091 w 286867"/>
                  <a:gd name="connsiteY6" fmla="*/ 278908 h 287058"/>
                  <a:gd name="connsiteX7" fmla="*/ 286637 w 286867"/>
                  <a:gd name="connsiteY7" fmla="*/ 239366 h 287058"/>
                  <a:gd name="connsiteX8" fmla="*/ 268225 w 286867"/>
                  <a:gd name="connsiteY8" fmla="*/ 147302 h 287058"/>
                  <a:gd name="connsiteX9" fmla="*/ 149007 w 286867"/>
                  <a:gd name="connsiteY9" fmla="*/ 22941 h 287058"/>
                  <a:gd name="connsiteX10" fmla="*/ 34618 w 286867"/>
                  <a:gd name="connsiteY10" fmla="*/ 302 h 287058"/>
                  <a:gd name="connsiteX11" fmla="*/ 27374 w 286867"/>
                  <a:gd name="connsiteY11" fmla="*/ 0 h 287058"/>
                  <a:gd name="connsiteX12" fmla="*/ 6548 w 286867"/>
                  <a:gd name="connsiteY12" fmla="*/ 6943 h 287058"/>
                  <a:gd name="connsiteX13" fmla="*/ 211 w 286867"/>
                  <a:gd name="connsiteY13" fmla="*/ 35317 h 287058"/>
                  <a:gd name="connsiteX14" fmla="*/ 211 w 286867"/>
                  <a:gd name="connsiteY14" fmla="*/ 35317 h 287058"/>
                  <a:gd name="connsiteX15" fmla="*/ 250721 w 286867"/>
                  <a:gd name="connsiteY15" fmla="*/ 274984 h 287058"/>
                  <a:gd name="connsiteX16" fmla="*/ 250721 w 286867"/>
                  <a:gd name="connsiteY16" fmla="*/ 274984 h 287058"/>
                  <a:gd name="connsiteX17" fmla="*/ 249211 w 286867"/>
                  <a:gd name="connsiteY17" fmla="*/ 274984 h 287058"/>
                  <a:gd name="connsiteX18" fmla="*/ 250721 w 286867"/>
                  <a:gd name="connsiteY18" fmla="*/ 274984 h 287058"/>
                  <a:gd name="connsiteX19" fmla="*/ 27374 w 286867"/>
                  <a:gd name="connsiteY19" fmla="*/ 12074 h 287058"/>
                  <a:gd name="connsiteX20" fmla="*/ 29487 w 286867"/>
                  <a:gd name="connsiteY20" fmla="*/ 12074 h 287058"/>
                  <a:gd name="connsiteX21" fmla="*/ 27374 w 286867"/>
                  <a:gd name="connsiteY21" fmla="*/ 12074 h 287058"/>
                  <a:gd name="connsiteX22" fmla="*/ 27374 w 286867"/>
                  <a:gd name="connsiteY22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67" h="287058">
                    <a:moveTo>
                      <a:pt x="211" y="35317"/>
                    </a:moveTo>
                    <a:lnTo>
                      <a:pt x="211" y="35317"/>
                    </a:lnTo>
                    <a:cubicBezTo>
                      <a:pt x="3229" y="87234"/>
                      <a:pt x="11981" y="127682"/>
                      <a:pt x="28581" y="163300"/>
                    </a:cubicBezTo>
                    <a:cubicBezTo>
                      <a:pt x="47897" y="205861"/>
                      <a:pt x="78079" y="237555"/>
                      <a:pt x="118825" y="257175"/>
                    </a:cubicBezTo>
                    <a:cubicBezTo>
                      <a:pt x="156552" y="275588"/>
                      <a:pt x="196997" y="285549"/>
                      <a:pt x="239553" y="286756"/>
                    </a:cubicBezTo>
                    <a:cubicBezTo>
                      <a:pt x="244382" y="287058"/>
                      <a:pt x="247702" y="287058"/>
                      <a:pt x="250721" y="287058"/>
                    </a:cubicBezTo>
                    <a:cubicBezTo>
                      <a:pt x="260680" y="287058"/>
                      <a:pt x="271848" y="286454"/>
                      <a:pt x="279091" y="278908"/>
                    </a:cubicBezTo>
                    <a:cubicBezTo>
                      <a:pt x="287240" y="270457"/>
                      <a:pt x="287240" y="258383"/>
                      <a:pt x="286637" y="239366"/>
                    </a:cubicBezTo>
                    <a:cubicBezTo>
                      <a:pt x="285430" y="210690"/>
                      <a:pt x="279695" y="181411"/>
                      <a:pt x="268225" y="147302"/>
                    </a:cubicBezTo>
                    <a:cubicBezTo>
                      <a:pt x="248004" y="88140"/>
                      <a:pt x="207862" y="46183"/>
                      <a:pt x="149007" y="22941"/>
                    </a:cubicBezTo>
                    <a:cubicBezTo>
                      <a:pt x="109469" y="7546"/>
                      <a:pt x="69025" y="3018"/>
                      <a:pt x="34618" y="302"/>
                    </a:cubicBezTo>
                    <a:cubicBezTo>
                      <a:pt x="31902" y="0"/>
                      <a:pt x="29487" y="0"/>
                      <a:pt x="27374" y="0"/>
                    </a:cubicBezTo>
                    <a:cubicBezTo>
                      <a:pt x="20734" y="0"/>
                      <a:pt x="12585" y="906"/>
                      <a:pt x="6548" y="6943"/>
                    </a:cubicBezTo>
                    <a:cubicBezTo>
                      <a:pt x="-92" y="14187"/>
                      <a:pt x="-394" y="24450"/>
                      <a:pt x="211" y="35317"/>
                    </a:cubicBezTo>
                    <a:lnTo>
                      <a:pt x="211" y="35317"/>
                    </a:lnTo>
                    <a:close/>
                    <a:moveTo>
                      <a:pt x="250721" y="274984"/>
                    </a:moveTo>
                    <a:cubicBezTo>
                      <a:pt x="250721" y="274984"/>
                      <a:pt x="250721" y="274984"/>
                      <a:pt x="250721" y="274984"/>
                    </a:cubicBezTo>
                    <a:cubicBezTo>
                      <a:pt x="250116" y="274984"/>
                      <a:pt x="249815" y="274984"/>
                      <a:pt x="249211" y="274984"/>
                    </a:cubicBezTo>
                    <a:cubicBezTo>
                      <a:pt x="249815" y="274984"/>
                      <a:pt x="250418" y="274984"/>
                      <a:pt x="250721" y="274984"/>
                    </a:cubicBezTo>
                    <a:close/>
                    <a:moveTo>
                      <a:pt x="27374" y="12074"/>
                    </a:moveTo>
                    <a:cubicBezTo>
                      <a:pt x="27978" y="12074"/>
                      <a:pt x="28581" y="12074"/>
                      <a:pt x="29487" y="12074"/>
                    </a:cubicBezTo>
                    <a:cubicBezTo>
                      <a:pt x="28581" y="12074"/>
                      <a:pt x="27978" y="12074"/>
                      <a:pt x="27374" y="12074"/>
                    </a:cubicBezTo>
                    <a:cubicBezTo>
                      <a:pt x="27374" y="12074"/>
                      <a:pt x="27374" y="12074"/>
                      <a:pt x="2737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8" name="Freeform 1747">
                <a:extLst>
                  <a:ext uri="{FF2B5EF4-FFF2-40B4-BE49-F238E27FC236}">
                    <a16:creationId xmlns:a16="http://schemas.microsoft.com/office/drawing/2014/main" id="{37EC83B6-1F75-1B48-A746-11CA8CA164E3}"/>
                  </a:ext>
                </a:extLst>
              </p:cNvPr>
              <p:cNvSpPr/>
              <p:nvPr/>
            </p:nvSpPr>
            <p:spPr>
              <a:xfrm>
                <a:off x="8159237" y="1561462"/>
                <a:ext cx="286849" cy="286152"/>
              </a:xfrm>
              <a:custGeom>
                <a:avLst/>
                <a:gdLst>
                  <a:gd name="connsiteX0" fmla="*/ 126825 w 286849"/>
                  <a:gd name="connsiteY0" fmla="*/ 259288 h 286152"/>
                  <a:gd name="connsiteX1" fmla="*/ 240913 w 286849"/>
                  <a:gd name="connsiteY1" fmla="*/ 286152 h 286152"/>
                  <a:gd name="connsiteX2" fmla="*/ 241214 w 286849"/>
                  <a:gd name="connsiteY2" fmla="*/ 286152 h 286152"/>
                  <a:gd name="connsiteX3" fmla="*/ 241516 w 286849"/>
                  <a:gd name="connsiteY3" fmla="*/ 286152 h 286152"/>
                  <a:gd name="connsiteX4" fmla="*/ 252985 w 286849"/>
                  <a:gd name="connsiteY4" fmla="*/ 286152 h 286152"/>
                  <a:gd name="connsiteX5" fmla="*/ 252985 w 286849"/>
                  <a:gd name="connsiteY5" fmla="*/ 286152 h 286152"/>
                  <a:gd name="connsiteX6" fmla="*/ 252985 w 286849"/>
                  <a:gd name="connsiteY6" fmla="*/ 286152 h 286152"/>
                  <a:gd name="connsiteX7" fmla="*/ 279847 w 286849"/>
                  <a:gd name="connsiteY7" fmla="*/ 278908 h 286152"/>
                  <a:gd name="connsiteX8" fmla="*/ 286789 w 286849"/>
                  <a:gd name="connsiteY8" fmla="*/ 251742 h 286152"/>
                  <a:gd name="connsiteX9" fmla="*/ 256607 w 286849"/>
                  <a:gd name="connsiteY9" fmla="*/ 119532 h 286152"/>
                  <a:gd name="connsiteX10" fmla="*/ 223708 w 286849"/>
                  <a:gd name="connsiteY10" fmla="*/ 71236 h 286152"/>
                  <a:gd name="connsiteX11" fmla="*/ 28432 w 286849"/>
                  <a:gd name="connsiteY11" fmla="*/ 0 h 286152"/>
                  <a:gd name="connsiteX12" fmla="*/ 26922 w 286849"/>
                  <a:gd name="connsiteY12" fmla="*/ 0 h 286152"/>
                  <a:gd name="connsiteX13" fmla="*/ 7003 w 286849"/>
                  <a:gd name="connsiteY13" fmla="*/ 6641 h 286152"/>
                  <a:gd name="connsiteX14" fmla="*/ 61 w 286849"/>
                  <a:gd name="connsiteY14" fmla="*/ 33203 h 286152"/>
                  <a:gd name="connsiteX15" fmla="*/ 29337 w 286849"/>
                  <a:gd name="connsiteY15" fmla="*/ 165413 h 286152"/>
                  <a:gd name="connsiteX16" fmla="*/ 126825 w 286849"/>
                  <a:gd name="connsiteY16" fmla="*/ 259288 h 286152"/>
                  <a:gd name="connsiteX17" fmla="*/ 26922 w 286849"/>
                  <a:gd name="connsiteY17" fmla="*/ 11772 h 286152"/>
                  <a:gd name="connsiteX18" fmla="*/ 27526 w 286849"/>
                  <a:gd name="connsiteY18" fmla="*/ 11772 h 286152"/>
                  <a:gd name="connsiteX19" fmla="*/ 28734 w 286849"/>
                  <a:gd name="connsiteY19" fmla="*/ 11772 h 286152"/>
                  <a:gd name="connsiteX20" fmla="*/ 26922 w 286849"/>
                  <a:gd name="connsiteY20" fmla="*/ 1177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49" h="286152">
                    <a:moveTo>
                      <a:pt x="126825" y="259288"/>
                    </a:moveTo>
                    <a:cubicBezTo>
                      <a:pt x="162741" y="274984"/>
                      <a:pt x="201072" y="284040"/>
                      <a:pt x="240913" y="286152"/>
                    </a:cubicBezTo>
                    <a:lnTo>
                      <a:pt x="241214" y="286152"/>
                    </a:lnTo>
                    <a:lnTo>
                      <a:pt x="241516" y="286152"/>
                    </a:lnTo>
                    <a:lnTo>
                      <a:pt x="252985" y="286152"/>
                    </a:lnTo>
                    <a:lnTo>
                      <a:pt x="252985" y="286152"/>
                    </a:lnTo>
                    <a:lnTo>
                      <a:pt x="252985" y="286152"/>
                    </a:lnTo>
                    <a:cubicBezTo>
                      <a:pt x="264153" y="285851"/>
                      <a:pt x="273509" y="285247"/>
                      <a:pt x="279847" y="278908"/>
                    </a:cubicBezTo>
                    <a:cubicBezTo>
                      <a:pt x="286487" y="272267"/>
                      <a:pt x="287090" y="262608"/>
                      <a:pt x="286789" y="251742"/>
                    </a:cubicBezTo>
                    <a:cubicBezTo>
                      <a:pt x="285884" y="204352"/>
                      <a:pt x="275622" y="159980"/>
                      <a:pt x="256607" y="119532"/>
                    </a:cubicBezTo>
                    <a:cubicBezTo>
                      <a:pt x="247553" y="100214"/>
                      <a:pt x="236687" y="84518"/>
                      <a:pt x="223708" y="71236"/>
                    </a:cubicBezTo>
                    <a:cubicBezTo>
                      <a:pt x="163647" y="10565"/>
                      <a:pt x="87890" y="1207"/>
                      <a:pt x="28432" y="0"/>
                    </a:cubicBezTo>
                    <a:cubicBezTo>
                      <a:pt x="27828" y="0"/>
                      <a:pt x="27225" y="0"/>
                      <a:pt x="26922" y="0"/>
                    </a:cubicBezTo>
                    <a:cubicBezTo>
                      <a:pt x="20585" y="0"/>
                      <a:pt x="12737" y="906"/>
                      <a:pt x="7003" y="6641"/>
                    </a:cubicBezTo>
                    <a:cubicBezTo>
                      <a:pt x="362" y="13583"/>
                      <a:pt x="-241" y="23544"/>
                      <a:pt x="61" y="33203"/>
                    </a:cubicBezTo>
                    <a:cubicBezTo>
                      <a:pt x="664" y="80895"/>
                      <a:pt x="10625" y="125267"/>
                      <a:pt x="29337" y="165413"/>
                    </a:cubicBezTo>
                    <a:cubicBezTo>
                      <a:pt x="50162" y="208879"/>
                      <a:pt x="82759" y="240573"/>
                      <a:pt x="126825" y="259288"/>
                    </a:cubicBezTo>
                    <a:close/>
                    <a:moveTo>
                      <a:pt x="26922" y="11772"/>
                    </a:moveTo>
                    <a:cubicBezTo>
                      <a:pt x="27225" y="11772"/>
                      <a:pt x="27225" y="11772"/>
                      <a:pt x="27526" y="11772"/>
                    </a:cubicBezTo>
                    <a:cubicBezTo>
                      <a:pt x="27828" y="11772"/>
                      <a:pt x="28432" y="11772"/>
                      <a:pt x="28734" y="11772"/>
                    </a:cubicBezTo>
                    <a:cubicBezTo>
                      <a:pt x="28432" y="11772"/>
                      <a:pt x="27526" y="11772"/>
                      <a:pt x="2692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49" name="Freeform 1748">
                <a:extLst>
                  <a:ext uri="{FF2B5EF4-FFF2-40B4-BE49-F238E27FC236}">
                    <a16:creationId xmlns:a16="http://schemas.microsoft.com/office/drawing/2014/main" id="{2DE1A633-56AA-2744-86EF-0A9C1ECCDA83}"/>
                  </a:ext>
                </a:extLst>
              </p:cNvPr>
              <p:cNvSpPr/>
              <p:nvPr/>
            </p:nvSpPr>
            <p:spPr>
              <a:xfrm>
                <a:off x="7219371" y="1560858"/>
                <a:ext cx="286873" cy="286756"/>
              </a:xfrm>
              <a:custGeom>
                <a:avLst/>
                <a:gdLst>
                  <a:gd name="connsiteX0" fmla="*/ 82760 w 286873"/>
                  <a:gd name="connsiteY0" fmla="*/ 233631 h 286756"/>
                  <a:gd name="connsiteX1" fmla="*/ 238498 w 286873"/>
                  <a:gd name="connsiteY1" fmla="*/ 286756 h 286756"/>
                  <a:gd name="connsiteX2" fmla="*/ 239102 w 286873"/>
                  <a:gd name="connsiteY2" fmla="*/ 286756 h 286756"/>
                  <a:gd name="connsiteX3" fmla="*/ 239706 w 286873"/>
                  <a:gd name="connsiteY3" fmla="*/ 286756 h 286756"/>
                  <a:gd name="connsiteX4" fmla="*/ 252080 w 286873"/>
                  <a:gd name="connsiteY4" fmla="*/ 286756 h 286756"/>
                  <a:gd name="connsiteX5" fmla="*/ 252080 w 286873"/>
                  <a:gd name="connsiteY5" fmla="*/ 286756 h 286756"/>
                  <a:gd name="connsiteX6" fmla="*/ 252080 w 286873"/>
                  <a:gd name="connsiteY6" fmla="*/ 286756 h 286756"/>
                  <a:gd name="connsiteX7" fmla="*/ 278942 w 286873"/>
                  <a:gd name="connsiteY7" fmla="*/ 279512 h 286756"/>
                  <a:gd name="connsiteX8" fmla="*/ 286789 w 286873"/>
                  <a:gd name="connsiteY8" fmla="*/ 253251 h 286756"/>
                  <a:gd name="connsiteX9" fmla="*/ 281357 w 286873"/>
                  <a:gd name="connsiteY9" fmla="*/ 198617 h 286756"/>
                  <a:gd name="connsiteX10" fmla="*/ 224011 w 286873"/>
                  <a:gd name="connsiteY10" fmla="*/ 72142 h 286756"/>
                  <a:gd name="connsiteX11" fmla="*/ 132861 w 286873"/>
                  <a:gd name="connsiteY11" fmla="*/ 15696 h 286756"/>
                  <a:gd name="connsiteX12" fmla="*/ 29338 w 286873"/>
                  <a:gd name="connsiteY12" fmla="*/ 0 h 286756"/>
                  <a:gd name="connsiteX13" fmla="*/ 26621 w 286873"/>
                  <a:gd name="connsiteY13" fmla="*/ 0 h 286756"/>
                  <a:gd name="connsiteX14" fmla="*/ 7003 w 286873"/>
                  <a:gd name="connsiteY14" fmla="*/ 6641 h 286756"/>
                  <a:gd name="connsiteX15" fmla="*/ 61 w 286873"/>
                  <a:gd name="connsiteY15" fmla="*/ 32600 h 286756"/>
                  <a:gd name="connsiteX16" fmla="*/ 22094 w 286873"/>
                  <a:gd name="connsiteY16" fmla="*/ 147604 h 286756"/>
                  <a:gd name="connsiteX17" fmla="*/ 82760 w 286873"/>
                  <a:gd name="connsiteY17" fmla="*/ 233631 h 286756"/>
                  <a:gd name="connsiteX18" fmla="*/ 26621 w 286873"/>
                  <a:gd name="connsiteY18" fmla="*/ 12376 h 286756"/>
                  <a:gd name="connsiteX19" fmla="*/ 29036 w 286873"/>
                  <a:gd name="connsiteY19" fmla="*/ 12376 h 286756"/>
                  <a:gd name="connsiteX20" fmla="*/ 26621 w 286873"/>
                  <a:gd name="connsiteY20" fmla="*/ 12376 h 286756"/>
                  <a:gd name="connsiteX21" fmla="*/ 26621 w 286873"/>
                  <a:gd name="connsiteY21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873" h="286756">
                    <a:moveTo>
                      <a:pt x="82760" y="233631"/>
                    </a:moveTo>
                    <a:cubicBezTo>
                      <a:pt x="130145" y="271362"/>
                      <a:pt x="185679" y="281323"/>
                      <a:pt x="238498" y="286756"/>
                    </a:cubicBezTo>
                    <a:lnTo>
                      <a:pt x="239102" y="286756"/>
                    </a:lnTo>
                    <a:lnTo>
                      <a:pt x="239706" y="286756"/>
                    </a:lnTo>
                    <a:lnTo>
                      <a:pt x="252080" y="286756"/>
                    </a:lnTo>
                    <a:lnTo>
                      <a:pt x="252080" y="286756"/>
                    </a:lnTo>
                    <a:lnTo>
                      <a:pt x="252080" y="286756"/>
                    </a:lnTo>
                    <a:cubicBezTo>
                      <a:pt x="263248" y="286454"/>
                      <a:pt x="272302" y="285851"/>
                      <a:pt x="278942" y="279512"/>
                    </a:cubicBezTo>
                    <a:cubicBezTo>
                      <a:pt x="285280" y="273173"/>
                      <a:pt x="286185" y="264721"/>
                      <a:pt x="286789" y="253251"/>
                    </a:cubicBezTo>
                    <a:cubicBezTo>
                      <a:pt x="287393" y="234536"/>
                      <a:pt x="284676" y="216727"/>
                      <a:pt x="281357" y="198617"/>
                    </a:cubicBezTo>
                    <a:cubicBezTo>
                      <a:pt x="267775" y="125267"/>
                      <a:pt x="243629" y="92366"/>
                      <a:pt x="224011" y="72142"/>
                    </a:cubicBezTo>
                    <a:cubicBezTo>
                      <a:pt x="198658" y="45881"/>
                      <a:pt x="169079" y="27468"/>
                      <a:pt x="132861" y="15696"/>
                    </a:cubicBezTo>
                    <a:cubicBezTo>
                      <a:pt x="103887" y="6339"/>
                      <a:pt x="70988" y="1509"/>
                      <a:pt x="29338" y="0"/>
                    </a:cubicBezTo>
                    <a:cubicBezTo>
                      <a:pt x="28432" y="0"/>
                      <a:pt x="27526" y="0"/>
                      <a:pt x="26621" y="0"/>
                    </a:cubicBezTo>
                    <a:cubicBezTo>
                      <a:pt x="21188" y="0"/>
                      <a:pt x="13039" y="604"/>
                      <a:pt x="7003" y="6641"/>
                    </a:cubicBezTo>
                    <a:cubicBezTo>
                      <a:pt x="363" y="13583"/>
                      <a:pt x="-241" y="23846"/>
                      <a:pt x="61" y="32600"/>
                    </a:cubicBezTo>
                    <a:cubicBezTo>
                      <a:pt x="966" y="74557"/>
                      <a:pt x="8210" y="112288"/>
                      <a:pt x="22094" y="147604"/>
                    </a:cubicBezTo>
                    <a:cubicBezTo>
                      <a:pt x="36279" y="184430"/>
                      <a:pt x="56199" y="212501"/>
                      <a:pt x="82760" y="233631"/>
                    </a:cubicBezTo>
                    <a:close/>
                    <a:moveTo>
                      <a:pt x="26621" y="12376"/>
                    </a:moveTo>
                    <a:cubicBezTo>
                      <a:pt x="27224" y="12376"/>
                      <a:pt x="28130" y="12376"/>
                      <a:pt x="29036" y="12376"/>
                    </a:cubicBezTo>
                    <a:cubicBezTo>
                      <a:pt x="28130" y="12376"/>
                      <a:pt x="27224" y="12376"/>
                      <a:pt x="26621" y="12376"/>
                    </a:cubicBezTo>
                    <a:cubicBezTo>
                      <a:pt x="26621" y="12376"/>
                      <a:pt x="26621" y="12376"/>
                      <a:pt x="26621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0" name="Freeform 1749">
                <a:extLst>
                  <a:ext uri="{FF2B5EF4-FFF2-40B4-BE49-F238E27FC236}">
                    <a16:creationId xmlns:a16="http://schemas.microsoft.com/office/drawing/2014/main" id="{1B4BA891-1F4F-2B49-B5BD-9E940AE419B0}"/>
                  </a:ext>
                </a:extLst>
              </p:cNvPr>
              <p:cNvSpPr/>
              <p:nvPr/>
            </p:nvSpPr>
            <p:spPr>
              <a:xfrm>
                <a:off x="8160019" y="3439262"/>
                <a:ext cx="286685" cy="286454"/>
              </a:xfrm>
              <a:custGeom>
                <a:avLst/>
                <a:gdLst>
                  <a:gd name="connsiteX0" fmla="*/ 35799 w 286685"/>
                  <a:gd name="connsiteY0" fmla="*/ 178392 h 286454"/>
                  <a:gd name="connsiteX1" fmla="*/ 93446 w 286685"/>
                  <a:gd name="connsiteY1" fmla="*/ 241781 h 286454"/>
                  <a:gd name="connsiteX2" fmla="*/ 239225 w 286685"/>
                  <a:gd name="connsiteY2" fmla="*/ 286454 h 286454"/>
                  <a:gd name="connsiteX3" fmla="*/ 239527 w 286685"/>
                  <a:gd name="connsiteY3" fmla="*/ 286454 h 286454"/>
                  <a:gd name="connsiteX4" fmla="*/ 239829 w 286685"/>
                  <a:gd name="connsiteY4" fmla="*/ 286454 h 286454"/>
                  <a:gd name="connsiteX5" fmla="*/ 248581 w 286685"/>
                  <a:gd name="connsiteY5" fmla="*/ 286454 h 286454"/>
                  <a:gd name="connsiteX6" fmla="*/ 279669 w 286685"/>
                  <a:gd name="connsiteY6" fmla="*/ 278908 h 286454"/>
                  <a:gd name="connsiteX7" fmla="*/ 286611 w 286685"/>
                  <a:gd name="connsiteY7" fmla="*/ 248723 h 286454"/>
                  <a:gd name="connsiteX8" fmla="*/ 274538 w 286685"/>
                  <a:gd name="connsiteY8" fmla="*/ 167526 h 286454"/>
                  <a:gd name="connsiteX9" fmla="*/ 211156 w 286685"/>
                  <a:gd name="connsiteY9" fmla="*/ 59162 h 286454"/>
                  <a:gd name="connsiteX10" fmla="*/ 30366 w 286685"/>
                  <a:gd name="connsiteY10" fmla="*/ 0 h 286454"/>
                  <a:gd name="connsiteX11" fmla="*/ 27046 w 286685"/>
                  <a:gd name="connsiteY11" fmla="*/ 0 h 286454"/>
                  <a:gd name="connsiteX12" fmla="*/ 184 w 286685"/>
                  <a:gd name="connsiteY12" fmla="*/ 29279 h 286454"/>
                  <a:gd name="connsiteX13" fmla="*/ 7730 w 286685"/>
                  <a:gd name="connsiteY13" fmla="*/ 99912 h 286454"/>
                  <a:gd name="connsiteX14" fmla="*/ 35799 w 286685"/>
                  <a:gd name="connsiteY14" fmla="*/ 178392 h 286454"/>
                  <a:gd name="connsiteX15" fmla="*/ 27046 w 286685"/>
                  <a:gd name="connsiteY15" fmla="*/ 11772 h 286454"/>
                  <a:gd name="connsiteX16" fmla="*/ 27046 w 286685"/>
                  <a:gd name="connsiteY16" fmla="*/ 11772 h 286454"/>
                  <a:gd name="connsiteX17" fmla="*/ 25537 w 286685"/>
                  <a:gd name="connsiteY17" fmla="*/ 11772 h 286454"/>
                  <a:gd name="connsiteX18" fmla="*/ 27046 w 286685"/>
                  <a:gd name="connsiteY18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685" h="286454">
                    <a:moveTo>
                      <a:pt x="35799" y="178392"/>
                    </a:moveTo>
                    <a:cubicBezTo>
                      <a:pt x="50286" y="204653"/>
                      <a:pt x="69301" y="225481"/>
                      <a:pt x="93446" y="241781"/>
                    </a:cubicBezTo>
                    <a:cubicBezTo>
                      <a:pt x="133588" y="268645"/>
                      <a:pt x="181276" y="283134"/>
                      <a:pt x="239225" y="286454"/>
                    </a:cubicBezTo>
                    <a:lnTo>
                      <a:pt x="239527" y="286454"/>
                    </a:lnTo>
                    <a:lnTo>
                      <a:pt x="239829" y="286454"/>
                    </a:lnTo>
                    <a:lnTo>
                      <a:pt x="248581" y="286454"/>
                    </a:lnTo>
                    <a:cubicBezTo>
                      <a:pt x="260654" y="286454"/>
                      <a:pt x="272425" y="286454"/>
                      <a:pt x="279669" y="278908"/>
                    </a:cubicBezTo>
                    <a:cubicBezTo>
                      <a:pt x="286611" y="271966"/>
                      <a:pt x="286913" y="262004"/>
                      <a:pt x="286611" y="248723"/>
                    </a:cubicBezTo>
                    <a:cubicBezTo>
                      <a:pt x="286007" y="222462"/>
                      <a:pt x="281781" y="194994"/>
                      <a:pt x="274538" y="167526"/>
                    </a:cubicBezTo>
                    <a:cubicBezTo>
                      <a:pt x="260956" y="118325"/>
                      <a:pt x="240734" y="83914"/>
                      <a:pt x="211156" y="59162"/>
                    </a:cubicBezTo>
                    <a:cubicBezTo>
                      <a:pt x="154112" y="11168"/>
                      <a:pt x="84694" y="2113"/>
                      <a:pt x="30366" y="0"/>
                    </a:cubicBezTo>
                    <a:cubicBezTo>
                      <a:pt x="29159" y="0"/>
                      <a:pt x="28253" y="0"/>
                      <a:pt x="27046" y="0"/>
                    </a:cubicBezTo>
                    <a:cubicBezTo>
                      <a:pt x="1391" y="0"/>
                      <a:pt x="486" y="19620"/>
                      <a:pt x="184" y="29279"/>
                    </a:cubicBezTo>
                    <a:cubicBezTo>
                      <a:pt x="-721" y="50409"/>
                      <a:pt x="1694" y="72142"/>
                      <a:pt x="7730" y="99912"/>
                    </a:cubicBezTo>
                    <a:cubicBezTo>
                      <a:pt x="14370" y="130700"/>
                      <a:pt x="23726" y="156660"/>
                      <a:pt x="35799" y="178392"/>
                    </a:cubicBezTo>
                    <a:close/>
                    <a:moveTo>
                      <a:pt x="27046" y="11772"/>
                    </a:moveTo>
                    <a:cubicBezTo>
                      <a:pt x="27046" y="11772"/>
                      <a:pt x="27046" y="11772"/>
                      <a:pt x="27046" y="11772"/>
                    </a:cubicBezTo>
                    <a:cubicBezTo>
                      <a:pt x="26443" y="11772"/>
                      <a:pt x="25839" y="11772"/>
                      <a:pt x="25537" y="11772"/>
                    </a:cubicBezTo>
                    <a:cubicBezTo>
                      <a:pt x="25839" y="11772"/>
                      <a:pt x="26443" y="11772"/>
                      <a:pt x="27046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1" name="Freeform 1750">
                <a:extLst>
                  <a:ext uri="{FF2B5EF4-FFF2-40B4-BE49-F238E27FC236}">
                    <a16:creationId xmlns:a16="http://schemas.microsoft.com/office/drawing/2014/main" id="{868175FE-3582-334A-B2E4-29EBC8E29F54}"/>
                  </a:ext>
                </a:extLst>
              </p:cNvPr>
              <p:cNvSpPr/>
              <p:nvPr/>
            </p:nvSpPr>
            <p:spPr>
              <a:xfrm>
                <a:off x="9415710" y="4065598"/>
                <a:ext cx="285958" cy="287057"/>
              </a:xfrm>
              <a:custGeom>
                <a:avLst/>
                <a:gdLst>
                  <a:gd name="connsiteX0" fmla="*/ 17264 w 285958"/>
                  <a:gd name="connsiteY0" fmla="*/ 137039 h 287057"/>
                  <a:gd name="connsiteX1" fmla="*/ 123505 w 285958"/>
                  <a:gd name="connsiteY1" fmla="*/ 258986 h 287057"/>
                  <a:gd name="connsiteX2" fmla="*/ 251476 w 285958"/>
                  <a:gd name="connsiteY2" fmla="*/ 287058 h 287057"/>
                  <a:gd name="connsiteX3" fmla="*/ 253890 w 285958"/>
                  <a:gd name="connsiteY3" fmla="*/ 287058 h 287057"/>
                  <a:gd name="connsiteX4" fmla="*/ 278942 w 285958"/>
                  <a:gd name="connsiteY4" fmla="*/ 279512 h 287057"/>
                  <a:gd name="connsiteX5" fmla="*/ 285884 w 285958"/>
                  <a:gd name="connsiteY5" fmla="*/ 252647 h 287057"/>
                  <a:gd name="connsiteX6" fmla="*/ 255702 w 285958"/>
                  <a:gd name="connsiteY6" fmla="*/ 120136 h 287057"/>
                  <a:gd name="connsiteX7" fmla="*/ 201978 w 285958"/>
                  <a:gd name="connsiteY7" fmla="*/ 52522 h 287057"/>
                  <a:gd name="connsiteX8" fmla="*/ 43220 w 285958"/>
                  <a:gd name="connsiteY8" fmla="*/ 302 h 287057"/>
                  <a:gd name="connsiteX9" fmla="*/ 35374 w 285958"/>
                  <a:gd name="connsiteY9" fmla="*/ 0 h 287057"/>
                  <a:gd name="connsiteX10" fmla="*/ 32053 w 285958"/>
                  <a:gd name="connsiteY10" fmla="*/ 0 h 287057"/>
                  <a:gd name="connsiteX11" fmla="*/ 7002 w 285958"/>
                  <a:gd name="connsiteY11" fmla="*/ 7244 h 287057"/>
                  <a:gd name="connsiteX12" fmla="*/ 61 w 285958"/>
                  <a:gd name="connsiteY12" fmla="*/ 35618 h 287057"/>
                  <a:gd name="connsiteX13" fmla="*/ 17264 w 285958"/>
                  <a:gd name="connsiteY13" fmla="*/ 137039 h 287057"/>
                  <a:gd name="connsiteX14" fmla="*/ 254494 w 285958"/>
                  <a:gd name="connsiteY14" fmla="*/ 274682 h 287057"/>
                  <a:gd name="connsiteX15" fmla="*/ 253890 w 285958"/>
                  <a:gd name="connsiteY15" fmla="*/ 274682 h 287057"/>
                  <a:gd name="connsiteX16" fmla="*/ 251476 w 285958"/>
                  <a:gd name="connsiteY16" fmla="*/ 274682 h 287057"/>
                  <a:gd name="connsiteX17" fmla="*/ 254494 w 285958"/>
                  <a:gd name="connsiteY17" fmla="*/ 274682 h 287057"/>
                  <a:gd name="connsiteX18" fmla="*/ 32053 w 285958"/>
                  <a:gd name="connsiteY18" fmla="*/ 11772 h 287057"/>
                  <a:gd name="connsiteX19" fmla="*/ 35374 w 285958"/>
                  <a:gd name="connsiteY19" fmla="*/ 11772 h 287057"/>
                  <a:gd name="connsiteX20" fmla="*/ 32053 w 285958"/>
                  <a:gd name="connsiteY20" fmla="*/ 11772 h 287057"/>
                  <a:gd name="connsiteX21" fmla="*/ 32053 w 285958"/>
                  <a:gd name="connsiteY21" fmla="*/ 11772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5958" h="287057">
                    <a:moveTo>
                      <a:pt x="17264" y="137039"/>
                    </a:moveTo>
                    <a:cubicBezTo>
                      <a:pt x="35977" y="193787"/>
                      <a:pt x="71893" y="234838"/>
                      <a:pt x="123505" y="258986"/>
                    </a:cubicBezTo>
                    <a:cubicBezTo>
                      <a:pt x="162138" y="276795"/>
                      <a:pt x="204996" y="286454"/>
                      <a:pt x="251476" y="287058"/>
                    </a:cubicBezTo>
                    <a:cubicBezTo>
                      <a:pt x="252381" y="287058"/>
                      <a:pt x="253287" y="287058"/>
                      <a:pt x="253890" y="287058"/>
                    </a:cubicBezTo>
                    <a:cubicBezTo>
                      <a:pt x="262644" y="287058"/>
                      <a:pt x="272302" y="286454"/>
                      <a:pt x="278942" y="279512"/>
                    </a:cubicBezTo>
                    <a:cubicBezTo>
                      <a:pt x="285884" y="272569"/>
                      <a:pt x="286185" y="262307"/>
                      <a:pt x="285884" y="252647"/>
                    </a:cubicBezTo>
                    <a:cubicBezTo>
                      <a:pt x="284374" y="201937"/>
                      <a:pt x="274716" y="158471"/>
                      <a:pt x="255702" y="120136"/>
                    </a:cubicBezTo>
                    <a:cubicBezTo>
                      <a:pt x="240611" y="89951"/>
                      <a:pt x="223708" y="68218"/>
                      <a:pt x="201978" y="52522"/>
                    </a:cubicBezTo>
                    <a:cubicBezTo>
                      <a:pt x="160326" y="21431"/>
                      <a:pt x="109923" y="4830"/>
                      <a:pt x="43220" y="302"/>
                    </a:cubicBezTo>
                    <a:cubicBezTo>
                      <a:pt x="40202" y="0"/>
                      <a:pt x="37788" y="0"/>
                      <a:pt x="35374" y="0"/>
                    </a:cubicBezTo>
                    <a:cubicBezTo>
                      <a:pt x="34166" y="0"/>
                      <a:pt x="33261" y="0"/>
                      <a:pt x="32053" y="0"/>
                    </a:cubicBezTo>
                    <a:cubicBezTo>
                      <a:pt x="22999" y="0"/>
                      <a:pt x="13341" y="604"/>
                      <a:pt x="7002" y="7244"/>
                    </a:cubicBezTo>
                    <a:cubicBezTo>
                      <a:pt x="362" y="14187"/>
                      <a:pt x="-241" y="23846"/>
                      <a:pt x="61" y="35618"/>
                    </a:cubicBezTo>
                    <a:cubicBezTo>
                      <a:pt x="362" y="69425"/>
                      <a:pt x="6097" y="103534"/>
                      <a:pt x="17264" y="137039"/>
                    </a:cubicBezTo>
                    <a:close/>
                    <a:moveTo>
                      <a:pt x="254494" y="274682"/>
                    </a:moveTo>
                    <a:cubicBezTo>
                      <a:pt x="254192" y="274682"/>
                      <a:pt x="254192" y="274682"/>
                      <a:pt x="253890" y="274682"/>
                    </a:cubicBezTo>
                    <a:cubicBezTo>
                      <a:pt x="252985" y="274682"/>
                      <a:pt x="252381" y="274682"/>
                      <a:pt x="251476" y="274682"/>
                    </a:cubicBezTo>
                    <a:cubicBezTo>
                      <a:pt x="252683" y="274682"/>
                      <a:pt x="253589" y="274682"/>
                      <a:pt x="254494" y="274682"/>
                    </a:cubicBezTo>
                    <a:close/>
                    <a:moveTo>
                      <a:pt x="32053" y="11772"/>
                    </a:moveTo>
                    <a:cubicBezTo>
                      <a:pt x="32959" y="11772"/>
                      <a:pt x="34166" y="11772"/>
                      <a:pt x="35374" y="11772"/>
                    </a:cubicBezTo>
                    <a:cubicBezTo>
                      <a:pt x="34166" y="11772"/>
                      <a:pt x="32959" y="11772"/>
                      <a:pt x="32053" y="11772"/>
                    </a:cubicBezTo>
                    <a:cubicBezTo>
                      <a:pt x="32053" y="11772"/>
                      <a:pt x="32053" y="11772"/>
                      <a:pt x="32053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2" name="Freeform 1751">
                <a:extLst>
                  <a:ext uri="{FF2B5EF4-FFF2-40B4-BE49-F238E27FC236}">
                    <a16:creationId xmlns:a16="http://schemas.microsoft.com/office/drawing/2014/main" id="{DF488D10-BD24-A64E-8BDF-39380D7B741A}"/>
                  </a:ext>
                </a:extLst>
              </p:cNvPr>
              <p:cNvSpPr/>
              <p:nvPr/>
            </p:nvSpPr>
            <p:spPr>
              <a:xfrm>
                <a:off x="8160203" y="5316761"/>
                <a:ext cx="286239" cy="286756"/>
              </a:xfrm>
              <a:custGeom>
                <a:avLst/>
                <a:gdLst>
                  <a:gd name="connsiteX0" fmla="*/ 258960 w 286239"/>
                  <a:gd name="connsiteY0" fmla="*/ 125267 h 286756"/>
                  <a:gd name="connsiteX1" fmla="*/ 172640 w 286239"/>
                  <a:gd name="connsiteY1" fmla="*/ 34109 h 286756"/>
                  <a:gd name="connsiteX2" fmla="*/ 34709 w 286239"/>
                  <a:gd name="connsiteY2" fmla="*/ 302 h 286756"/>
                  <a:gd name="connsiteX3" fmla="*/ 27164 w 286239"/>
                  <a:gd name="connsiteY3" fmla="*/ 0 h 286756"/>
                  <a:gd name="connsiteX4" fmla="*/ 0 w 286239"/>
                  <a:gd name="connsiteY4" fmla="*/ 32599 h 286756"/>
                  <a:gd name="connsiteX5" fmla="*/ 17807 w 286239"/>
                  <a:gd name="connsiteY5" fmla="*/ 138850 h 286756"/>
                  <a:gd name="connsiteX6" fmla="*/ 105335 w 286239"/>
                  <a:gd name="connsiteY6" fmla="*/ 250233 h 286756"/>
                  <a:gd name="connsiteX7" fmla="*/ 238135 w 286239"/>
                  <a:gd name="connsiteY7" fmla="*/ 286756 h 286756"/>
                  <a:gd name="connsiteX8" fmla="*/ 238437 w 286239"/>
                  <a:gd name="connsiteY8" fmla="*/ 286756 h 286756"/>
                  <a:gd name="connsiteX9" fmla="*/ 238739 w 286239"/>
                  <a:gd name="connsiteY9" fmla="*/ 286756 h 286756"/>
                  <a:gd name="connsiteX10" fmla="*/ 247793 w 286239"/>
                  <a:gd name="connsiteY10" fmla="*/ 286756 h 286756"/>
                  <a:gd name="connsiteX11" fmla="*/ 279786 w 286239"/>
                  <a:gd name="connsiteY11" fmla="*/ 278304 h 286756"/>
                  <a:gd name="connsiteX12" fmla="*/ 285823 w 286239"/>
                  <a:gd name="connsiteY12" fmla="*/ 246308 h 286756"/>
                  <a:gd name="connsiteX13" fmla="*/ 258960 w 286239"/>
                  <a:gd name="connsiteY13" fmla="*/ 125267 h 286756"/>
                  <a:gd name="connsiteX14" fmla="*/ 25050 w 286239"/>
                  <a:gd name="connsiteY14" fmla="*/ 11772 h 286756"/>
                  <a:gd name="connsiteX15" fmla="*/ 27164 w 286239"/>
                  <a:gd name="connsiteY15" fmla="*/ 11772 h 286756"/>
                  <a:gd name="connsiteX16" fmla="*/ 27164 w 286239"/>
                  <a:gd name="connsiteY16" fmla="*/ 11772 h 286756"/>
                  <a:gd name="connsiteX17" fmla="*/ 25050 w 286239"/>
                  <a:gd name="connsiteY17" fmla="*/ 1177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239" h="286756">
                    <a:moveTo>
                      <a:pt x="258960" y="125267"/>
                    </a:moveTo>
                    <a:cubicBezTo>
                      <a:pt x="239946" y="84518"/>
                      <a:pt x="211575" y="54635"/>
                      <a:pt x="172640" y="34109"/>
                    </a:cubicBezTo>
                    <a:cubicBezTo>
                      <a:pt x="127971" y="10263"/>
                      <a:pt x="79982" y="4226"/>
                      <a:pt x="34709" y="302"/>
                    </a:cubicBezTo>
                    <a:cubicBezTo>
                      <a:pt x="31691" y="0"/>
                      <a:pt x="29578" y="0"/>
                      <a:pt x="27164" y="0"/>
                    </a:cubicBezTo>
                    <a:cubicBezTo>
                      <a:pt x="0" y="0"/>
                      <a:pt x="0" y="22035"/>
                      <a:pt x="0" y="32599"/>
                    </a:cubicBezTo>
                    <a:cubicBezTo>
                      <a:pt x="0" y="68218"/>
                      <a:pt x="6036" y="103836"/>
                      <a:pt x="17807" y="138850"/>
                    </a:cubicBezTo>
                    <a:cubicBezTo>
                      <a:pt x="35614" y="190768"/>
                      <a:pt x="64287" y="227292"/>
                      <a:pt x="105335" y="250233"/>
                    </a:cubicBezTo>
                    <a:cubicBezTo>
                      <a:pt x="143968" y="271966"/>
                      <a:pt x="187429" y="284039"/>
                      <a:pt x="238135" y="286756"/>
                    </a:cubicBezTo>
                    <a:lnTo>
                      <a:pt x="238437" y="286756"/>
                    </a:lnTo>
                    <a:lnTo>
                      <a:pt x="238739" y="286756"/>
                    </a:lnTo>
                    <a:lnTo>
                      <a:pt x="247793" y="286756"/>
                    </a:lnTo>
                    <a:cubicBezTo>
                      <a:pt x="260469" y="286454"/>
                      <a:pt x="272241" y="286454"/>
                      <a:pt x="279786" y="278304"/>
                    </a:cubicBezTo>
                    <a:cubicBezTo>
                      <a:pt x="286728" y="270758"/>
                      <a:pt x="286728" y="260193"/>
                      <a:pt x="285823" y="246308"/>
                    </a:cubicBezTo>
                    <a:cubicBezTo>
                      <a:pt x="283710" y="198918"/>
                      <a:pt x="274957" y="159376"/>
                      <a:pt x="258960" y="125267"/>
                    </a:cubicBezTo>
                    <a:close/>
                    <a:moveTo>
                      <a:pt x="25050" y="11772"/>
                    </a:moveTo>
                    <a:cubicBezTo>
                      <a:pt x="25655" y="11772"/>
                      <a:pt x="26560" y="11772"/>
                      <a:pt x="27164" y="11772"/>
                    </a:cubicBezTo>
                    <a:cubicBezTo>
                      <a:pt x="27164" y="11772"/>
                      <a:pt x="27164" y="11772"/>
                      <a:pt x="27164" y="11772"/>
                    </a:cubicBezTo>
                    <a:cubicBezTo>
                      <a:pt x="26862" y="11772"/>
                      <a:pt x="25956" y="11772"/>
                      <a:pt x="250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3" name="Freeform 1752">
                <a:extLst>
                  <a:ext uri="{FF2B5EF4-FFF2-40B4-BE49-F238E27FC236}">
                    <a16:creationId xmlns:a16="http://schemas.microsoft.com/office/drawing/2014/main" id="{1E73F340-8D1A-AD44-8D03-16D53C37983C}"/>
                  </a:ext>
                </a:extLst>
              </p:cNvPr>
              <p:cNvSpPr/>
              <p:nvPr/>
            </p:nvSpPr>
            <p:spPr>
              <a:xfrm>
                <a:off x="7534863" y="3756807"/>
                <a:ext cx="288737" cy="287057"/>
              </a:xfrm>
              <a:custGeom>
                <a:avLst/>
                <a:gdLst>
                  <a:gd name="connsiteX0" fmla="*/ 31964 w 288737"/>
                  <a:gd name="connsiteY0" fmla="*/ 287058 h 287057"/>
                  <a:gd name="connsiteX1" fmla="*/ 41622 w 288737"/>
                  <a:gd name="connsiteY1" fmla="*/ 286756 h 287057"/>
                  <a:gd name="connsiteX2" fmla="*/ 44338 w 288737"/>
                  <a:gd name="connsiteY2" fmla="*/ 286756 h 287057"/>
                  <a:gd name="connsiteX3" fmla="*/ 44640 w 288737"/>
                  <a:gd name="connsiteY3" fmla="*/ 286454 h 287057"/>
                  <a:gd name="connsiteX4" fmla="*/ 45848 w 288737"/>
                  <a:gd name="connsiteY4" fmla="*/ 286454 h 287057"/>
                  <a:gd name="connsiteX5" fmla="*/ 49469 w 288737"/>
                  <a:gd name="connsiteY5" fmla="*/ 286454 h 287057"/>
                  <a:gd name="connsiteX6" fmla="*/ 86291 w 288737"/>
                  <a:gd name="connsiteY6" fmla="*/ 281927 h 287057"/>
                  <a:gd name="connsiteX7" fmla="*/ 92630 w 288737"/>
                  <a:gd name="connsiteY7" fmla="*/ 280719 h 287057"/>
                  <a:gd name="connsiteX8" fmla="*/ 207019 w 288737"/>
                  <a:gd name="connsiteY8" fmla="*/ 231518 h 287057"/>
                  <a:gd name="connsiteX9" fmla="*/ 273721 w 288737"/>
                  <a:gd name="connsiteY9" fmla="*/ 124664 h 287057"/>
                  <a:gd name="connsiteX10" fmla="*/ 286699 w 288737"/>
                  <a:gd name="connsiteY10" fmla="*/ 44674 h 287057"/>
                  <a:gd name="connsiteX11" fmla="*/ 288510 w 288737"/>
                  <a:gd name="connsiteY11" fmla="*/ 28977 h 287057"/>
                  <a:gd name="connsiteX12" fmla="*/ 283379 w 288737"/>
                  <a:gd name="connsiteY12" fmla="*/ 8754 h 287057"/>
                  <a:gd name="connsiteX13" fmla="*/ 262252 w 288737"/>
                  <a:gd name="connsiteY13" fmla="*/ 302 h 287057"/>
                  <a:gd name="connsiteX14" fmla="*/ 253197 w 288737"/>
                  <a:gd name="connsiteY14" fmla="*/ 0 h 287057"/>
                  <a:gd name="connsiteX15" fmla="*/ 167179 w 288737"/>
                  <a:gd name="connsiteY15" fmla="*/ 12678 h 287057"/>
                  <a:gd name="connsiteX16" fmla="*/ 12647 w 288737"/>
                  <a:gd name="connsiteY16" fmla="*/ 170243 h 287057"/>
                  <a:gd name="connsiteX17" fmla="*/ 1782 w 288737"/>
                  <a:gd name="connsiteY17" fmla="*/ 238460 h 287057"/>
                  <a:gd name="connsiteX18" fmla="*/ 1178 w 288737"/>
                  <a:gd name="connsiteY18" fmla="*/ 243290 h 287057"/>
                  <a:gd name="connsiteX19" fmla="*/ 6007 w 288737"/>
                  <a:gd name="connsiteY19" fmla="*/ 278606 h 287057"/>
                  <a:gd name="connsiteX20" fmla="*/ 31964 w 288737"/>
                  <a:gd name="connsiteY20" fmla="*/ 287058 h 287057"/>
                  <a:gd name="connsiteX21" fmla="*/ 252895 w 288737"/>
                  <a:gd name="connsiteY21" fmla="*/ 12376 h 287057"/>
                  <a:gd name="connsiteX22" fmla="*/ 261648 w 288737"/>
                  <a:gd name="connsiteY22" fmla="*/ 12678 h 287057"/>
                  <a:gd name="connsiteX23" fmla="*/ 251386 w 288737"/>
                  <a:gd name="connsiteY23" fmla="*/ 12678 h 287057"/>
                  <a:gd name="connsiteX24" fmla="*/ 252895 w 288737"/>
                  <a:gd name="connsiteY24" fmla="*/ 12376 h 287057"/>
                  <a:gd name="connsiteX25" fmla="*/ 50375 w 288737"/>
                  <a:gd name="connsiteY25" fmla="*/ 274380 h 287057"/>
                  <a:gd name="connsiteX26" fmla="*/ 49469 w 288737"/>
                  <a:gd name="connsiteY26" fmla="*/ 274380 h 287057"/>
                  <a:gd name="connsiteX27" fmla="*/ 46149 w 288737"/>
                  <a:gd name="connsiteY27" fmla="*/ 274380 h 287057"/>
                  <a:gd name="connsiteX28" fmla="*/ 50375 w 288737"/>
                  <a:gd name="connsiteY28" fmla="*/ 274380 h 287057"/>
                  <a:gd name="connsiteX29" fmla="*/ 34680 w 288737"/>
                  <a:gd name="connsiteY29" fmla="*/ 274984 h 287057"/>
                  <a:gd name="connsiteX30" fmla="*/ 31964 w 288737"/>
                  <a:gd name="connsiteY30" fmla="*/ 274984 h 287057"/>
                  <a:gd name="connsiteX31" fmla="*/ 31661 w 288737"/>
                  <a:gd name="connsiteY31" fmla="*/ 274984 h 287057"/>
                  <a:gd name="connsiteX32" fmla="*/ 34680 w 288737"/>
                  <a:gd name="connsiteY3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88737" h="287057">
                    <a:moveTo>
                      <a:pt x="31964" y="287058"/>
                    </a:moveTo>
                    <a:cubicBezTo>
                      <a:pt x="34680" y="287058"/>
                      <a:pt x="37698" y="287058"/>
                      <a:pt x="41622" y="286756"/>
                    </a:cubicBezTo>
                    <a:lnTo>
                      <a:pt x="44338" y="286756"/>
                    </a:lnTo>
                    <a:lnTo>
                      <a:pt x="44640" y="286454"/>
                    </a:lnTo>
                    <a:cubicBezTo>
                      <a:pt x="44942" y="286454"/>
                      <a:pt x="45243" y="286454"/>
                      <a:pt x="45848" y="286454"/>
                    </a:cubicBezTo>
                    <a:cubicBezTo>
                      <a:pt x="47055" y="286454"/>
                      <a:pt x="48262" y="286454"/>
                      <a:pt x="49469" y="286454"/>
                    </a:cubicBezTo>
                    <a:cubicBezTo>
                      <a:pt x="61240" y="286454"/>
                      <a:pt x="73916" y="284039"/>
                      <a:pt x="86291" y="281927"/>
                    </a:cubicBezTo>
                    <a:cubicBezTo>
                      <a:pt x="88404" y="281625"/>
                      <a:pt x="90516" y="281323"/>
                      <a:pt x="92630" y="280719"/>
                    </a:cubicBezTo>
                    <a:cubicBezTo>
                      <a:pt x="139109" y="272268"/>
                      <a:pt x="177440" y="255968"/>
                      <a:pt x="207019" y="231518"/>
                    </a:cubicBezTo>
                    <a:cubicBezTo>
                      <a:pt x="238710" y="205257"/>
                      <a:pt x="261044" y="169337"/>
                      <a:pt x="273721" y="124664"/>
                    </a:cubicBezTo>
                    <a:cubicBezTo>
                      <a:pt x="280964" y="98101"/>
                      <a:pt x="283983" y="70934"/>
                      <a:pt x="286699" y="44674"/>
                    </a:cubicBezTo>
                    <a:cubicBezTo>
                      <a:pt x="287303" y="39542"/>
                      <a:pt x="287906" y="34109"/>
                      <a:pt x="288510" y="28977"/>
                    </a:cubicBezTo>
                    <a:cubicBezTo>
                      <a:pt x="289416" y="20828"/>
                      <a:pt x="287604" y="13885"/>
                      <a:pt x="283379" y="8754"/>
                    </a:cubicBezTo>
                    <a:cubicBezTo>
                      <a:pt x="278550" y="3320"/>
                      <a:pt x="271910" y="604"/>
                      <a:pt x="262252" y="302"/>
                    </a:cubicBezTo>
                    <a:cubicBezTo>
                      <a:pt x="259234" y="302"/>
                      <a:pt x="256215" y="0"/>
                      <a:pt x="253197" y="0"/>
                    </a:cubicBezTo>
                    <a:cubicBezTo>
                      <a:pt x="227240" y="0"/>
                      <a:pt x="200077" y="3924"/>
                      <a:pt x="167179" y="12678"/>
                    </a:cubicBezTo>
                    <a:cubicBezTo>
                      <a:pt x="85688" y="33807"/>
                      <a:pt x="33775" y="86631"/>
                      <a:pt x="12647" y="170243"/>
                    </a:cubicBezTo>
                    <a:cubicBezTo>
                      <a:pt x="6912" y="192881"/>
                      <a:pt x="4196" y="216124"/>
                      <a:pt x="1782" y="238460"/>
                    </a:cubicBezTo>
                    <a:lnTo>
                      <a:pt x="1178" y="243290"/>
                    </a:lnTo>
                    <a:cubicBezTo>
                      <a:pt x="-633" y="259288"/>
                      <a:pt x="-1237" y="270456"/>
                      <a:pt x="6007" y="278606"/>
                    </a:cubicBezTo>
                    <a:cubicBezTo>
                      <a:pt x="12345" y="286454"/>
                      <a:pt x="22607" y="287058"/>
                      <a:pt x="31964" y="287058"/>
                    </a:cubicBezTo>
                    <a:close/>
                    <a:moveTo>
                      <a:pt x="252895" y="12376"/>
                    </a:moveTo>
                    <a:cubicBezTo>
                      <a:pt x="255913" y="12376"/>
                      <a:pt x="258630" y="12376"/>
                      <a:pt x="261648" y="12678"/>
                    </a:cubicBezTo>
                    <a:cubicBezTo>
                      <a:pt x="258026" y="12678"/>
                      <a:pt x="254706" y="12376"/>
                      <a:pt x="251386" y="12678"/>
                    </a:cubicBezTo>
                    <a:cubicBezTo>
                      <a:pt x="251688" y="12376"/>
                      <a:pt x="252292" y="12376"/>
                      <a:pt x="252895" y="12376"/>
                    </a:cubicBezTo>
                    <a:close/>
                    <a:moveTo>
                      <a:pt x="50375" y="274380"/>
                    </a:moveTo>
                    <a:cubicBezTo>
                      <a:pt x="50073" y="274380"/>
                      <a:pt x="49771" y="274380"/>
                      <a:pt x="49469" y="274380"/>
                    </a:cubicBezTo>
                    <a:cubicBezTo>
                      <a:pt x="48262" y="274380"/>
                      <a:pt x="47357" y="274380"/>
                      <a:pt x="46149" y="274380"/>
                    </a:cubicBezTo>
                    <a:cubicBezTo>
                      <a:pt x="47357" y="274380"/>
                      <a:pt x="48866" y="274380"/>
                      <a:pt x="50375" y="274380"/>
                    </a:cubicBezTo>
                    <a:close/>
                    <a:moveTo>
                      <a:pt x="34680" y="274984"/>
                    </a:moveTo>
                    <a:cubicBezTo>
                      <a:pt x="33775" y="274984"/>
                      <a:pt x="32869" y="274984"/>
                      <a:pt x="31964" y="274984"/>
                    </a:cubicBezTo>
                    <a:cubicBezTo>
                      <a:pt x="31964" y="274984"/>
                      <a:pt x="31661" y="274984"/>
                      <a:pt x="31661" y="274984"/>
                    </a:cubicBezTo>
                    <a:cubicBezTo>
                      <a:pt x="32567" y="274984"/>
                      <a:pt x="33775" y="274984"/>
                      <a:pt x="34680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4" name="Freeform 1753">
                <a:extLst>
                  <a:ext uri="{FF2B5EF4-FFF2-40B4-BE49-F238E27FC236}">
                    <a16:creationId xmlns:a16="http://schemas.microsoft.com/office/drawing/2014/main" id="{F970D494-404B-CA46-9B68-60BF1A40BC47}"/>
                  </a:ext>
                </a:extLst>
              </p:cNvPr>
              <p:cNvSpPr/>
              <p:nvPr/>
            </p:nvSpPr>
            <p:spPr>
              <a:xfrm>
                <a:off x="7534153" y="4065296"/>
                <a:ext cx="289360" cy="287359"/>
              </a:xfrm>
              <a:custGeom>
                <a:avLst/>
                <a:gdLst>
                  <a:gd name="connsiteX0" fmla="*/ 266583 w 289360"/>
                  <a:gd name="connsiteY0" fmla="*/ 139756 h 287359"/>
                  <a:gd name="connsiteX1" fmla="*/ 194449 w 289360"/>
                  <a:gd name="connsiteY1" fmla="*/ 45277 h 287359"/>
                  <a:gd name="connsiteX2" fmla="*/ 46859 w 289360"/>
                  <a:gd name="connsiteY2" fmla="*/ 604 h 287359"/>
                  <a:gd name="connsiteX3" fmla="*/ 46255 w 289360"/>
                  <a:gd name="connsiteY3" fmla="*/ 604 h 287359"/>
                  <a:gd name="connsiteX4" fmla="*/ 34786 w 289360"/>
                  <a:gd name="connsiteY4" fmla="*/ 0 h 287359"/>
                  <a:gd name="connsiteX5" fmla="*/ 32673 w 289360"/>
                  <a:gd name="connsiteY5" fmla="*/ 0 h 287359"/>
                  <a:gd name="connsiteX6" fmla="*/ 5510 w 289360"/>
                  <a:gd name="connsiteY6" fmla="*/ 8753 h 287359"/>
                  <a:gd name="connsiteX7" fmla="*/ 982 w 289360"/>
                  <a:gd name="connsiteY7" fmla="*/ 37731 h 287359"/>
                  <a:gd name="connsiteX8" fmla="*/ 3397 w 289360"/>
                  <a:gd name="connsiteY8" fmla="*/ 61879 h 287359"/>
                  <a:gd name="connsiteX9" fmla="*/ 9433 w 289360"/>
                  <a:gd name="connsiteY9" fmla="*/ 104138 h 287359"/>
                  <a:gd name="connsiteX10" fmla="*/ 73419 w 289360"/>
                  <a:gd name="connsiteY10" fmla="*/ 224877 h 287359"/>
                  <a:gd name="connsiteX11" fmla="*/ 262358 w 289360"/>
                  <a:gd name="connsiteY11" fmla="*/ 287360 h 287359"/>
                  <a:gd name="connsiteX12" fmla="*/ 263565 w 289360"/>
                  <a:gd name="connsiteY12" fmla="*/ 287360 h 287359"/>
                  <a:gd name="connsiteX13" fmla="*/ 283183 w 289360"/>
                  <a:gd name="connsiteY13" fmla="*/ 279512 h 287359"/>
                  <a:gd name="connsiteX14" fmla="*/ 289220 w 289360"/>
                  <a:gd name="connsiteY14" fmla="*/ 258382 h 287359"/>
                  <a:gd name="connsiteX15" fmla="*/ 266583 w 289360"/>
                  <a:gd name="connsiteY15" fmla="*/ 139756 h 287359"/>
                  <a:gd name="connsiteX16" fmla="*/ 31768 w 289360"/>
                  <a:gd name="connsiteY16" fmla="*/ 12074 h 287359"/>
                  <a:gd name="connsiteX17" fmla="*/ 32673 w 289360"/>
                  <a:gd name="connsiteY17" fmla="*/ 12074 h 287359"/>
                  <a:gd name="connsiteX18" fmla="*/ 34485 w 289360"/>
                  <a:gd name="connsiteY18" fmla="*/ 12074 h 287359"/>
                  <a:gd name="connsiteX19" fmla="*/ 31768 w 289360"/>
                  <a:gd name="connsiteY19" fmla="*/ 12074 h 287359"/>
                  <a:gd name="connsiteX20" fmla="*/ 263565 w 289360"/>
                  <a:gd name="connsiteY20" fmla="*/ 275286 h 287359"/>
                  <a:gd name="connsiteX21" fmla="*/ 262659 w 289360"/>
                  <a:gd name="connsiteY21" fmla="*/ 275286 h 287359"/>
                  <a:gd name="connsiteX22" fmla="*/ 265074 w 289360"/>
                  <a:gd name="connsiteY22" fmla="*/ 275286 h 287359"/>
                  <a:gd name="connsiteX23" fmla="*/ 263565 w 289360"/>
                  <a:gd name="connsiteY23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9360" h="287359">
                    <a:moveTo>
                      <a:pt x="266583" y="139756"/>
                    </a:moveTo>
                    <a:cubicBezTo>
                      <a:pt x="249380" y="96592"/>
                      <a:pt x="226441" y="66407"/>
                      <a:pt x="194449" y="45277"/>
                    </a:cubicBezTo>
                    <a:cubicBezTo>
                      <a:pt x="154307" y="19016"/>
                      <a:pt x="107525" y="4830"/>
                      <a:pt x="46859" y="604"/>
                    </a:cubicBezTo>
                    <a:lnTo>
                      <a:pt x="46255" y="604"/>
                    </a:lnTo>
                    <a:cubicBezTo>
                      <a:pt x="42634" y="302"/>
                      <a:pt x="38710" y="0"/>
                      <a:pt x="34786" y="0"/>
                    </a:cubicBezTo>
                    <a:cubicBezTo>
                      <a:pt x="34182" y="0"/>
                      <a:pt x="33277" y="0"/>
                      <a:pt x="32673" y="0"/>
                    </a:cubicBezTo>
                    <a:cubicBezTo>
                      <a:pt x="22412" y="0"/>
                      <a:pt x="12149" y="1207"/>
                      <a:pt x="5510" y="8753"/>
                    </a:cubicBezTo>
                    <a:cubicBezTo>
                      <a:pt x="-1130" y="16602"/>
                      <a:pt x="-527" y="27166"/>
                      <a:pt x="982" y="37731"/>
                    </a:cubicBezTo>
                    <a:cubicBezTo>
                      <a:pt x="2189" y="45579"/>
                      <a:pt x="2794" y="53427"/>
                      <a:pt x="3397" y="61879"/>
                    </a:cubicBezTo>
                    <a:cubicBezTo>
                      <a:pt x="4604" y="75764"/>
                      <a:pt x="5812" y="89951"/>
                      <a:pt x="9433" y="104138"/>
                    </a:cubicBezTo>
                    <a:cubicBezTo>
                      <a:pt x="20601" y="147604"/>
                      <a:pt x="36295" y="192277"/>
                      <a:pt x="73419" y="224877"/>
                    </a:cubicBezTo>
                    <a:cubicBezTo>
                      <a:pt x="133179" y="277701"/>
                      <a:pt x="205917" y="286152"/>
                      <a:pt x="262358" y="287360"/>
                    </a:cubicBezTo>
                    <a:cubicBezTo>
                      <a:pt x="262659" y="287360"/>
                      <a:pt x="262962" y="287360"/>
                      <a:pt x="263565" y="287360"/>
                    </a:cubicBezTo>
                    <a:cubicBezTo>
                      <a:pt x="273827" y="287360"/>
                      <a:pt x="279863" y="283134"/>
                      <a:pt x="283183" y="279512"/>
                    </a:cubicBezTo>
                    <a:cubicBezTo>
                      <a:pt x="286504" y="275889"/>
                      <a:pt x="290125" y="269249"/>
                      <a:pt x="289220" y="258382"/>
                    </a:cubicBezTo>
                    <a:cubicBezTo>
                      <a:pt x="285598" y="219142"/>
                      <a:pt x="281976" y="178392"/>
                      <a:pt x="266583" y="139756"/>
                    </a:cubicBezTo>
                    <a:close/>
                    <a:moveTo>
                      <a:pt x="31768" y="12074"/>
                    </a:moveTo>
                    <a:cubicBezTo>
                      <a:pt x="32070" y="12074"/>
                      <a:pt x="32371" y="12074"/>
                      <a:pt x="32673" y="12074"/>
                    </a:cubicBezTo>
                    <a:cubicBezTo>
                      <a:pt x="33277" y="12074"/>
                      <a:pt x="33880" y="12074"/>
                      <a:pt x="34485" y="12074"/>
                    </a:cubicBezTo>
                    <a:cubicBezTo>
                      <a:pt x="33277" y="12074"/>
                      <a:pt x="32371" y="12074"/>
                      <a:pt x="31768" y="12074"/>
                    </a:cubicBezTo>
                    <a:close/>
                    <a:moveTo>
                      <a:pt x="263565" y="275286"/>
                    </a:moveTo>
                    <a:cubicBezTo>
                      <a:pt x="263263" y="275286"/>
                      <a:pt x="262962" y="275286"/>
                      <a:pt x="262659" y="275286"/>
                    </a:cubicBezTo>
                    <a:cubicBezTo>
                      <a:pt x="263565" y="275286"/>
                      <a:pt x="264169" y="275286"/>
                      <a:pt x="265074" y="275286"/>
                    </a:cubicBezTo>
                    <a:cubicBezTo>
                      <a:pt x="264772" y="275286"/>
                      <a:pt x="264169" y="275286"/>
                      <a:pt x="263565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5" name="Freeform 1754">
                <a:extLst>
                  <a:ext uri="{FF2B5EF4-FFF2-40B4-BE49-F238E27FC236}">
                    <a16:creationId xmlns:a16="http://schemas.microsoft.com/office/drawing/2014/main" id="{94C11C36-C789-E840-BCD9-1FC2CC2EFA41}"/>
                  </a:ext>
                </a:extLst>
              </p:cNvPr>
              <p:cNvSpPr/>
              <p:nvPr/>
            </p:nvSpPr>
            <p:spPr>
              <a:xfrm>
                <a:off x="7535101" y="5634909"/>
                <a:ext cx="288442" cy="286454"/>
              </a:xfrm>
              <a:custGeom>
                <a:avLst/>
                <a:gdLst>
                  <a:gd name="connsiteX0" fmla="*/ 259901 w 288442"/>
                  <a:gd name="connsiteY0" fmla="*/ 0 h 286454"/>
                  <a:gd name="connsiteX1" fmla="*/ 257486 w 288442"/>
                  <a:gd name="connsiteY1" fmla="*/ 0 h 286454"/>
                  <a:gd name="connsiteX2" fmla="*/ 131326 w 288442"/>
                  <a:gd name="connsiteY2" fmla="*/ 25053 h 286454"/>
                  <a:gd name="connsiteX3" fmla="*/ 13314 w 288442"/>
                  <a:gd name="connsiteY3" fmla="*/ 164809 h 286454"/>
                  <a:gd name="connsiteX4" fmla="*/ 1241 w 288442"/>
                  <a:gd name="connsiteY4" fmla="*/ 238460 h 286454"/>
                  <a:gd name="connsiteX5" fmla="*/ 6373 w 288442"/>
                  <a:gd name="connsiteY5" fmla="*/ 278304 h 286454"/>
                  <a:gd name="connsiteX6" fmla="*/ 34744 w 288442"/>
                  <a:gd name="connsiteY6" fmla="*/ 286454 h 286454"/>
                  <a:gd name="connsiteX7" fmla="*/ 48628 w 288442"/>
                  <a:gd name="connsiteY7" fmla="*/ 286152 h 286454"/>
                  <a:gd name="connsiteX8" fmla="*/ 50438 w 288442"/>
                  <a:gd name="connsiteY8" fmla="*/ 286152 h 286454"/>
                  <a:gd name="connsiteX9" fmla="*/ 98428 w 288442"/>
                  <a:gd name="connsiteY9" fmla="*/ 279814 h 286454"/>
                  <a:gd name="connsiteX10" fmla="*/ 99333 w 288442"/>
                  <a:gd name="connsiteY10" fmla="*/ 279512 h 286454"/>
                  <a:gd name="connsiteX11" fmla="*/ 278010 w 288442"/>
                  <a:gd name="connsiteY11" fmla="*/ 106251 h 286454"/>
                  <a:gd name="connsiteX12" fmla="*/ 285857 w 288442"/>
                  <a:gd name="connsiteY12" fmla="*/ 50710 h 286454"/>
                  <a:gd name="connsiteX13" fmla="*/ 287668 w 288442"/>
                  <a:gd name="connsiteY13" fmla="*/ 33203 h 286454"/>
                  <a:gd name="connsiteX14" fmla="*/ 283141 w 288442"/>
                  <a:gd name="connsiteY14" fmla="*/ 6942 h 286454"/>
                  <a:gd name="connsiteX15" fmla="*/ 259901 w 288442"/>
                  <a:gd name="connsiteY15" fmla="*/ 0 h 286454"/>
                  <a:gd name="connsiteX16" fmla="*/ 34441 w 288442"/>
                  <a:gd name="connsiteY16" fmla="*/ 274682 h 286454"/>
                  <a:gd name="connsiteX17" fmla="*/ 34140 w 288442"/>
                  <a:gd name="connsiteY17" fmla="*/ 274682 h 286454"/>
                  <a:gd name="connsiteX18" fmla="*/ 35046 w 288442"/>
                  <a:gd name="connsiteY18" fmla="*/ 274682 h 286454"/>
                  <a:gd name="connsiteX19" fmla="*/ 34441 w 288442"/>
                  <a:gd name="connsiteY19" fmla="*/ 274682 h 286454"/>
                  <a:gd name="connsiteX20" fmla="*/ 50137 w 288442"/>
                  <a:gd name="connsiteY20" fmla="*/ 274380 h 286454"/>
                  <a:gd name="connsiteX21" fmla="*/ 48325 w 288442"/>
                  <a:gd name="connsiteY21" fmla="*/ 274380 h 286454"/>
                  <a:gd name="connsiteX22" fmla="*/ 52249 w 288442"/>
                  <a:gd name="connsiteY22" fmla="*/ 274380 h 286454"/>
                  <a:gd name="connsiteX23" fmla="*/ 50137 w 288442"/>
                  <a:gd name="connsiteY23" fmla="*/ 274380 h 286454"/>
                  <a:gd name="connsiteX24" fmla="*/ 257788 w 288442"/>
                  <a:gd name="connsiteY24" fmla="*/ 12074 h 286454"/>
                  <a:gd name="connsiteX25" fmla="*/ 259901 w 288442"/>
                  <a:gd name="connsiteY25" fmla="*/ 12074 h 286454"/>
                  <a:gd name="connsiteX26" fmla="*/ 260504 w 288442"/>
                  <a:gd name="connsiteY26" fmla="*/ 12074 h 286454"/>
                  <a:gd name="connsiteX27" fmla="*/ 257788 w 288442"/>
                  <a:gd name="connsiteY27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442" h="286454">
                    <a:moveTo>
                      <a:pt x="259901" y="0"/>
                    </a:moveTo>
                    <a:cubicBezTo>
                      <a:pt x="258995" y="0"/>
                      <a:pt x="258392" y="0"/>
                      <a:pt x="257486" y="0"/>
                    </a:cubicBezTo>
                    <a:cubicBezTo>
                      <a:pt x="210704" y="905"/>
                      <a:pt x="169657" y="9357"/>
                      <a:pt x="131326" y="25053"/>
                    </a:cubicBezTo>
                    <a:cubicBezTo>
                      <a:pt x="70962" y="50409"/>
                      <a:pt x="32329" y="95988"/>
                      <a:pt x="13314" y="164809"/>
                    </a:cubicBezTo>
                    <a:cubicBezTo>
                      <a:pt x="7580" y="185939"/>
                      <a:pt x="3656" y="209483"/>
                      <a:pt x="1241" y="238460"/>
                    </a:cubicBezTo>
                    <a:cubicBezTo>
                      <a:pt x="-569" y="258684"/>
                      <a:pt x="-1475" y="269852"/>
                      <a:pt x="6373" y="278304"/>
                    </a:cubicBezTo>
                    <a:cubicBezTo>
                      <a:pt x="13314" y="285850"/>
                      <a:pt x="24180" y="286454"/>
                      <a:pt x="34744" y="286454"/>
                    </a:cubicBezTo>
                    <a:cubicBezTo>
                      <a:pt x="38667" y="286454"/>
                      <a:pt x="42893" y="286454"/>
                      <a:pt x="48628" y="286152"/>
                    </a:cubicBezTo>
                    <a:cubicBezTo>
                      <a:pt x="49231" y="286152"/>
                      <a:pt x="49835" y="286152"/>
                      <a:pt x="50438" y="286152"/>
                    </a:cubicBezTo>
                    <a:cubicBezTo>
                      <a:pt x="65529" y="286152"/>
                      <a:pt x="82129" y="282832"/>
                      <a:pt x="98428" y="279814"/>
                    </a:cubicBezTo>
                    <a:lnTo>
                      <a:pt x="99333" y="279512"/>
                    </a:lnTo>
                    <a:cubicBezTo>
                      <a:pt x="197122" y="260193"/>
                      <a:pt x="257184" y="201936"/>
                      <a:pt x="278010" y="106251"/>
                    </a:cubicBezTo>
                    <a:cubicBezTo>
                      <a:pt x="281933" y="87536"/>
                      <a:pt x="284047" y="68821"/>
                      <a:pt x="285857" y="50710"/>
                    </a:cubicBezTo>
                    <a:cubicBezTo>
                      <a:pt x="286461" y="44975"/>
                      <a:pt x="287065" y="38938"/>
                      <a:pt x="287668" y="33203"/>
                    </a:cubicBezTo>
                    <a:cubicBezTo>
                      <a:pt x="288875" y="23544"/>
                      <a:pt x="289479" y="13885"/>
                      <a:pt x="283141" y="6942"/>
                    </a:cubicBezTo>
                    <a:cubicBezTo>
                      <a:pt x="276802" y="604"/>
                      <a:pt x="267748" y="0"/>
                      <a:pt x="259901" y="0"/>
                    </a:cubicBezTo>
                    <a:close/>
                    <a:moveTo>
                      <a:pt x="34441" y="274682"/>
                    </a:moveTo>
                    <a:cubicBezTo>
                      <a:pt x="34441" y="274682"/>
                      <a:pt x="34140" y="274682"/>
                      <a:pt x="34140" y="274682"/>
                    </a:cubicBezTo>
                    <a:cubicBezTo>
                      <a:pt x="34441" y="274682"/>
                      <a:pt x="34744" y="274682"/>
                      <a:pt x="35046" y="274682"/>
                    </a:cubicBezTo>
                    <a:cubicBezTo>
                      <a:pt x="34744" y="274682"/>
                      <a:pt x="34744" y="274682"/>
                      <a:pt x="34441" y="274682"/>
                    </a:cubicBezTo>
                    <a:close/>
                    <a:moveTo>
                      <a:pt x="50137" y="274380"/>
                    </a:moveTo>
                    <a:cubicBezTo>
                      <a:pt x="49532" y="274380"/>
                      <a:pt x="48929" y="274380"/>
                      <a:pt x="48325" y="274380"/>
                    </a:cubicBezTo>
                    <a:cubicBezTo>
                      <a:pt x="49532" y="274380"/>
                      <a:pt x="51041" y="274380"/>
                      <a:pt x="52249" y="274380"/>
                    </a:cubicBezTo>
                    <a:cubicBezTo>
                      <a:pt x="51344" y="274380"/>
                      <a:pt x="50740" y="274380"/>
                      <a:pt x="50137" y="274380"/>
                    </a:cubicBezTo>
                    <a:close/>
                    <a:moveTo>
                      <a:pt x="257788" y="12074"/>
                    </a:moveTo>
                    <a:cubicBezTo>
                      <a:pt x="258693" y="12074"/>
                      <a:pt x="259297" y="12074"/>
                      <a:pt x="259901" y="12074"/>
                    </a:cubicBezTo>
                    <a:cubicBezTo>
                      <a:pt x="260202" y="12074"/>
                      <a:pt x="260202" y="12074"/>
                      <a:pt x="260504" y="12074"/>
                    </a:cubicBezTo>
                    <a:cubicBezTo>
                      <a:pt x="259599" y="12074"/>
                      <a:pt x="258693" y="12074"/>
                      <a:pt x="25778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6" name="Freeform 1755">
                <a:extLst>
                  <a:ext uri="{FF2B5EF4-FFF2-40B4-BE49-F238E27FC236}">
                    <a16:creationId xmlns:a16="http://schemas.microsoft.com/office/drawing/2014/main" id="{C5B83F7B-503E-DF42-A834-60F7E238F392}"/>
                  </a:ext>
                </a:extLst>
              </p:cNvPr>
              <p:cNvSpPr/>
              <p:nvPr/>
            </p:nvSpPr>
            <p:spPr>
              <a:xfrm>
                <a:off x="9420381" y="1878403"/>
                <a:ext cx="286645" cy="287359"/>
              </a:xfrm>
              <a:custGeom>
                <a:avLst/>
                <a:gdLst>
                  <a:gd name="connsiteX0" fmla="*/ 28288 w 286645"/>
                  <a:gd name="connsiteY0" fmla="*/ 287360 h 287359"/>
                  <a:gd name="connsiteX1" fmla="*/ 33419 w 286645"/>
                  <a:gd name="connsiteY1" fmla="*/ 287360 h 287359"/>
                  <a:gd name="connsiteX2" fmla="*/ 121248 w 286645"/>
                  <a:gd name="connsiteY2" fmla="*/ 274984 h 287359"/>
                  <a:gd name="connsiteX3" fmla="*/ 256464 w 286645"/>
                  <a:gd name="connsiteY3" fmla="*/ 170846 h 287359"/>
                  <a:gd name="connsiteX4" fmla="*/ 286646 w 286645"/>
                  <a:gd name="connsiteY4" fmla="*/ 53729 h 287359"/>
                  <a:gd name="connsiteX5" fmla="*/ 286646 w 286645"/>
                  <a:gd name="connsiteY5" fmla="*/ 53427 h 287359"/>
                  <a:gd name="connsiteX6" fmla="*/ 286646 w 286645"/>
                  <a:gd name="connsiteY6" fmla="*/ 53125 h 287359"/>
                  <a:gd name="connsiteX7" fmla="*/ 286646 w 286645"/>
                  <a:gd name="connsiteY7" fmla="*/ 40146 h 287359"/>
                  <a:gd name="connsiteX8" fmla="*/ 254350 w 286645"/>
                  <a:gd name="connsiteY8" fmla="*/ 0 h 287359"/>
                  <a:gd name="connsiteX9" fmla="*/ 245900 w 286645"/>
                  <a:gd name="connsiteY9" fmla="*/ 302 h 287359"/>
                  <a:gd name="connsiteX10" fmla="*/ 149016 w 286645"/>
                  <a:gd name="connsiteY10" fmla="*/ 18413 h 287359"/>
                  <a:gd name="connsiteX11" fmla="*/ 46095 w 286645"/>
                  <a:gd name="connsiteY11" fmla="*/ 94479 h 287359"/>
                  <a:gd name="connsiteX12" fmla="*/ 219 w 286645"/>
                  <a:gd name="connsiteY12" fmla="*/ 258081 h 287359"/>
                  <a:gd name="connsiteX13" fmla="*/ 5652 w 286645"/>
                  <a:gd name="connsiteY13" fmla="*/ 279512 h 287359"/>
                  <a:gd name="connsiteX14" fmla="*/ 28288 w 286645"/>
                  <a:gd name="connsiteY14" fmla="*/ 287360 h 287359"/>
                  <a:gd name="connsiteX15" fmla="*/ 254049 w 286645"/>
                  <a:gd name="connsiteY15" fmla="*/ 12376 h 287359"/>
                  <a:gd name="connsiteX16" fmla="*/ 254350 w 286645"/>
                  <a:gd name="connsiteY16" fmla="*/ 12376 h 287359"/>
                  <a:gd name="connsiteX17" fmla="*/ 251634 w 286645"/>
                  <a:gd name="connsiteY17" fmla="*/ 12376 h 287359"/>
                  <a:gd name="connsiteX18" fmla="*/ 254049 w 286645"/>
                  <a:gd name="connsiteY18" fmla="*/ 12376 h 287359"/>
                  <a:gd name="connsiteX19" fmla="*/ 37040 w 286645"/>
                  <a:gd name="connsiteY19" fmla="*/ 275286 h 287359"/>
                  <a:gd name="connsiteX20" fmla="*/ 33419 w 286645"/>
                  <a:gd name="connsiteY20" fmla="*/ 275286 h 287359"/>
                  <a:gd name="connsiteX21" fmla="*/ 28590 w 286645"/>
                  <a:gd name="connsiteY21" fmla="*/ 275286 h 287359"/>
                  <a:gd name="connsiteX22" fmla="*/ 37040 w 286645"/>
                  <a:gd name="connsiteY22" fmla="*/ 275286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45" h="287359">
                    <a:moveTo>
                      <a:pt x="28288" y="287360"/>
                    </a:moveTo>
                    <a:cubicBezTo>
                      <a:pt x="30099" y="287360"/>
                      <a:pt x="31608" y="287360"/>
                      <a:pt x="33419" y="287360"/>
                    </a:cubicBezTo>
                    <a:cubicBezTo>
                      <a:pt x="60281" y="287360"/>
                      <a:pt x="88048" y="283436"/>
                      <a:pt x="121248" y="274984"/>
                    </a:cubicBezTo>
                    <a:cubicBezTo>
                      <a:pt x="184932" y="258081"/>
                      <a:pt x="230205" y="223066"/>
                      <a:pt x="256464" y="170846"/>
                    </a:cubicBezTo>
                    <a:cubicBezTo>
                      <a:pt x="274271" y="134625"/>
                      <a:pt x="284834" y="94177"/>
                      <a:pt x="286646" y="53729"/>
                    </a:cubicBezTo>
                    <a:lnTo>
                      <a:pt x="286646" y="53427"/>
                    </a:lnTo>
                    <a:lnTo>
                      <a:pt x="286646" y="53125"/>
                    </a:lnTo>
                    <a:lnTo>
                      <a:pt x="286646" y="40146"/>
                    </a:lnTo>
                    <a:cubicBezTo>
                      <a:pt x="286343" y="15092"/>
                      <a:pt x="283929" y="0"/>
                      <a:pt x="254350" y="0"/>
                    </a:cubicBezTo>
                    <a:cubicBezTo>
                      <a:pt x="251936" y="0"/>
                      <a:pt x="249522" y="0"/>
                      <a:pt x="245900" y="302"/>
                    </a:cubicBezTo>
                    <a:cubicBezTo>
                      <a:pt x="212398" y="1509"/>
                      <a:pt x="179801" y="7546"/>
                      <a:pt x="149016" y="18413"/>
                    </a:cubicBezTo>
                    <a:cubicBezTo>
                      <a:pt x="104045" y="33807"/>
                      <a:pt x="70543" y="58860"/>
                      <a:pt x="46095" y="94479"/>
                    </a:cubicBezTo>
                    <a:cubicBezTo>
                      <a:pt x="10782" y="146699"/>
                      <a:pt x="3840" y="206163"/>
                      <a:pt x="219" y="258081"/>
                    </a:cubicBezTo>
                    <a:cubicBezTo>
                      <a:pt x="-385" y="264721"/>
                      <a:pt x="-83" y="273173"/>
                      <a:pt x="5652" y="279512"/>
                    </a:cubicBezTo>
                    <a:cubicBezTo>
                      <a:pt x="11688" y="286152"/>
                      <a:pt x="20139" y="287058"/>
                      <a:pt x="28288" y="287360"/>
                    </a:cubicBezTo>
                    <a:close/>
                    <a:moveTo>
                      <a:pt x="254049" y="12376"/>
                    </a:moveTo>
                    <a:cubicBezTo>
                      <a:pt x="254049" y="12376"/>
                      <a:pt x="254350" y="12376"/>
                      <a:pt x="254350" y="12376"/>
                    </a:cubicBezTo>
                    <a:cubicBezTo>
                      <a:pt x="253445" y="12376"/>
                      <a:pt x="252540" y="12376"/>
                      <a:pt x="251634" y="12376"/>
                    </a:cubicBezTo>
                    <a:cubicBezTo>
                      <a:pt x="252540" y="12376"/>
                      <a:pt x="253445" y="12376"/>
                      <a:pt x="254049" y="12376"/>
                    </a:cubicBezTo>
                    <a:close/>
                    <a:moveTo>
                      <a:pt x="37040" y="275286"/>
                    </a:moveTo>
                    <a:cubicBezTo>
                      <a:pt x="35834" y="275286"/>
                      <a:pt x="34627" y="275286"/>
                      <a:pt x="33419" y="275286"/>
                    </a:cubicBezTo>
                    <a:cubicBezTo>
                      <a:pt x="31910" y="275286"/>
                      <a:pt x="30099" y="275286"/>
                      <a:pt x="28590" y="275286"/>
                    </a:cubicBezTo>
                    <a:cubicBezTo>
                      <a:pt x="31306" y="275286"/>
                      <a:pt x="34022" y="275286"/>
                      <a:pt x="37040" y="27528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7" name="Freeform 1756">
                <a:extLst>
                  <a:ext uri="{FF2B5EF4-FFF2-40B4-BE49-F238E27FC236}">
                    <a16:creationId xmlns:a16="http://schemas.microsoft.com/office/drawing/2014/main" id="{28435A56-A48D-7A41-A8FC-2C8657D876EC}"/>
                  </a:ext>
                </a:extLst>
              </p:cNvPr>
              <p:cNvSpPr/>
              <p:nvPr/>
            </p:nvSpPr>
            <p:spPr>
              <a:xfrm>
                <a:off x="7528797" y="4692538"/>
                <a:ext cx="286965" cy="286756"/>
              </a:xfrm>
              <a:custGeom>
                <a:avLst/>
                <a:gdLst>
                  <a:gd name="connsiteX0" fmla="*/ 6942 w 286965"/>
                  <a:gd name="connsiteY0" fmla="*/ 279814 h 286756"/>
                  <a:gd name="connsiteX1" fmla="*/ 27768 w 286965"/>
                  <a:gd name="connsiteY1" fmla="*/ 286756 h 286756"/>
                  <a:gd name="connsiteX2" fmla="*/ 35313 w 286965"/>
                  <a:gd name="connsiteY2" fmla="*/ 286454 h 286756"/>
                  <a:gd name="connsiteX3" fmla="*/ 162681 w 286965"/>
                  <a:gd name="connsiteY3" fmla="*/ 258081 h 286756"/>
                  <a:gd name="connsiteX4" fmla="*/ 256245 w 286965"/>
                  <a:gd name="connsiteY4" fmla="*/ 167526 h 286756"/>
                  <a:gd name="connsiteX5" fmla="*/ 286125 w 286965"/>
                  <a:gd name="connsiteY5" fmla="*/ 49503 h 286756"/>
                  <a:gd name="connsiteX6" fmla="*/ 279787 w 286965"/>
                  <a:gd name="connsiteY6" fmla="*/ 9055 h 286756"/>
                  <a:gd name="connsiteX7" fmla="*/ 248096 w 286965"/>
                  <a:gd name="connsiteY7" fmla="*/ 0 h 286756"/>
                  <a:gd name="connsiteX8" fmla="*/ 232401 w 286965"/>
                  <a:gd name="connsiteY8" fmla="*/ 302 h 286756"/>
                  <a:gd name="connsiteX9" fmla="*/ 161473 w 286965"/>
                  <a:gd name="connsiteY9" fmla="*/ 12980 h 286756"/>
                  <a:gd name="connsiteX10" fmla="*/ 41048 w 286965"/>
                  <a:gd name="connsiteY10" fmla="*/ 99006 h 286756"/>
                  <a:gd name="connsiteX11" fmla="*/ 0 w 286965"/>
                  <a:gd name="connsiteY11" fmla="*/ 252345 h 286756"/>
                  <a:gd name="connsiteX12" fmla="*/ 6942 w 286965"/>
                  <a:gd name="connsiteY12" fmla="*/ 279814 h 286756"/>
                  <a:gd name="connsiteX13" fmla="*/ 248096 w 286965"/>
                  <a:gd name="connsiteY13" fmla="*/ 12074 h 286756"/>
                  <a:gd name="connsiteX14" fmla="*/ 248397 w 286965"/>
                  <a:gd name="connsiteY14" fmla="*/ 12074 h 286756"/>
                  <a:gd name="connsiteX15" fmla="*/ 247492 w 286965"/>
                  <a:gd name="connsiteY15" fmla="*/ 12074 h 286756"/>
                  <a:gd name="connsiteX16" fmla="*/ 248096 w 286965"/>
                  <a:gd name="connsiteY16" fmla="*/ 12074 h 286756"/>
                  <a:gd name="connsiteX17" fmla="*/ 27466 w 286965"/>
                  <a:gd name="connsiteY17" fmla="*/ 274682 h 286756"/>
                  <a:gd name="connsiteX18" fmla="*/ 27466 w 286965"/>
                  <a:gd name="connsiteY18" fmla="*/ 274682 h 286756"/>
                  <a:gd name="connsiteX19" fmla="*/ 24750 w 286965"/>
                  <a:gd name="connsiteY19" fmla="*/ 274682 h 286756"/>
                  <a:gd name="connsiteX20" fmla="*/ 27466 w 286965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965" h="286756">
                    <a:moveTo>
                      <a:pt x="6942" y="279814"/>
                    </a:moveTo>
                    <a:cubicBezTo>
                      <a:pt x="12978" y="285851"/>
                      <a:pt x="21127" y="286756"/>
                      <a:pt x="27768" y="286756"/>
                    </a:cubicBezTo>
                    <a:cubicBezTo>
                      <a:pt x="29881" y="286756"/>
                      <a:pt x="32295" y="286756"/>
                      <a:pt x="35313" y="286454"/>
                    </a:cubicBezTo>
                    <a:cubicBezTo>
                      <a:pt x="86321" y="283436"/>
                      <a:pt x="127066" y="274682"/>
                      <a:pt x="162681" y="258081"/>
                    </a:cubicBezTo>
                    <a:cubicBezTo>
                      <a:pt x="204030" y="239064"/>
                      <a:pt x="235419" y="208577"/>
                      <a:pt x="256245" y="167526"/>
                    </a:cubicBezTo>
                    <a:cubicBezTo>
                      <a:pt x="273146" y="134021"/>
                      <a:pt x="283107" y="95384"/>
                      <a:pt x="286125" y="49503"/>
                    </a:cubicBezTo>
                    <a:cubicBezTo>
                      <a:pt x="287333" y="32902"/>
                      <a:pt x="288539" y="18413"/>
                      <a:pt x="279787" y="9055"/>
                    </a:cubicBezTo>
                    <a:cubicBezTo>
                      <a:pt x="271939" y="604"/>
                      <a:pt x="259867" y="0"/>
                      <a:pt x="248096" y="0"/>
                    </a:cubicBezTo>
                    <a:cubicBezTo>
                      <a:pt x="243267" y="0"/>
                      <a:pt x="237834" y="302"/>
                      <a:pt x="232401" y="302"/>
                    </a:cubicBezTo>
                    <a:cubicBezTo>
                      <a:pt x="218819" y="906"/>
                      <a:pt x="191655" y="3320"/>
                      <a:pt x="161473" y="12980"/>
                    </a:cubicBezTo>
                    <a:cubicBezTo>
                      <a:pt x="103826" y="30789"/>
                      <a:pt x="65797" y="58257"/>
                      <a:pt x="41048" y="99006"/>
                    </a:cubicBezTo>
                    <a:cubicBezTo>
                      <a:pt x="14790" y="142775"/>
                      <a:pt x="1509" y="192881"/>
                      <a:pt x="0" y="252345"/>
                    </a:cubicBezTo>
                    <a:cubicBezTo>
                      <a:pt x="0" y="263212"/>
                      <a:pt x="302" y="272871"/>
                      <a:pt x="6942" y="279814"/>
                    </a:cubicBezTo>
                    <a:close/>
                    <a:moveTo>
                      <a:pt x="248096" y="12074"/>
                    </a:moveTo>
                    <a:cubicBezTo>
                      <a:pt x="248096" y="12074"/>
                      <a:pt x="248397" y="12074"/>
                      <a:pt x="248397" y="12074"/>
                    </a:cubicBezTo>
                    <a:cubicBezTo>
                      <a:pt x="248096" y="12074"/>
                      <a:pt x="247794" y="12074"/>
                      <a:pt x="247492" y="12074"/>
                    </a:cubicBezTo>
                    <a:cubicBezTo>
                      <a:pt x="247492" y="12074"/>
                      <a:pt x="247794" y="12074"/>
                      <a:pt x="248096" y="12074"/>
                    </a:cubicBezTo>
                    <a:close/>
                    <a:moveTo>
                      <a:pt x="27466" y="274682"/>
                    </a:moveTo>
                    <a:cubicBezTo>
                      <a:pt x="27466" y="274682"/>
                      <a:pt x="27466" y="274682"/>
                      <a:pt x="27466" y="274682"/>
                    </a:cubicBezTo>
                    <a:cubicBezTo>
                      <a:pt x="26560" y="274682"/>
                      <a:pt x="25655" y="274682"/>
                      <a:pt x="24750" y="274682"/>
                    </a:cubicBezTo>
                    <a:cubicBezTo>
                      <a:pt x="25655" y="274682"/>
                      <a:pt x="26560" y="274682"/>
                      <a:pt x="2746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8" name="Freeform 1757">
                <a:extLst>
                  <a:ext uri="{FF2B5EF4-FFF2-40B4-BE49-F238E27FC236}">
                    <a16:creationId xmlns:a16="http://schemas.microsoft.com/office/drawing/2014/main" id="{7B55685A-62A4-C547-A23B-161D18696DD1}"/>
                  </a:ext>
                </a:extLst>
              </p:cNvPr>
              <p:cNvSpPr/>
              <p:nvPr/>
            </p:nvSpPr>
            <p:spPr>
              <a:xfrm>
                <a:off x="7843343" y="4383445"/>
                <a:ext cx="286073" cy="286454"/>
              </a:xfrm>
              <a:custGeom>
                <a:avLst/>
                <a:gdLst>
                  <a:gd name="connsiteX0" fmla="*/ 29527 w 286073"/>
                  <a:gd name="connsiteY0" fmla="*/ 286454 h 286454"/>
                  <a:gd name="connsiteX1" fmla="*/ 31942 w 286073"/>
                  <a:gd name="connsiteY1" fmla="*/ 286454 h 286454"/>
                  <a:gd name="connsiteX2" fmla="*/ 135768 w 286073"/>
                  <a:gd name="connsiteY2" fmla="*/ 269249 h 286454"/>
                  <a:gd name="connsiteX3" fmla="*/ 248346 w 286073"/>
                  <a:gd name="connsiteY3" fmla="*/ 183524 h 286454"/>
                  <a:gd name="connsiteX4" fmla="*/ 286074 w 286073"/>
                  <a:gd name="connsiteY4" fmla="*/ 50409 h 286454"/>
                  <a:gd name="connsiteX5" fmla="*/ 286074 w 286073"/>
                  <a:gd name="connsiteY5" fmla="*/ 50107 h 286454"/>
                  <a:gd name="connsiteX6" fmla="*/ 286074 w 286073"/>
                  <a:gd name="connsiteY6" fmla="*/ 49805 h 286454"/>
                  <a:gd name="connsiteX7" fmla="*/ 286074 w 286073"/>
                  <a:gd name="connsiteY7" fmla="*/ 38637 h 286454"/>
                  <a:gd name="connsiteX8" fmla="*/ 280037 w 286073"/>
                  <a:gd name="connsiteY8" fmla="*/ 9358 h 286454"/>
                  <a:gd name="connsiteX9" fmla="*/ 252270 w 286073"/>
                  <a:gd name="connsiteY9" fmla="*/ 0 h 286454"/>
                  <a:gd name="connsiteX10" fmla="*/ 246536 w 286073"/>
                  <a:gd name="connsiteY10" fmla="*/ 0 h 286454"/>
                  <a:gd name="connsiteX11" fmla="*/ 138484 w 286073"/>
                  <a:gd name="connsiteY11" fmla="*/ 21733 h 286454"/>
                  <a:gd name="connsiteX12" fmla="*/ 28320 w 286073"/>
                  <a:gd name="connsiteY12" fmla="*/ 124362 h 286454"/>
                  <a:gd name="connsiteX13" fmla="*/ 251 w 286073"/>
                  <a:gd name="connsiteY13" fmla="*/ 254157 h 286454"/>
                  <a:gd name="connsiteX14" fmla="*/ 5986 w 286073"/>
                  <a:gd name="connsiteY14" fmla="*/ 279210 h 286454"/>
                  <a:gd name="connsiteX15" fmla="*/ 29527 w 286073"/>
                  <a:gd name="connsiteY15" fmla="*/ 286454 h 286454"/>
                  <a:gd name="connsiteX16" fmla="*/ 252270 w 286073"/>
                  <a:gd name="connsiteY16" fmla="*/ 12074 h 286454"/>
                  <a:gd name="connsiteX17" fmla="*/ 253779 w 286073"/>
                  <a:gd name="connsiteY17" fmla="*/ 12074 h 286454"/>
                  <a:gd name="connsiteX18" fmla="*/ 251365 w 286073"/>
                  <a:gd name="connsiteY18" fmla="*/ 12074 h 286454"/>
                  <a:gd name="connsiteX19" fmla="*/ 252270 w 286073"/>
                  <a:gd name="connsiteY19" fmla="*/ 12074 h 286454"/>
                  <a:gd name="connsiteX20" fmla="*/ 31942 w 286073"/>
                  <a:gd name="connsiteY20" fmla="*/ 274380 h 286454"/>
                  <a:gd name="connsiteX21" fmla="*/ 29829 w 286073"/>
                  <a:gd name="connsiteY21" fmla="*/ 274380 h 286454"/>
                  <a:gd name="connsiteX22" fmla="*/ 29226 w 286073"/>
                  <a:gd name="connsiteY22" fmla="*/ 274380 h 286454"/>
                  <a:gd name="connsiteX23" fmla="*/ 31942 w 286073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073" h="286454">
                    <a:moveTo>
                      <a:pt x="29527" y="286454"/>
                    </a:moveTo>
                    <a:cubicBezTo>
                      <a:pt x="30433" y="286454"/>
                      <a:pt x="31036" y="286454"/>
                      <a:pt x="31942" y="286454"/>
                    </a:cubicBezTo>
                    <a:cubicBezTo>
                      <a:pt x="67859" y="286153"/>
                      <a:pt x="102870" y="280417"/>
                      <a:pt x="135768" y="269249"/>
                    </a:cubicBezTo>
                    <a:cubicBezTo>
                      <a:pt x="188285" y="251742"/>
                      <a:pt x="225106" y="223670"/>
                      <a:pt x="248346" y="183524"/>
                    </a:cubicBezTo>
                    <a:cubicBezTo>
                      <a:pt x="270681" y="144284"/>
                      <a:pt x="283358" y="99610"/>
                      <a:pt x="286074" y="50409"/>
                    </a:cubicBezTo>
                    <a:lnTo>
                      <a:pt x="286074" y="50107"/>
                    </a:lnTo>
                    <a:lnTo>
                      <a:pt x="286074" y="49805"/>
                    </a:lnTo>
                    <a:lnTo>
                      <a:pt x="286074" y="38637"/>
                    </a:lnTo>
                    <a:cubicBezTo>
                      <a:pt x="285772" y="25959"/>
                      <a:pt x="285470" y="16300"/>
                      <a:pt x="280037" y="9358"/>
                    </a:cubicBezTo>
                    <a:cubicBezTo>
                      <a:pt x="273397" y="604"/>
                      <a:pt x="262532" y="0"/>
                      <a:pt x="252270" y="0"/>
                    </a:cubicBezTo>
                    <a:cubicBezTo>
                      <a:pt x="250460" y="0"/>
                      <a:pt x="248648" y="0"/>
                      <a:pt x="246536" y="0"/>
                    </a:cubicBezTo>
                    <a:cubicBezTo>
                      <a:pt x="208506" y="906"/>
                      <a:pt x="171987" y="8150"/>
                      <a:pt x="138484" y="21733"/>
                    </a:cubicBezTo>
                    <a:cubicBezTo>
                      <a:pt x="87175" y="42259"/>
                      <a:pt x="50051" y="76670"/>
                      <a:pt x="28320" y="124362"/>
                    </a:cubicBezTo>
                    <a:cubicBezTo>
                      <a:pt x="8400" y="168130"/>
                      <a:pt x="2968" y="214615"/>
                      <a:pt x="251" y="254157"/>
                    </a:cubicBezTo>
                    <a:cubicBezTo>
                      <a:pt x="-352" y="262608"/>
                      <a:pt x="-352" y="272268"/>
                      <a:pt x="5986" y="279210"/>
                    </a:cubicBezTo>
                    <a:cubicBezTo>
                      <a:pt x="12022" y="285549"/>
                      <a:pt x="20775" y="286454"/>
                      <a:pt x="29527" y="286454"/>
                    </a:cubicBezTo>
                    <a:close/>
                    <a:moveTo>
                      <a:pt x="252270" y="12074"/>
                    </a:moveTo>
                    <a:cubicBezTo>
                      <a:pt x="252874" y="12074"/>
                      <a:pt x="253176" y="12074"/>
                      <a:pt x="253779" y="12074"/>
                    </a:cubicBezTo>
                    <a:cubicBezTo>
                      <a:pt x="252874" y="12074"/>
                      <a:pt x="252270" y="12074"/>
                      <a:pt x="251365" y="12074"/>
                    </a:cubicBezTo>
                    <a:cubicBezTo>
                      <a:pt x="251667" y="12074"/>
                      <a:pt x="251969" y="12074"/>
                      <a:pt x="252270" y="12074"/>
                    </a:cubicBezTo>
                    <a:close/>
                    <a:moveTo>
                      <a:pt x="31942" y="274380"/>
                    </a:moveTo>
                    <a:cubicBezTo>
                      <a:pt x="31036" y="274380"/>
                      <a:pt x="30433" y="274380"/>
                      <a:pt x="29829" y="274380"/>
                    </a:cubicBezTo>
                    <a:cubicBezTo>
                      <a:pt x="29527" y="274380"/>
                      <a:pt x="29527" y="274380"/>
                      <a:pt x="29226" y="274380"/>
                    </a:cubicBezTo>
                    <a:cubicBezTo>
                      <a:pt x="30132" y="274380"/>
                      <a:pt x="31036" y="274380"/>
                      <a:pt x="3194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59" name="Freeform 1758">
                <a:extLst>
                  <a:ext uri="{FF2B5EF4-FFF2-40B4-BE49-F238E27FC236}">
                    <a16:creationId xmlns:a16="http://schemas.microsoft.com/office/drawing/2014/main" id="{1172FA15-BD8A-C347-A3E4-33197C71DC89}"/>
                  </a:ext>
                </a:extLst>
              </p:cNvPr>
              <p:cNvSpPr/>
              <p:nvPr/>
            </p:nvSpPr>
            <p:spPr>
              <a:xfrm>
                <a:off x="7842517" y="5635211"/>
                <a:ext cx="287073" cy="286454"/>
              </a:xfrm>
              <a:custGeom>
                <a:avLst/>
                <a:gdLst>
                  <a:gd name="connsiteX0" fmla="*/ 20997 w 287073"/>
                  <a:gd name="connsiteY0" fmla="*/ 142472 h 286454"/>
                  <a:gd name="connsiteX1" fmla="*/ 122107 w 287073"/>
                  <a:gd name="connsiteY1" fmla="*/ 256571 h 286454"/>
                  <a:gd name="connsiteX2" fmla="*/ 240420 w 287073"/>
                  <a:gd name="connsiteY2" fmla="*/ 285850 h 286454"/>
                  <a:gd name="connsiteX3" fmla="*/ 254002 w 287073"/>
                  <a:gd name="connsiteY3" fmla="*/ 286454 h 286454"/>
                  <a:gd name="connsiteX4" fmla="*/ 279053 w 287073"/>
                  <a:gd name="connsiteY4" fmla="*/ 278606 h 286454"/>
                  <a:gd name="connsiteX5" fmla="*/ 286900 w 287073"/>
                  <a:gd name="connsiteY5" fmla="*/ 240271 h 286454"/>
                  <a:gd name="connsiteX6" fmla="*/ 278751 w 287073"/>
                  <a:gd name="connsiteY6" fmla="*/ 179298 h 286454"/>
                  <a:gd name="connsiteX7" fmla="*/ 203296 w 287073"/>
                  <a:gd name="connsiteY7" fmla="*/ 51918 h 286454"/>
                  <a:gd name="connsiteX8" fmla="*/ 29750 w 287073"/>
                  <a:gd name="connsiteY8" fmla="*/ 0 h 286454"/>
                  <a:gd name="connsiteX9" fmla="*/ 26732 w 287073"/>
                  <a:gd name="connsiteY9" fmla="*/ 0 h 286454"/>
                  <a:gd name="connsiteX10" fmla="*/ 6208 w 287073"/>
                  <a:gd name="connsiteY10" fmla="*/ 7244 h 286454"/>
                  <a:gd name="connsiteX11" fmla="*/ 474 w 287073"/>
                  <a:gd name="connsiteY11" fmla="*/ 35014 h 286454"/>
                  <a:gd name="connsiteX12" fmla="*/ 20997 w 287073"/>
                  <a:gd name="connsiteY12" fmla="*/ 142472 h 286454"/>
                  <a:gd name="connsiteX13" fmla="*/ 254304 w 287073"/>
                  <a:gd name="connsiteY13" fmla="*/ 274380 h 286454"/>
                  <a:gd name="connsiteX14" fmla="*/ 254304 w 287073"/>
                  <a:gd name="connsiteY14" fmla="*/ 274380 h 286454"/>
                  <a:gd name="connsiteX15" fmla="*/ 254304 w 287073"/>
                  <a:gd name="connsiteY15" fmla="*/ 274380 h 286454"/>
                  <a:gd name="connsiteX16" fmla="*/ 254304 w 287073"/>
                  <a:gd name="connsiteY16" fmla="*/ 274380 h 286454"/>
                  <a:gd name="connsiteX17" fmla="*/ 27034 w 287073"/>
                  <a:gd name="connsiteY17" fmla="*/ 11772 h 286454"/>
                  <a:gd name="connsiteX18" fmla="*/ 29750 w 287073"/>
                  <a:gd name="connsiteY18" fmla="*/ 11772 h 286454"/>
                  <a:gd name="connsiteX19" fmla="*/ 27034 w 287073"/>
                  <a:gd name="connsiteY19" fmla="*/ 11772 h 286454"/>
                  <a:gd name="connsiteX20" fmla="*/ 27034 w 287073"/>
                  <a:gd name="connsiteY20" fmla="*/ 1177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073" h="286454">
                    <a:moveTo>
                      <a:pt x="20997" y="142472"/>
                    </a:moveTo>
                    <a:cubicBezTo>
                      <a:pt x="40314" y="195598"/>
                      <a:pt x="74419" y="233933"/>
                      <a:pt x="122107" y="256571"/>
                    </a:cubicBezTo>
                    <a:cubicBezTo>
                      <a:pt x="157722" y="273475"/>
                      <a:pt x="196656" y="283134"/>
                      <a:pt x="240420" y="285850"/>
                    </a:cubicBezTo>
                    <a:cubicBezTo>
                      <a:pt x="246456" y="286152"/>
                      <a:pt x="250681" y="286454"/>
                      <a:pt x="254002" y="286454"/>
                    </a:cubicBezTo>
                    <a:cubicBezTo>
                      <a:pt x="262453" y="286454"/>
                      <a:pt x="272111" y="285549"/>
                      <a:pt x="279053" y="278606"/>
                    </a:cubicBezTo>
                    <a:cubicBezTo>
                      <a:pt x="286900" y="270456"/>
                      <a:pt x="287504" y="258684"/>
                      <a:pt x="286900" y="240271"/>
                    </a:cubicBezTo>
                    <a:cubicBezTo>
                      <a:pt x="286900" y="220953"/>
                      <a:pt x="284184" y="201031"/>
                      <a:pt x="278751" y="179298"/>
                    </a:cubicBezTo>
                    <a:cubicBezTo>
                      <a:pt x="264263" y="119532"/>
                      <a:pt x="241023" y="80292"/>
                      <a:pt x="203296" y="51918"/>
                    </a:cubicBezTo>
                    <a:cubicBezTo>
                      <a:pt x="158627" y="18413"/>
                      <a:pt x="105205" y="2415"/>
                      <a:pt x="29750" y="0"/>
                    </a:cubicBezTo>
                    <a:cubicBezTo>
                      <a:pt x="28844" y="0"/>
                      <a:pt x="27637" y="0"/>
                      <a:pt x="26732" y="0"/>
                    </a:cubicBezTo>
                    <a:cubicBezTo>
                      <a:pt x="20695" y="0"/>
                      <a:pt x="12244" y="604"/>
                      <a:pt x="6208" y="7244"/>
                    </a:cubicBezTo>
                    <a:cubicBezTo>
                      <a:pt x="-733" y="14791"/>
                      <a:pt x="-432" y="25657"/>
                      <a:pt x="474" y="35014"/>
                    </a:cubicBezTo>
                    <a:cubicBezTo>
                      <a:pt x="3492" y="67614"/>
                      <a:pt x="7717" y="105949"/>
                      <a:pt x="20997" y="142472"/>
                    </a:cubicBezTo>
                    <a:close/>
                    <a:moveTo>
                      <a:pt x="254304" y="274380"/>
                    </a:moveTo>
                    <a:cubicBezTo>
                      <a:pt x="254304" y="274380"/>
                      <a:pt x="254304" y="274380"/>
                      <a:pt x="254304" y="274380"/>
                    </a:cubicBezTo>
                    <a:cubicBezTo>
                      <a:pt x="254002" y="274380"/>
                      <a:pt x="254002" y="274380"/>
                      <a:pt x="254304" y="274380"/>
                    </a:cubicBezTo>
                    <a:cubicBezTo>
                      <a:pt x="254002" y="274380"/>
                      <a:pt x="254304" y="274380"/>
                      <a:pt x="254304" y="274380"/>
                    </a:cubicBezTo>
                    <a:close/>
                    <a:moveTo>
                      <a:pt x="27034" y="11772"/>
                    </a:moveTo>
                    <a:cubicBezTo>
                      <a:pt x="27939" y="11772"/>
                      <a:pt x="28844" y="11772"/>
                      <a:pt x="29750" y="11772"/>
                    </a:cubicBezTo>
                    <a:cubicBezTo>
                      <a:pt x="28844" y="11772"/>
                      <a:pt x="27939" y="11772"/>
                      <a:pt x="27034" y="11772"/>
                    </a:cubicBezTo>
                    <a:cubicBezTo>
                      <a:pt x="27034" y="11772"/>
                      <a:pt x="27034" y="11772"/>
                      <a:pt x="27034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0" name="Freeform 1759">
                <a:extLst>
                  <a:ext uri="{FF2B5EF4-FFF2-40B4-BE49-F238E27FC236}">
                    <a16:creationId xmlns:a16="http://schemas.microsoft.com/office/drawing/2014/main" id="{8B913A25-379D-E043-8961-696DC695A7E9}"/>
                  </a:ext>
                </a:extLst>
              </p:cNvPr>
              <p:cNvSpPr/>
              <p:nvPr/>
            </p:nvSpPr>
            <p:spPr>
              <a:xfrm>
                <a:off x="7842920" y="4065296"/>
                <a:ext cx="286888" cy="286756"/>
              </a:xfrm>
              <a:custGeom>
                <a:avLst/>
                <a:gdLst>
                  <a:gd name="connsiteX0" fmla="*/ 286799 w 286888"/>
                  <a:gd name="connsiteY0" fmla="*/ 239064 h 286756"/>
                  <a:gd name="connsiteX1" fmla="*/ 279253 w 286888"/>
                  <a:gd name="connsiteY1" fmla="*/ 182618 h 286756"/>
                  <a:gd name="connsiteX2" fmla="*/ 187802 w 286888"/>
                  <a:gd name="connsiteY2" fmla="*/ 41353 h 286756"/>
                  <a:gd name="connsiteX3" fmla="*/ 29951 w 286888"/>
                  <a:gd name="connsiteY3" fmla="*/ 0 h 286756"/>
                  <a:gd name="connsiteX4" fmla="*/ 28441 w 286888"/>
                  <a:gd name="connsiteY4" fmla="*/ 0 h 286756"/>
                  <a:gd name="connsiteX5" fmla="*/ 6409 w 286888"/>
                  <a:gd name="connsiteY5" fmla="*/ 7546 h 286756"/>
                  <a:gd name="connsiteX6" fmla="*/ 373 w 286888"/>
                  <a:gd name="connsiteY6" fmla="*/ 35014 h 286756"/>
                  <a:gd name="connsiteX7" fmla="*/ 19991 w 286888"/>
                  <a:gd name="connsiteY7" fmla="*/ 140360 h 286756"/>
                  <a:gd name="connsiteX8" fmla="*/ 130456 w 286888"/>
                  <a:gd name="connsiteY8" fmla="*/ 261099 h 286756"/>
                  <a:gd name="connsiteX9" fmla="*/ 240017 w 286888"/>
                  <a:gd name="connsiteY9" fmla="*/ 286152 h 286756"/>
                  <a:gd name="connsiteX10" fmla="*/ 255108 w 286888"/>
                  <a:gd name="connsiteY10" fmla="*/ 286756 h 286756"/>
                  <a:gd name="connsiteX11" fmla="*/ 278951 w 286888"/>
                  <a:gd name="connsiteY11" fmla="*/ 279210 h 286756"/>
                  <a:gd name="connsiteX12" fmla="*/ 286799 w 286888"/>
                  <a:gd name="connsiteY12" fmla="*/ 239064 h 286756"/>
                  <a:gd name="connsiteX13" fmla="*/ 27537 w 286888"/>
                  <a:gd name="connsiteY13" fmla="*/ 12074 h 286756"/>
                  <a:gd name="connsiteX14" fmla="*/ 28140 w 286888"/>
                  <a:gd name="connsiteY14" fmla="*/ 12074 h 286756"/>
                  <a:gd name="connsiteX15" fmla="*/ 29347 w 286888"/>
                  <a:gd name="connsiteY15" fmla="*/ 12074 h 286756"/>
                  <a:gd name="connsiteX16" fmla="*/ 27537 w 286888"/>
                  <a:gd name="connsiteY16" fmla="*/ 12074 h 286756"/>
                  <a:gd name="connsiteX17" fmla="*/ 255108 w 286888"/>
                  <a:gd name="connsiteY17" fmla="*/ 274682 h 286756"/>
                  <a:gd name="connsiteX18" fmla="*/ 254806 w 286888"/>
                  <a:gd name="connsiteY18" fmla="*/ 274682 h 286756"/>
                  <a:gd name="connsiteX19" fmla="*/ 255410 w 286888"/>
                  <a:gd name="connsiteY19" fmla="*/ 274682 h 286756"/>
                  <a:gd name="connsiteX20" fmla="*/ 255108 w 286888"/>
                  <a:gd name="connsiteY20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88" h="286756">
                    <a:moveTo>
                      <a:pt x="286799" y="239064"/>
                    </a:moveTo>
                    <a:cubicBezTo>
                      <a:pt x="287101" y="220651"/>
                      <a:pt x="283177" y="201031"/>
                      <a:pt x="279253" y="182618"/>
                    </a:cubicBezTo>
                    <a:cubicBezTo>
                      <a:pt x="264465" y="115608"/>
                      <a:pt x="235490" y="70632"/>
                      <a:pt x="187802" y="41353"/>
                    </a:cubicBezTo>
                    <a:cubicBezTo>
                      <a:pt x="144340" y="14489"/>
                      <a:pt x="94238" y="1509"/>
                      <a:pt x="29951" y="0"/>
                    </a:cubicBezTo>
                    <a:cubicBezTo>
                      <a:pt x="29347" y="0"/>
                      <a:pt x="28744" y="0"/>
                      <a:pt x="28441" y="0"/>
                    </a:cubicBezTo>
                    <a:cubicBezTo>
                      <a:pt x="21500" y="0"/>
                      <a:pt x="12747" y="905"/>
                      <a:pt x="6409" y="7546"/>
                    </a:cubicBezTo>
                    <a:cubicBezTo>
                      <a:pt x="-231" y="14790"/>
                      <a:pt x="-533" y="25053"/>
                      <a:pt x="373" y="35014"/>
                    </a:cubicBezTo>
                    <a:cubicBezTo>
                      <a:pt x="2787" y="66708"/>
                      <a:pt x="7013" y="103836"/>
                      <a:pt x="19991" y="140360"/>
                    </a:cubicBezTo>
                    <a:cubicBezTo>
                      <a:pt x="40816" y="198616"/>
                      <a:pt x="77940" y="239064"/>
                      <a:pt x="130456" y="261099"/>
                    </a:cubicBezTo>
                    <a:cubicBezTo>
                      <a:pt x="164864" y="275588"/>
                      <a:pt x="201686" y="284039"/>
                      <a:pt x="240017" y="286152"/>
                    </a:cubicBezTo>
                    <a:cubicBezTo>
                      <a:pt x="246053" y="286454"/>
                      <a:pt x="250883" y="286756"/>
                      <a:pt x="255108" y="286756"/>
                    </a:cubicBezTo>
                    <a:cubicBezTo>
                      <a:pt x="263257" y="286756"/>
                      <a:pt x="272312" y="285850"/>
                      <a:pt x="278951" y="279210"/>
                    </a:cubicBezTo>
                    <a:cubicBezTo>
                      <a:pt x="287101" y="270758"/>
                      <a:pt x="287101" y="258081"/>
                      <a:pt x="286799" y="239064"/>
                    </a:cubicBezTo>
                    <a:close/>
                    <a:moveTo>
                      <a:pt x="27537" y="12074"/>
                    </a:moveTo>
                    <a:cubicBezTo>
                      <a:pt x="27838" y="12074"/>
                      <a:pt x="27838" y="12074"/>
                      <a:pt x="28140" y="12074"/>
                    </a:cubicBezTo>
                    <a:cubicBezTo>
                      <a:pt x="28441" y="12074"/>
                      <a:pt x="29046" y="12074"/>
                      <a:pt x="29347" y="12074"/>
                    </a:cubicBezTo>
                    <a:cubicBezTo>
                      <a:pt x="28744" y="12074"/>
                      <a:pt x="28140" y="12074"/>
                      <a:pt x="27537" y="12074"/>
                    </a:cubicBezTo>
                    <a:close/>
                    <a:moveTo>
                      <a:pt x="255108" y="274682"/>
                    </a:moveTo>
                    <a:cubicBezTo>
                      <a:pt x="255108" y="274682"/>
                      <a:pt x="254806" y="274682"/>
                      <a:pt x="254806" y="274682"/>
                    </a:cubicBezTo>
                    <a:cubicBezTo>
                      <a:pt x="255108" y="274682"/>
                      <a:pt x="255410" y="274682"/>
                      <a:pt x="255410" y="274682"/>
                    </a:cubicBezTo>
                    <a:cubicBezTo>
                      <a:pt x="255410" y="274682"/>
                      <a:pt x="255108" y="274682"/>
                      <a:pt x="25510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1" name="Freeform 1760">
                <a:extLst>
                  <a:ext uri="{FF2B5EF4-FFF2-40B4-BE49-F238E27FC236}">
                    <a16:creationId xmlns:a16="http://schemas.microsoft.com/office/drawing/2014/main" id="{D60D17C0-3A1C-6140-B2BD-71D70DE5E273}"/>
                  </a:ext>
                </a:extLst>
              </p:cNvPr>
              <p:cNvSpPr/>
              <p:nvPr/>
            </p:nvSpPr>
            <p:spPr>
              <a:xfrm>
                <a:off x="7842772" y="4692538"/>
                <a:ext cx="286811" cy="286756"/>
              </a:xfrm>
              <a:custGeom>
                <a:avLst/>
                <a:gdLst>
                  <a:gd name="connsiteX0" fmla="*/ 260387 w 286811"/>
                  <a:gd name="connsiteY0" fmla="*/ 124664 h 286756"/>
                  <a:gd name="connsiteX1" fmla="*/ 161994 w 286811"/>
                  <a:gd name="connsiteY1" fmla="*/ 25959 h 286756"/>
                  <a:gd name="connsiteX2" fmla="*/ 52132 w 286811"/>
                  <a:gd name="connsiteY2" fmla="*/ 0 h 286756"/>
                  <a:gd name="connsiteX3" fmla="*/ 51830 w 286811"/>
                  <a:gd name="connsiteY3" fmla="*/ 0 h 286756"/>
                  <a:gd name="connsiteX4" fmla="*/ 51528 w 286811"/>
                  <a:gd name="connsiteY4" fmla="*/ 0 h 286756"/>
                  <a:gd name="connsiteX5" fmla="*/ 42473 w 286811"/>
                  <a:gd name="connsiteY5" fmla="*/ 0 h 286756"/>
                  <a:gd name="connsiteX6" fmla="*/ 35531 w 286811"/>
                  <a:gd name="connsiteY6" fmla="*/ 0 h 286756"/>
                  <a:gd name="connsiteX7" fmla="*/ 27986 w 286811"/>
                  <a:gd name="connsiteY7" fmla="*/ 0 h 286756"/>
                  <a:gd name="connsiteX8" fmla="*/ 27685 w 286811"/>
                  <a:gd name="connsiteY8" fmla="*/ 0 h 286756"/>
                  <a:gd name="connsiteX9" fmla="*/ 27383 w 286811"/>
                  <a:gd name="connsiteY9" fmla="*/ 0 h 286756"/>
                  <a:gd name="connsiteX10" fmla="*/ 5652 w 286811"/>
                  <a:gd name="connsiteY10" fmla="*/ 8150 h 286756"/>
                  <a:gd name="connsiteX11" fmla="*/ 219 w 286811"/>
                  <a:gd name="connsiteY11" fmla="*/ 31392 h 286756"/>
                  <a:gd name="connsiteX12" fmla="*/ 35531 w 286811"/>
                  <a:gd name="connsiteY12" fmla="*/ 174167 h 286756"/>
                  <a:gd name="connsiteX13" fmla="*/ 112797 w 286811"/>
                  <a:gd name="connsiteY13" fmla="*/ 251742 h 286756"/>
                  <a:gd name="connsiteX14" fmla="*/ 250729 w 286811"/>
                  <a:gd name="connsiteY14" fmla="*/ 286454 h 286756"/>
                  <a:gd name="connsiteX15" fmla="*/ 258576 w 286811"/>
                  <a:gd name="connsiteY15" fmla="*/ 286756 h 286756"/>
                  <a:gd name="connsiteX16" fmla="*/ 286645 w 286811"/>
                  <a:gd name="connsiteY16" fmla="*/ 253251 h 286756"/>
                  <a:gd name="connsiteX17" fmla="*/ 260387 w 286811"/>
                  <a:gd name="connsiteY17" fmla="*/ 124664 h 286756"/>
                  <a:gd name="connsiteX18" fmla="*/ 35531 w 286811"/>
                  <a:gd name="connsiteY18" fmla="*/ 12074 h 286756"/>
                  <a:gd name="connsiteX19" fmla="*/ 35531 w 286811"/>
                  <a:gd name="connsiteY19" fmla="*/ 12074 h 286756"/>
                  <a:gd name="connsiteX20" fmla="*/ 36135 w 286811"/>
                  <a:gd name="connsiteY20" fmla="*/ 12074 h 286756"/>
                  <a:gd name="connsiteX21" fmla="*/ 35531 w 286811"/>
                  <a:gd name="connsiteY21" fmla="*/ 12074 h 286756"/>
                  <a:gd name="connsiteX22" fmla="*/ 258878 w 286811"/>
                  <a:gd name="connsiteY22" fmla="*/ 274682 h 286756"/>
                  <a:gd name="connsiteX23" fmla="*/ 258878 w 286811"/>
                  <a:gd name="connsiteY23" fmla="*/ 274682 h 286756"/>
                  <a:gd name="connsiteX24" fmla="*/ 260990 w 286811"/>
                  <a:gd name="connsiteY24" fmla="*/ 274682 h 286756"/>
                  <a:gd name="connsiteX25" fmla="*/ 258878 w 286811"/>
                  <a:gd name="connsiteY25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11" h="286756">
                    <a:moveTo>
                      <a:pt x="260387" y="124664"/>
                    </a:moveTo>
                    <a:cubicBezTo>
                      <a:pt x="240467" y="79386"/>
                      <a:pt x="207267" y="46485"/>
                      <a:pt x="161994" y="25959"/>
                    </a:cubicBezTo>
                    <a:cubicBezTo>
                      <a:pt x="126077" y="10263"/>
                      <a:pt x="89255" y="1509"/>
                      <a:pt x="52132" y="0"/>
                    </a:cubicBezTo>
                    <a:lnTo>
                      <a:pt x="51830" y="0"/>
                    </a:lnTo>
                    <a:lnTo>
                      <a:pt x="51528" y="0"/>
                    </a:lnTo>
                    <a:cubicBezTo>
                      <a:pt x="48208" y="0"/>
                      <a:pt x="45190" y="0"/>
                      <a:pt x="42473" y="0"/>
                    </a:cubicBezTo>
                    <a:cubicBezTo>
                      <a:pt x="40059" y="0"/>
                      <a:pt x="37644" y="0"/>
                      <a:pt x="35531" y="0"/>
                    </a:cubicBezTo>
                    <a:cubicBezTo>
                      <a:pt x="32815" y="0"/>
                      <a:pt x="30401" y="0"/>
                      <a:pt x="27986" y="0"/>
                    </a:cubicBezTo>
                    <a:lnTo>
                      <a:pt x="27685" y="0"/>
                    </a:lnTo>
                    <a:lnTo>
                      <a:pt x="27383" y="0"/>
                    </a:lnTo>
                    <a:cubicBezTo>
                      <a:pt x="19837" y="604"/>
                      <a:pt x="11386" y="1811"/>
                      <a:pt x="5652" y="8150"/>
                    </a:cubicBezTo>
                    <a:cubicBezTo>
                      <a:pt x="-83" y="14489"/>
                      <a:pt x="-385" y="23243"/>
                      <a:pt x="219" y="31392"/>
                    </a:cubicBezTo>
                    <a:cubicBezTo>
                      <a:pt x="2935" y="72444"/>
                      <a:pt x="9273" y="125569"/>
                      <a:pt x="35531" y="174167"/>
                    </a:cubicBezTo>
                    <a:cubicBezTo>
                      <a:pt x="53641" y="207974"/>
                      <a:pt x="78994" y="233329"/>
                      <a:pt x="112797" y="251742"/>
                    </a:cubicBezTo>
                    <a:cubicBezTo>
                      <a:pt x="157768" y="276191"/>
                      <a:pt x="205758" y="282832"/>
                      <a:pt x="250729" y="286454"/>
                    </a:cubicBezTo>
                    <a:cubicBezTo>
                      <a:pt x="253747" y="286756"/>
                      <a:pt x="256463" y="286756"/>
                      <a:pt x="258576" y="286756"/>
                    </a:cubicBezTo>
                    <a:cubicBezTo>
                      <a:pt x="285438" y="286756"/>
                      <a:pt x="286041" y="266532"/>
                      <a:pt x="286645" y="253251"/>
                    </a:cubicBezTo>
                    <a:cubicBezTo>
                      <a:pt x="288154" y="210389"/>
                      <a:pt x="279402" y="168130"/>
                      <a:pt x="260387" y="124664"/>
                    </a:cubicBezTo>
                    <a:close/>
                    <a:moveTo>
                      <a:pt x="35531" y="12074"/>
                    </a:moveTo>
                    <a:cubicBezTo>
                      <a:pt x="35531" y="12074"/>
                      <a:pt x="35834" y="12074"/>
                      <a:pt x="35531" y="12074"/>
                    </a:cubicBezTo>
                    <a:cubicBezTo>
                      <a:pt x="35834" y="12074"/>
                      <a:pt x="36135" y="12074"/>
                      <a:pt x="36135" y="12074"/>
                    </a:cubicBezTo>
                    <a:cubicBezTo>
                      <a:pt x="35834" y="12074"/>
                      <a:pt x="35834" y="12074"/>
                      <a:pt x="35531" y="12074"/>
                    </a:cubicBezTo>
                    <a:close/>
                    <a:moveTo>
                      <a:pt x="258878" y="274682"/>
                    </a:moveTo>
                    <a:cubicBezTo>
                      <a:pt x="258878" y="274682"/>
                      <a:pt x="258878" y="274682"/>
                      <a:pt x="258878" y="274682"/>
                    </a:cubicBezTo>
                    <a:cubicBezTo>
                      <a:pt x="259481" y="274682"/>
                      <a:pt x="260085" y="274682"/>
                      <a:pt x="260990" y="274682"/>
                    </a:cubicBezTo>
                    <a:cubicBezTo>
                      <a:pt x="260387" y="274682"/>
                      <a:pt x="259481" y="274682"/>
                      <a:pt x="25887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2" name="Freeform 1761">
                <a:extLst>
                  <a:ext uri="{FF2B5EF4-FFF2-40B4-BE49-F238E27FC236}">
                    <a16:creationId xmlns:a16="http://schemas.microsoft.com/office/drawing/2014/main" id="{69DCAFBE-FF38-C54A-ABAC-BE3B36707375}"/>
                  </a:ext>
                </a:extLst>
              </p:cNvPr>
              <p:cNvSpPr/>
              <p:nvPr/>
            </p:nvSpPr>
            <p:spPr>
              <a:xfrm>
                <a:off x="7842517" y="5944002"/>
                <a:ext cx="287271" cy="286454"/>
              </a:xfrm>
              <a:custGeom>
                <a:avLst/>
                <a:gdLst>
                  <a:gd name="connsiteX0" fmla="*/ 287202 w 287271"/>
                  <a:gd name="connsiteY0" fmla="*/ 234235 h 286454"/>
                  <a:gd name="connsiteX1" fmla="*/ 287202 w 287271"/>
                  <a:gd name="connsiteY1" fmla="*/ 234235 h 286454"/>
                  <a:gd name="connsiteX2" fmla="*/ 265471 w 287271"/>
                  <a:gd name="connsiteY2" fmla="*/ 135530 h 286454"/>
                  <a:gd name="connsiteX3" fmla="*/ 170096 w 287271"/>
                  <a:gd name="connsiteY3" fmla="*/ 30789 h 286454"/>
                  <a:gd name="connsiteX4" fmla="*/ 35485 w 287271"/>
                  <a:gd name="connsiteY4" fmla="*/ 0 h 286454"/>
                  <a:gd name="connsiteX5" fmla="*/ 32768 w 287271"/>
                  <a:gd name="connsiteY5" fmla="*/ 0 h 286454"/>
                  <a:gd name="connsiteX6" fmla="*/ 6208 w 287271"/>
                  <a:gd name="connsiteY6" fmla="*/ 7848 h 286454"/>
                  <a:gd name="connsiteX7" fmla="*/ 474 w 287271"/>
                  <a:gd name="connsiteY7" fmla="*/ 36222 h 286454"/>
                  <a:gd name="connsiteX8" fmla="*/ 27637 w 287271"/>
                  <a:gd name="connsiteY8" fmla="*/ 159074 h 286454"/>
                  <a:gd name="connsiteX9" fmla="*/ 112147 w 287271"/>
                  <a:gd name="connsiteY9" fmla="*/ 251742 h 286454"/>
                  <a:gd name="connsiteX10" fmla="*/ 238609 w 287271"/>
                  <a:gd name="connsiteY10" fmla="*/ 285549 h 286454"/>
                  <a:gd name="connsiteX11" fmla="*/ 254605 w 287271"/>
                  <a:gd name="connsiteY11" fmla="*/ 286455 h 286454"/>
                  <a:gd name="connsiteX12" fmla="*/ 278147 w 287271"/>
                  <a:gd name="connsiteY12" fmla="*/ 278909 h 286454"/>
                  <a:gd name="connsiteX13" fmla="*/ 287202 w 287271"/>
                  <a:gd name="connsiteY13" fmla="*/ 234235 h 286454"/>
                  <a:gd name="connsiteX14" fmla="*/ 287202 w 287271"/>
                  <a:gd name="connsiteY14" fmla="*/ 234235 h 286454"/>
                  <a:gd name="connsiteX15" fmla="*/ 32165 w 287271"/>
                  <a:gd name="connsiteY15" fmla="*/ 12074 h 286454"/>
                  <a:gd name="connsiteX16" fmla="*/ 32768 w 287271"/>
                  <a:gd name="connsiteY16" fmla="*/ 12074 h 286454"/>
                  <a:gd name="connsiteX17" fmla="*/ 35183 w 287271"/>
                  <a:gd name="connsiteY17" fmla="*/ 12074 h 286454"/>
                  <a:gd name="connsiteX18" fmla="*/ 32165 w 287271"/>
                  <a:gd name="connsiteY18" fmla="*/ 12074 h 286454"/>
                  <a:gd name="connsiteX19" fmla="*/ 255209 w 287271"/>
                  <a:gd name="connsiteY19" fmla="*/ 274381 h 286454"/>
                  <a:gd name="connsiteX20" fmla="*/ 254605 w 287271"/>
                  <a:gd name="connsiteY20" fmla="*/ 274381 h 286454"/>
                  <a:gd name="connsiteX21" fmla="*/ 255209 w 287271"/>
                  <a:gd name="connsiteY21" fmla="*/ 274381 h 286454"/>
                  <a:gd name="connsiteX22" fmla="*/ 255209 w 287271"/>
                  <a:gd name="connsiteY22" fmla="*/ 274381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271" h="286454">
                    <a:moveTo>
                      <a:pt x="287202" y="234235"/>
                    </a:moveTo>
                    <a:lnTo>
                      <a:pt x="287202" y="234235"/>
                    </a:lnTo>
                    <a:cubicBezTo>
                      <a:pt x="285693" y="201031"/>
                      <a:pt x="278147" y="166017"/>
                      <a:pt x="265471" y="135530"/>
                    </a:cubicBezTo>
                    <a:cubicBezTo>
                      <a:pt x="245551" y="87234"/>
                      <a:pt x="213558" y="51918"/>
                      <a:pt x="170096" y="30789"/>
                    </a:cubicBezTo>
                    <a:cubicBezTo>
                      <a:pt x="129652" y="11470"/>
                      <a:pt x="84379" y="906"/>
                      <a:pt x="35485" y="0"/>
                    </a:cubicBezTo>
                    <a:cubicBezTo>
                      <a:pt x="34579" y="0"/>
                      <a:pt x="33674" y="0"/>
                      <a:pt x="32768" y="0"/>
                    </a:cubicBezTo>
                    <a:cubicBezTo>
                      <a:pt x="23110" y="0"/>
                      <a:pt x="13150" y="604"/>
                      <a:pt x="6208" y="7848"/>
                    </a:cubicBezTo>
                    <a:cubicBezTo>
                      <a:pt x="-733" y="15395"/>
                      <a:pt x="-432" y="25959"/>
                      <a:pt x="474" y="36222"/>
                    </a:cubicBezTo>
                    <a:cubicBezTo>
                      <a:pt x="4095" y="76066"/>
                      <a:pt x="9830" y="118627"/>
                      <a:pt x="27637" y="159074"/>
                    </a:cubicBezTo>
                    <a:cubicBezTo>
                      <a:pt x="45746" y="200126"/>
                      <a:pt x="73212" y="230311"/>
                      <a:pt x="112147" y="251742"/>
                    </a:cubicBezTo>
                    <a:cubicBezTo>
                      <a:pt x="147761" y="271060"/>
                      <a:pt x="187904" y="281927"/>
                      <a:pt x="238609" y="285549"/>
                    </a:cubicBezTo>
                    <a:cubicBezTo>
                      <a:pt x="244947" y="286153"/>
                      <a:pt x="250078" y="286455"/>
                      <a:pt x="254605" y="286455"/>
                    </a:cubicBezTo>
                    <a:cubicBezTo>
                      <a:pt x="262453" y="286455"/>
                      <a:pt x="271507" y="285549"/>
                      <a:pt x="278147" y="278909"/>
                    </a:cubicBezTo>
                    <a:cubicBezTo>
                      <a:pt x="287202" y="270155"/>
                      <a:pt x="287504" y="256873"/>
                      <a:pt x="287202" y="234235"/>
                    </a:cubicBezTo>
                    <a:lnTo>
                      <a:pt x="287202" y="234235"/>
                    </a:lnTo>
                    <a:close/>
                    <a:moveTo>
                      <a:pt x="32165" y="12074"/>
                    </a:moveTo>
                    <a:cubicBezTo>
                      <a:pt x="32467" y="12074"/>
                      <a:pt x="32467" y="12074"/>
                      <a:pt x="32768" y="12074"/>
                    </a:cubicBezTo>
                    <a:cubicBezTo>
                      <a:pt x="33674" y="12074"/>
                      <a:pt x="34579" y="12074"/>
                      <a:pt x="35183" y="12074"/>
                    </a:cubicBezTo>
                    <a:cubicBezTo>
                      <a:pt x="34277" y="12074"/>
                      <a:pt x="33372" y="12074"/>
                      <a:pt x="32165" y="12074"/>
                    </a:cubicBezTo>
                    <a:close/>
                    <a:moveTo>
                      <a:pt x="255209" y="274381"/>
                    </a:moveTo>
                    <a:cubicBezTo>
                      <a:pt x="254907" y="274381"/>
                      <a:pt x="254907" y="274381"/>
                      <a:pt x="254605" y="274381"/>
                    </a:cubicBezTo>
                    <a:cubicBezTo>
                      <a:pt x="254907" y="274381"/>
                      <a:pt x="255209" y="274381"/>
                      <a:pt x="255209" y="274381"/>
                    </a:cubicBezTo>
                    <a:cubicBezTo>
                      <a:pt x="255209" y="274381"/>
                      <a:pt x="255209" y="274381"/>
                      <a:pt x="255209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3" name="Freeform 1762">
                <a:extLst>
                  <a:ext uri="{FF2B5EF4-FFF2-40B4-BE49-F238E27FC236}">
                    <a16:creationId xmlns:a16="http://schemas.microsoft.com/office/drawing/2014/main" id="{9267B424-9C16-4941-A90C-5F18C294497F}"/>
                  </a:ext>
                </a:extLst>
              </p:cNvPr>
              <p:cNvSpPr/>
              <p:nvPr/>
            </p:nvSpPr>
            <p:spPr>
              <a:xfrm>
                <a:off x="9415167" y="2505645"/>
                <a:ext cx="286907" cy="286756"/>
              </a:xfrm>
              <a:custGeom>
                <a:avLst/>
                <a:gdLst>
                  <a:gd name="connsiteX0" fmla="*/ 7545 w 286907"/>
                  <a:gd name="connsiteY0" fmla="*/ 279814 h 286756"/>
                  <a:gd name="connsiteX1" fmla="*/ 28371 w 286907"/>
                  <a:gd name="connsiteY1" fmla="*/ 286756 h 286756"/>
                  <a:gd name="connsiteX2" fmla="*/ 36520 w 286907"/>
                  <a:gd name="connsiteY2" fmla="*/ 286454 h 286756"/>
                  <a:gd name="connsiteX3" fmla="*/ 153023 w 286907"/>
                  <a:gd name="connsiteY3" fmla="*/ 262608 h 286756"/>
                  <a:gd name="connsiteX4" fmla="*/ 252321 w 286907"/>
                  <a:gd name="connsiteY4" fmla="*/ 174770 h 286756"/>
                  <a:gd name="connsiteX5" fmla="*/ 286125 w 286907"/>
                  <a:gd name="connsiteY5" fmla="*/ 45881 h 286756"/>
                  <a:gd name="connsiteX6" fmla="*/ 280088 w 286907"/>
                  <a:gd name="connsiteY6" fmla="*/ 9055 h 286756"/>
                  <a:gd name="connsiteX7" fmla="*/ 244172 w 286907"/>
                  <a:gd name="connsiteY7" fmla="*/ 0 h 286756"/>
                  <a:gd name="connsiteX8" fmla="*/ 233910 w 286907"/>
                  <a:gd name="connsiteY8" fmla="*/ 0 h 286756"/>
                  <a:gd name="connsiteX9" fmla="*/ 233609 w 286907"/>
                  <a:gd name="connsiteY9" fmla="*/ 0 h 286756"/>
                  <a:gd name="connsiteX10" fmla="*/ 233306 w 286907"/>
                  <a:gd name="connsiteY10" fmla="*/ 0 h 286756"/>
                  <a:gd name="connsiteX11" fmla="*/ 135819 w 286907"/>
                  <a:gd name="connsiteY11" fmla="*/ 21733 h 286756"/>
                  <a:gd name="connsiteX12" fmla="*/ 36520 w 286907"/>
                  <a:gd name="connsiteY12" fmla="*/ 106251 h 286756"/>
                  <a:gd name="connsiteX13" fmla="*/ 0 w 286907"/>
                  <a:gd name="connsiteY13" fmla="*/ 251138 h 286756"/>
                  <a:gd name="connsiteX14" fmla="*/ 7545 w 286907"/>
                  <a:gd name="connsiteY14" fmla="*/ 279814 h 286756"/>
                  <a:gd name="connsiteX15" fmla="*/ 244172 w 286907"/>
                  <a:gd name="connsiteY15" fmla="*/ 12074 h 286756"/>
                  <a:gd name="connsiteX16" fmla="*/ 244172 w 286907"/>
                  <a:gd name="connsiteY16" fmla="*/ 12074 h 286756"/>
                  <a:gd name="connsiteX17" fmla="*/ 243569 w 286907"/>
                  <a:gd name="connsiteY17" fmla="*/ 12074 h 286756"/>
                  <a:gd name="connsiteX18" fmla="*/ 244172 w 286907"/>
                  <a:gd name="connsiteY18" fmla="*/ 12074 h 286756"/>
                  <a:gd name="connsiteX19" fmla="*/ 28371 w 286907"/>
                  <a:gd name="connsiteY19" fmla="*/ 274682 h 286756"/>
                  <a:gd name="connsiteX20" fmla="*/ 28371 w 286907"/>
                  <a:gd name="connsiteY20" fmla="*/ 274682 h 286756"/>
                  <a:gd name="connsiteX21" fmla="*/ 25655 w 286907"/>
                  <a:gd name="connsiteY21" fmla="*/ 274682 h 286756"/>
                  <a:gd name="connsiteX22" fmla="*/ 28371 w 286907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07" h="286756">
                    <a:moveTo>
                      <a:pt x="7545" y="279814"/>
                    </a:moveTo>
                    <a:cubicBezTo>
                      <a:pt x="13582" y="286153"/>
                      <a:pt x="21732" y="286756"/>
                      <a:pt x="28371" y="286756"/>
                    </a:cubicBezTo>
                    <a:cubicBezTo>
                      <a:pt x="30786" y="286756"/>
                      <a:pt x="33200" y="286756"/>
                      <a:pt x="36520" y="286454"/>
                    </a:cubicBezTo>
                    <a:cubicBezTo>
                      <a:pt x="71532" y="283738"/>
                      <a:pt x="112881" y="278606"/>
                      <a:pt x="153023" y="262608"/>
                    </a:cubicBezTo>
                    <a:cubicBezTo>
                      <a:pt x="197390" y="244799"/>
                      <a:pt x="230590" y="215218"/>
                      <a:pt x="252321" y="174770"/>
                    </a:cubicBezTo>
                    <a:cubicBezTo>
                      <a:pt x="271939" y="138850"/>
                      <a:pt x="282805" y="97799"/>
                      <a:pt x="286125" y="45881"/>
                    </a:cubicBezTo>
                    <a:cubicBezTo>
                      <a:pt x="287333" y="30789"/>
                      <a:pt x="288237" y="17809"/>
                      <a:pt x="280088" y="9055"/>
                    </a:cubicBezTo>
                    <a:cubicBezTo>
                      <a:pt x="272242" y="604"/>
                      <a:pt x="259867" y="0"/>
                      <a:pt x="244172" y="0"/>
                    </a:cubicBezTo>
                    <a:cubicBezTo>
                      <a:pt x="241154" y="0"/>
                      <a:pt x="237834" y="0"/>
                      <a:pt x="233910" y="0"/>
                    </a:cubicBezTo>
                    <a:lnTo>
                      <a:pt x="233609" y="0"/>
                    </a:lnTo>
                    <a:lnTo>
                      <a:pt x="233306" y="0"/>
                    </a:lnTo>
                    <a:cubicBezTo>
                      <a:pt x="214292" y="906"/>
                      <a:pt x="175961" y="4830"/>
                      <a:pt x="135819" y="21733"/>
                    </a:cubicBezTo>
                    <a:cubicBezTo>
                      <a:pt x="89641" y="41052"/>
                      <a:pt x="57346" y="68520"/>
                      <a:pt x="36520" y="106251"/>
                    </a:cubicBezTo>
                    <a:cubicBezTo>
                      <a:pt x="14186" y="147604"/>
                      <a:pt x="2113" y="194994"/>
                      <a:pt x="0" y="251138"/>
                    </a:cubicBezTo>
                    <a:cubicBezTo>
                      <a:pt x="302" y="262307"/>
                      <a:pt x="604" y="272569"/>
                      <a:pt x="7545" y="279814"/>
                    </a:cubicBezTo>
                    <a:close/>
                    <a:moveTo>
                      <a:pt x="244172" y="12074"/>
                    </a:moveTo>
                    <a:cubicBezTo>
                      <a:pt x="244172" y="12074"/>
                      <a:pt x="244172" y="12074"/>
                      <a:pt x="244172" y="12074"/>
                    </a:cubicBezTo>
                    <a:cubicBezTo>
                      <a:pt x="244172" y="12074"/>
                      <a:pt x="243870" y="12074"/>
                      <a:pt x="243569" y="12074"/>
                    </a:cubicBezTo>
                    <a:cubicBezTo>
                      <a:pt x="243569" y="12074"/>
                      <a:pt x="243870" y="12074"/>
                      <a:pt x="244172" y="12074"/>
                    </a:cubicBezTo>
                    <a:close/>
                    <a:moveTo>
                      <a:pt x="28371" y="274682"/>
                    </a:moveTo>
                    <a:cubicBezTo>
                      <a:pt x="28371" y="274682"/>
                      <a:pt x="28371" y="274682"/>
                      <a:pt x="28371" y="274682"/>
                    </a:cubicBezTo>
                    <a:cubicBezTo>
                      <a:pt x="27164" y="274682"/>
                      <a:pt x="26560" y="274682"/>
                      <a:pt x="25655" y="274682"/>
                    </a:cubicBezTo>
                    <a:cubicBezTo>
                      <a:pt x="26560" y="274682"/>
                      <a:pt x="27466" y="274682"/>
                      <a:pt x="2837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4" name="Freeform 1763">
                <a:extLst>
                  <a:ext uri="{FF2B5EF4-FFF2-40B4-BE49-F238E27FC236}">
                    <a16:creationId xmlns:a16="http://schemas.microsoft.com/office/drawing/2014/main" id="{C1BB7FFC-94EB-F843-A881-2AEAF64427E5}"/>
                  </a:ext>
                </a:extLst>
              </p:cNvPr>
              <p:cNvSpPr/>
              <p:nvPr/>
            </p:nvSpPr>
            <p:spPr>
              <a:xfrm>
                <a:off x="7843077" y="5316459"/>
                <a:ext cx="286340" cy="287057"/>
              </a:xfrm>
              <a:custGeom>
                <a:avLst/>
                <a:gdLst>
                  <a:gd name="connsiteX0" fmla="*/ 259781 w 286340"/>
                  <a:gd name="connsiteY0" fmla="*/ 0 h 287057"/>
                  <a:gd name="connsiteX1" fmla="*/ 251631 w 286340"/>
                  <a:gd name="connsiteY1" fmla="*/ 604 h 287057"/>
                  <a:gd name="connsiteX2" fmla="*/ 137544 w 286340"/>
                  <a:gd name="connsiteY2" fmla="*/ 24148 h 287057"/>
                  <a:gd name="connsiteX3" fmla="*/ 32208 w 286340"/>
                  <a:gd name="connsiteY3" fmla="*/ 118626 h 287057"/>
                  <a:gd name="connsiteX4" fmla="*/ 216 w 286340"/>
                  <a:gd name="connsiteY4" fmla="*/ 254760 h 287057"/>
                  <a:gd name="connsiteX5" fmla="*/ 5950 w 286340"/>
                  <a:gd name="connsiteY5" fmla="*/ 278908 h 287057"/>
                  <a:gd name="connsiteX6" fmla="*/ 32208 w 286340"/>
                  <a:gd name="connsiteY6" fmla="*/ 287058 h 287057"/>
                  <a:gd name="connsiteX7" fmla="*/ 40962 w 286340"/>
                  <a:gd name="connsiteY7" fmla="*/ 287058 h 287057"/>
                  <a:gd name="connsiteX8" fmla="*/ 179799 w 286340"/>
                  <a:gd name="connsiteY8" fmla="*/ 251741 h 287057"/>
                  <a:gd name="connsiteX9" fmla="*/ 250726 w 286340"/>
                  <a:gd name="connsiteY9" fmla="*/ 180203 h 287057"/>
                  <a:gd name="connsiteX10" fmla="*/ 286340 w 286340"/>
                  <a:gd name="connsiteY10" fmla="*/ 53729 h 287057"/>
                  <a:gd name="connsiteX11" fmla="*/ 286340 w 286340"/>
                  <a:gd name="connsiteY11" fmla="*/ 53427 h 287057"/>
                  <a:gd name="connsiteX12" fmla="*/ 286340 w 286340"/>
                  <a:gd name="connsiteY12" fmla="*/ 53125 h 287057"/>
                  <a:gd name="connsiteX13" fmla="*/ 286340 w 286340"/>
                  <a:gd name="connsiteY13" fmla="*/ 43768 h 287057"/>
                  <a:gd name="connsiteX14" fmla="*/ 286340 w 286340"/>
                  <a:gd name="connsiteY14" fmla="*/ 31996 h 287057"/>
                  <a:gd name="connsiteX15" fmla="*/ 259781 w 286340"/>
                  <a:gd name="connsiteY15" fmla="*/ 0 h 287057"/>
                  <a:gd name="connsiteX16" fmla="*/ 40962 w 286340"/>
                  <a:gd name="connsiteY16" fmla="*/ 274984 h 287057"/>
                  <a:gd name="connsiteX17" fmla="*/ 32511 w 286340"/>
                  <a:gd name="connsiteY17" fmla="*/ 274984 h 287057"/>
                  <a:gd name="connsiteX18" fmla="*/ 41565 w 286340"/>
                  <a:gd name="connsiteY18" fmla="*/ 274984 h 287057"/>
                  <a:gd name="connsiteX19" fmla="*/ 40962 w 286340"/>
                  <a:gd name="connsiteY19" fmla="*/ 274984 h 287057"/>
                  <a:gd name="connsiteX20" fmla="*/ 259176 w 286340"/>
                  <a:gd name="connsiteY20" fmla="*/ 12074 h 287057"/>
                  <a:gd name="connsiteX21" fmla="*/ 259781 w 286340"/>
                  <a:gd name="connsiteY21" fmla="*/ 12074 h 287057"/>
                  <a:gd name="connsiteX22" fmla="*/ 260686 w 286340"/>
                  <a:gd name="connsiteY22" fmla="*/ 12074 h 287057"/>
                  <a:gd name="connsiteX23" fmla="*/ 259176 w 286340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40" h="287057">
                    <a:moveTo>
                      <a:pt x="259781" y="0"/>
                    </a:moveTo>
                    <a:cubicBezTo>
                      <a:pt x="257366" y="0"/>
                      <a:pt x="254649" y="302"/>
                      <a:pt x="251631" y="604"/>
                    </a:cubicBezTo>
                    <a:cubicBezTo>
                      <a:pt x="216620" y="3622"/>
                      <a:pt x="176176" y="8150"/>
                      <a:pt x="137544" y="24148"/>
                    </a:cubicBezTo>
                    <a:cubicBezTo>
                      <a:pt x="88649" y="44070"/>
                      <a:pt x="54241" y="74858"/>
                      <a:pt x="32208" y="118626"/>
                    </a:cubicBezTo>
                    <a:cubicBezTo>
                      <a:pt x="8666" y="166319"/>
                      <a:pt x="2630" y="216425"/>
                      <a:pt x="216" y="254760"/>
                    </a:cubicBezTo>
                    <a:cubicBezTo>
                      <a:pt x="-388" y="263212"/>
                      <a:pt x="-86" y="272267"/>
                      <a:pt x="5950" y="278908"/>
                    </a:cubicBezTo>
                    <a:cubicBezTo>
                      <a:pt x="12590" y="286152"/>
                      <a:pt x="22550" y="286756"/>
                      <a:pt x="32208" y="287058"/>
                    </a:cubicBezTo>
                    <a:cubicBezTo>
                      <a:pt x="35227" y="287058"/>
                      <a:pt x="38245" y="287058"/>
                      <a:pt x="40962" y="287058"/>
                    </a:cubicBezTo>
                    <a:cubicBezTo>
                      <a:pt x="88951" y="287058"/>
                      <a:pt x="135733" y="275286"/>
                      <a:pt x="179799" y="251741"/>
                    </a:cubicBezTo>
                    <a:cubicBezTo>
                      <a:pt x="209376" y="236045"/>
                      <a:pt x="233220" y="211898"/>
                      <a:pt x="250726" y="180203"/>
                    </a:cubicBezTo>
                    <a:cubicBezTo>
                      <a:pt x="271249" y="143378"/>
                      <a:pt x="283624" y="99610"/>
                      <a:pt x="286340" y="53729"/>
                    </a:cubicBezTo>
                    <a:lnTo>
                      <a:pt x="286340" y="53427"/>
                    </a:lnTo>
                    <a:lnTo>
                      <a:pt x="286340" y="53125"/>
                    </a:lnTo>
                    <a:cubicBezTo>
                      <a:pt x="286340" y="49503"/>
                      <a:pt x="286340" y="46484"/>
                      <a:pt x="286340" y="43768"/>
                    </a:cubicBezTo>
                    <a:cubicBezTo>
                      <a:pt x="286340" y="39240"/>
                      <a:pt x="286340" y="35618"/>
                      <a:pt x="286340" y="31996"/>
                    </a:cubicBezTo>
                    <a:cubicBezTo>
                      <a:pt x="286039" y="20525"/>
                      <a:pt x="284831" y="0"/>
                      <a:pt x="259781" y="0"/>
                    </a:cubicBezTo>
                    <a:close/>
                    <a:moveTo>
                      <a:pt x="40962" y="274984"/>
                    </a:moveTo>
                    <a:cubicBezTo>
                      <a:pt x="38245" y="274984"/>
                      <a:pt x="35227" y="274984"/>
                      <a:pt x="32511" y="274984"/>
                    </a:cubicBezTo>
                    <a:cubicBezTo>
                      <a:pt x="35529" y="274984"/>
                      <a:pt x="38547" y="274984"/>
                      <a:pt x="41565" y="274984"/>
                    </a:cubicBezTo>
                    <a:cubicBezTo>
                      <a:pt x="41263" y="274682"/>
                      <a:pt x="40962" y="274984"/>
                      <a:pt x="40962" y="274984"/>
                    </a:cubicBezTo>
                    <a:close/>
                    <a:moveTo>
                      <a:pt x="259176" y="12074"/>
                    </a:moveTo>
                    <a:cubicBezTo>
                      <a:pt x="259176" y="12074"/>
                      <a:pt x="259479" y="12074"/>
                      <a:pt x="259781" y="12074"/>
                    </a:cubicBezTo>
                    <a:cubicBezTo>
                      <a:pt x="260082" y="12074"/>
                      <a:pt x="260384" y="12074"/>
                      <a:pt x="260686" y="12074"/>
                    </a:cubicBezTo>
                    <a:cubicBezTo>
                      <a:pt x="260082" y="12074"/>
                      <a:pt x="259781" y="12074"/>
                      <a:pt x="25917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5" name="Freeform 1764">
                <a:extLst>
                  <a:ext uri="{FF2B5EF4-FFF2-40B4-BE49-F238E27FC236}">
                    <a16:creationId xmlns:a16="http://schemas.microsoft.com/office/drawing/2014/main" id="{F2B35924-8CC5-7644-9046-C3303AFC7552}"/>
                  </a:ext>
                </a:extLst>
              </p:cNvPr>
              <p:cNvSpPr/>
              <p:nvPr/>
            </p:nvSpPr>
            <p:spPr>
              <a:xfrm>
                <a:off x="7843307" y="6570036"/>
                <a:ext cx="286301" cy="287661"/>
              </a:xfrm>
              <a:custGeom>
                <a:avLst/>
                <a:gdLst>
                  <a:gd name="connsiteX0" fmla="*/ 263173 w 286301"/>
                  <a:gd name="connsiteY0" fmla="*/ 132511 h 287661"/>
                  <a:gd name="connsiteX1" fmla="*/ 170816 w 286301"/>
                  <a:gd name="connsiteY1" fmla="*/ 31090 h 287661"/>
                  <a:gd name="connsiteX2" fmla="*/ 34091 w 286301"/>
                  <a:gd name="connsiteY2" fmla="*/ 0 h 287661"/>
                  <a:gd name="connsiteX3" fmla="*/ 34091 w 286301"/>
                  <a:gd name="connsiteY3" fmla="*/ 0 h 287661"/>
                  <a:gd name="connsiteX4" fmla="*/ 34091 w 286301"/>
                  <a:gd name="connsiteY4" fmla="*/ 0 h 287661"/>
                  <a:gd name="connsiteX5" fmla="*/ 6324 w 286301"/>
                  <a:gd name="connsiteY5" fmla="*/ 8150 h 287661"/>
                  <a:gd name="connsiteX6" fmla="*/ 288 w 286301"/>
                  <a:gd name="connsiteY6" fmla="*/ 35316 h 287661"/>
                  <a:gd name="connsiteX7" fmla="*/ 18397 w 286301"/>
                  <a:gd name="connsiteY7" fmla="*/ 136435 h 287661"/>
                  <a:gd name="connsiteX8" fmla="*/ 143954 w 286301"/>
                  <a:gd name="connsiteY8" fmla="*/ 266834 h 287661"/>
                  <a:gd name="connsiteX9" fmla="*/ 237518 w 286301"/>
                  <a:gd name="connsiteY9" fmla="*/ 286454 h 287661"/>
                  <a:gd name="connsiteX10" fmla="*/ 254118 w 286301"/>
                  <a:gd name="connsiteY10" fmla="*/ 287661 h 287661"/>
                  <a:gd name="connsiteX11" fmla="*/ 277056 w 286301"/>
                  <a:gd name="connsiteY11" fmla="*/ 279814 h 287661"/>
                  <a:gd name="connsiteX12" fmla="*/ 286110 w 286301"/>
                  <a:gd name="connsiteY12" fmla="*/ 227291 h 287661"/>
                  <a:gd name="connsiteX13" fmla="*/ 263173 w 286301"/>
                  <a:gd name="connsiteY13" fmla="*/ 132511 h 287661"/>
                  <a:gd name="connsiteX14" fmla="*/ 254118 w 286301"/>
                  <a:gd name="connsiteY14" fmla="*/ 275587 h 287661"/>
                  <a:gd name="connsiteX15" fmla="*/ 253515 w 286301"/>
                  <a:gd name="connsiteY15" fmla="*/ 275587 h 287661"/>
                  <a:gd name="connsiteX16" fmla="*/ 254118 w 286301"/>
                  <a:gd name="connsiteY16" fmla="*/ 275587 h 287661"/>
                  <a:gd name="connsiteX17" fmla="*/ 254118 w 286301"/>
                  <a:gd name="connsiteY17" fmla="*/ 275587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301" h="287661">
                    <a:moveTo>
                      <a:pt x="263173" y="132511"/>
                    </a:moveTo>
                    <a:cubicBezTo>
                      <a:pt x="244158" y="86027"/>
                      <a:pt x="213070" y="51918"/>
                      <a:pt x="170816" y="31090"/>
                    </a:cubicBezTo>
                    <a:cubicBezTo>
                      <a:pt x="130674" y="11168"/>
                      <a:pt x="84496" y="604"/>
                      <a:pt x="34091" y="0"/>
                    </a:cubicBezTo>
                    <a:lnTo>
                      <a:pt x="34091" y="0"/>
                    </a:lnTo>
                    <a:lnTo>
                      <a:pt x="34091" y="0"/>
                    </a:lnTo>
                    <a:cubicBezTo>
                      <a:pt x="23830" y="0"/>
                      <a:pt x="13266" y="604"/>
                      <a:pt x="6324" y="8150"/>
                    </a:cubicBezTo>
                    <a:cubicBezTo>
                      <a:pt x="-618" y="15696"/>
                      <a:pt x="-316" y="25959"/>
                      <a:pt x="288" y="35316"/>
                    </a:cubicBezTo>
                    <a:cubicBezTo>
                      <a:pt x="3005" y="68217"/>
                      <a:pt x="6928" y="103232"/>
                      <a:pt x="18397" y="136435"/>
                    </a:cubicBezTo>
                    <a:cubicBezTo>
                      <a:pt x="40732" y="200729"/>
                      <a:pt x="82987" y="244497"/>
                      <a:pt x="143954" y="266834"/>
                    </a:cubicBezTo>
                    <a:cubicBezTo>
                      <a:pt x="170514" y="276191"/>
                      <a:pt x="199488" y="282530"/>
                      <a:pt x="237518" y="286454"/>
                    </a:cubicBezTo>
                    <a:cubicBezTo>
                      <a:pt x="243252" y="287058"/>
                      <a:pt x="248987" y="287661"/>
                      <a:pt x="254118" y="287661"/>
                    </a:cubicBezTo>
                    <a:cubicBezTo>
                      <a:pt x="261361" y="287661"/>
                      <a:pt x="270115" y="286756"/>
                      <a:pt x="277056" y="279814"/>
                    </a:cubicBezTo>
                    <a:cubicBezTo>
                      <a:pt x="286413" y="270155"/>
                      <a:pt x="286715" y="254458"/>
                      <a:pt x="286110" y="227291"/>
                    </a:cubicBezTo>
                    <a:cubicBezTo>
                      <a:pt x="285206" y="201634"/>
                      <a:pt x="276452" y="165412"/>
                      <a:pt x="263173" y="132511"/>
                    </a:cubicBezTo>
                    <a:close/>
                    <a:moveTo>
                      <a:pt x="254118" y="275587"/>
                    </a:moveTo>
                    <a:cubicBezTo>
                      <a:pt x="253816" y="275587"/>
                      <a:pt x="253816" y="275587"/>
                      <a:pt x="253515" y="275587"/>
                    </a:cubicBezTo>
                    <a:cubicBezTo>
                      <a:pt x="253816" y="275587"/>
                      <a:pt x="254118" y="275587"/>
                      <a:pt x="254118" y="275587"/>
                    </a:cubicBezTo>
                    <a:cubicBezTo>
                      <a:pt x="254118" y="275587"/>
                      <a:pt x="254118" y="275587"/>
                      <a:pt x="254118" y="27558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6" name="Freeform 1765">
                <a:extLst>
                  <a:ext uri="{FF2B5EF4-FFF2-40B4-BE49-F238E27FC236}">
                    <a16:creationId xmlns:a16="http://schemas.microsoft.com/office/drawing/2014/main" id="{E3E052EA-A9A3-ED41-86FC-E3E2800F5ABE}"/>
                  </a:ext>
                </a:extLst>
              </p:cNvPr>
              <p:cNvSpPr/>
              <p:nvPr/>
            </p:nvSpPr>
            <p:spPr>
              <a:xfrm>
                <a:off x="7842698" y="2812927"/>
                <a:ext cx="286839" cy="288567"/>
              </a:xfrm>
              <a:custGeom>
                <a:avLst/>
                <a:gdLst>
                  <a:gd name="connsiteX0" fmla="*/ 263178 w 286839"/>
                  <a:gd name="connsiteY0" fmla="*/ 131304 h 288567"/>
                  <a:gd name="connsiteX1" fmla="*/ 180479 w 286839"/>
                  <a:gd name="connsiteY1" fmla="*/ 36222 h 288567"/>
                  <a:gd name="connsiteX2" fmla="*/ 48886 w 286839"/>
                  <a:gd name="connsiteY2" fmla="*/ 1811 h 288567"/>
                  <a:gd name="connsiteX3" fmla="*/ 36209 w 286839"/>
                  <a:gd name="connsiteY3" fmla="*/ 604 h 288567"/>
                  <a:gd name="connsiteX4" fmla="*/ 35908 w 286839"/>
                  <a:gd name="connsiteY4" fmla="*/ 604 h 288567"/>
                  <a:gd name="connsiteX5" fmla="*/ 35606 w 286839"/>
                  <a:gd name="connsiteY5" fmla="*/ 604 h 288567"/>
                  <a:gd name="connsiteX6" fmla="*/ 25645 w 286839"/>
                  <a:gd name="connsiteY6" fmla="*/ 0 h 288567"/>
                  <a:gd name="connsiteX7" fmla="*/ 6027 w 286839"/>
                  <a:gd name="connsiteY7" fmla="*/ 6942 h 288567"/>
                  <a:gd name="connsiteX8" fmla="*/ 293 w 286839"/>
                  <a:gd name="connsiteY8" fmla="*/ 33807 h 288567"/>
                  <a:gd name="connsiteX9" fmla="*/ 896 w 286839"/>
                  <a:gd name="connsiteY9" fmla="*/ 39542 h 288567"/>
                  <a:gd name="connsiteX10" fmla="*/ 9951 w 286839"/>
                  <a:gd name="connsiteY10" fmla="*/ 107458 h 288567"/>
                  <a:gd name="connsiteX11" fmla="*/ 174141 w 286839"/>
                  <a:gd name="connsiteY11" fmla="*/ 276191 h 288567"/>
                  <a:gd name="connsiteX12" fmla="*/ 230882 w 286839"/>
                  <a:gd name="connsiteY12" fmla="*/ 285247 h 288567"/>
                  <a:gd name="connsiteX13" fmla="*/ 249294 w 286839"/>
                  <a:gd name="connsiteY13" fmla="*/ 287662 h 288567"/>
                  <a:gd name="connsiteX14" fmla="*/ 259555 w 286839"/>
                  <a:gd name="connsiteY14" fmla="*/ 288567 h 288567"/>
                  <a:gd name="connsiteX15" fmla="*/ 286719 w 286839"/>
                  <a:gd name="connsiteY15" fmla="*/ 253855 h 288567"/>
                  <a:gd name="connsiteX16" fmla="*/ 263178 w 286839"/>
                  <a:gd name="connsiteY16" fmla="*/ 131304 h 288567"/>
                  <a:gd name="connsiteX17" fmla="*/ 25344 w 286839"/>
                  <a:gd name="connsiteY17" fmla="*/ 12074 h 288567"/>
                  <a:gd name="connsiteX18" fmla="*/ 25645 w 286839"/>
                  <a:gd name="connsiteY18" fmla="*/ 12074 h 288567"/>
                  <a:gd name="connsiteX19" fmla="*/ 27759 w 286839"/>
                  <a:gd name="connsiteY19" fmla="*/ 12074 h 288567"/>
                  <a:gd name="connsiteX20" fmla="*/ 25344 w 286839"/>
                  <a:gd name="connsiteY20" fmla="*/ 12074 h 288567"/>
                  <a:gd name="connsiteX21" fmla="*/ 259857 w 286839"/>
                  <a:gd name="connsiteY21" fmla="*/ 276191 h 288567"/>
                  <a:gd name="connsiteX22" fmla="*/ 257745 w 286839"/>
                  <a:gd name="connsiteY22" fmla="*/ 276191 h 288567"/>
                  <a:gd name="connsiteX23" fmla="*/ 260160 w 286839"/>
                  <a:gd name="connsiteY23" fmla="*/ 276191 h 288567"/>
                  <a:gd name="connsiteX24" fmla="*/ 259857 w 286839"/>
                  <a:gd name="connsiteY24" fmla="*/ 276191 h 28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839" h="288567">
                    <a:moveTo>
                      <a:pt x="263178" y="131304"/>
                    </a:moveTo>
                    <a:cubicBezTo>
                      <a:pt x="246578" y="90253"/>
                      <a:pt x="218508" y="58257"/>
                      <a:pt x="180479" y="36222"/>
                    </a:cubicBezTo>
                    <a:cubicBezTo>
                      <a:pt x="143657" y="15394"/>
                      <a:pt x="100497" y="4226"/>
                      <a:pt x="48886" y="1811"/>
                    </a:cubicBezTo>
                    <a:cubicBezTo>
                      <a:pt x="44359" y="1509"/>
                      <a:pt x="40435" y="1207"/>
                      <a:pt x="36209" y="604"/>
                    </a:cubicBezTo>
                    <a:lnTo>
                      <a:pt x="35908" y="604"/>
                    </a:lnTo>
                    <a:lnTo>
                      <a:pt x="35606" y="604"/>
                    </a:lnTo>
                    <a:cubicBezTo>
                      <a:pt x="31380" y="302"/>
                      <a:pt x="28362" y="0"/>
                      <a:pt x="25645" y="0"/>
                    </a:cubicBezTo>
                    <a:cubicBezTo>
                      <a:pt x="19911" y="0"/>
                      <a:pt x="11762" y="604"/>
                      <a:pt x="6027" y="6942"/>
                    </a:cubicBezTo>
                    <a:cubicBezTo>
                      <a:pt x="-613" y="13885"/>
                      <a:pt x="-311" y="24148"/>
                      <a:pt x="293" y="33807"/>
                    </a:cubicBezTo>
                    <a:lnTo>
                      <a:pt x="896" y="39542"/>
                    </a:lnTo>
                    <a:cubicBezTo>
                      <a:pt x="2708" y="61879"/>
                      <a:pt x="4820" y="85121"/>
                      <a:pt x="9951" y="107458"/>
                    </a:cubicBezTo>
                    <a:cubicBezTo>
                      <a:pt x="30777" y="198616"/>
                      <a:pt x="86009" y="255364"/>
                      <a:pt x="174141" y="276191"/>
                    </a:cubicBezTo>
                    <a:cubicBezTo>
                      <a:pt x="193155" y="280719"/>
                      <a:pt x="212472" y="283134"/>
                      <a:pt x="230882" y="285247"/>
                    </a:cubicBezTo>
                    <a:cubicBezTo>
                      <a:pt x="236919" y="285850"/>
                      <a:pt x="242955" y="286756"/>
                      <a:pt x="249294" y="287662"/>
                    </a:cubicBezTo>
                    <a:cubicBezTo>
                      <a:pt x="253519" y="288265"/>
                      <a:pt x="256839" y="288567"/>
                      <a:pt x="259555" y="288567"/>
                    </a:cubicBezTo>
                    <a:cubicBezTo>
                      <a:pt x="285814" y="288567"/>
                      <a:pt x="286418" y="265929"/>
                      <a:pt x="286719" y="253855"/>
                    </a:cubicBezTo>
                    <a:cubicBezTo>
                      <a:pt x="287927" y="213709"/>
                      <a:pt x="280079" y="173563"/>
                      <a:pt x="263178" y="131304"/>
                    </a:cubicBezTo>
                    <a:close/>
                    <a:moveTo>
                      <a:pt x="25344" y="12074"/>
                    </a:moveTo>
                    <a:cubicBezTo>
                      <a:pt x="25344" y="12074"/>
                      <a:pt x="25645" y="12074"/>
                      <a:pt x="25645" y="12074"/>
                    </a:cubicBezTo>
                    <a:cubicBezTo>
                      <a:pt x="26250" y="12074"/>
                      <a:pt x="26853" y="12074"/>
                      <a:pt x="27759" y="12074"/>
                    </a:cubicBezTo>
                    <a:cubicBezTo>
                      <a:pt x="26853" y="12074"/>
                      <a:pt x="26250" y="12074"/>
                      <a:pt x="25344" y="12074"/>
                    </a:cubicBezTo>
                    <a:close/>
                    <a:moveTo>
                      <a:pt x="259857" y="276191"/>
                    </a:moveTo>
                    <a:cubicBezTo>
                      <a:pt x="259254" y="276191"/>
                      <a:pt x="258650" y="276191"/>
                      <a:pt x="257745" y="276191"/>
                    </a:cubicBezTo>
                    <a:cubicBezTo>
                      <a:pt x="258650" y="276191"/>
                      <a:pt x="259254" y="276191"/>
                      <a:pt x="260160" y="276191"/>
                    </a:cubicBezTo>
                    <a:cubicBezTo>
                      <a:pt x="260160" y="276191"/>
                      <a:pt x="259857" y="276191"/>
                      <a:pt x="259857" y="27619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7" name="Freeform 1766">
                <a:extLst>
                  <a:ext uri="{FF2B5EF4-FFF2-40B4-BE49-F238E27FC236}">
                    <a16:creationId xmlns:a16="http://schemas.microsoft.com/office/drawing/2014/main" id="{F47D62C8-DA34-4944-B7B3-01E89AC35C12}"/>
                  </a:ext>
                </a:extLst>
              </p:cNvPr>
              <p:cNvSpPr/>
              <p:nvPr/>
            </p:nvSpPr>
            <p:spPr>
              <a:xfrm>
                <a:off x="7529641" y="6570036"/>
                <a:ext cx="286192" cy="286151"/>
              </a:xfrm>
              <a:custGeom>
                <a:avLst/>
                <a:gdLst>
                  <a:gd name="connsiteX0" fmla="*/ 254496 w 286192"/>
                  <a:gd name="connsiteY0" fmla="*/ 301 h 286151"/>
                  <a:gd name="connsiteX1" fmla="*/ 249968 w 286192"/>
                  <a:gd name="connsiteY1" fmla="*/ 0 h 286151"/>
                  <a:gd name="connsiteX2" fmla="*/ 245743 w 286192"/>
                  <a:gd name="connsiteY2" fmla="*/ 0 h 286151"/>
                  <a:gd name="connsiteX3" fmla="*/ 242423 w 286192"/>
                  <a:gd name="connsiteY3" fmla="*/ 0 h 286151"/>
                  <a:gd name="connsiteX4" fmla="*/ 188397 w 286192"/>
                  <a:gd name="connsiteY4" fmla="*/ 7244 h 286151"/>
                  <a:gd name="connsiteX5" fmla="*/ 143426 w 286192"/>
                  <a:gd name="connsiteY5" fmla="*/ 19922 h 286151"/>
                  <a:gd name="connsiteX6" fmla="*/ 59520 w 286192"/>
                  <a:gd name="connsiteY6" fmla="*/ 74858 h 286151"/>
                  <a:gd name="connsiteX7" fmla="*/ 62 w 286192"/>
                  <a:gd name="connsiteY7" fmla="*/ 255666 h 286151"/>
                  <a:gd name="connsiteX8" fmla="*/ 6400 w 286192"/>
                  <a:gd name="connsiteY8" fmla="*/ 279511 h 286151"/>
                  <a:gd name="connsiteX9" fmla="*/ 30546 w 286192"/>
                  <a:gd name="connsiteY9" fmla="*/ 286152 h 286151"/>
                  <a:gd name="connsiteX10" fmla="*/ 132259 w 286192"/>
                  <a:gd name="connsiteY10" fmla="*/ 269852 h 286151"/>
                  <a:gd name="connsiteX11" fmla="*/ 225521 w 286192"/>
                  <a:gd name="connsiteY11" fmla="*/ 212199 h 286151"/>
                  <a:gd name="connsiteX12" fmla="*/ 286187 w 286192"/>
                  <a:gd name="connsiteY12" fmla="*/ 31996 h 286151"/>
                  <a:gd name="connsiteX13" fmla="*/ 254496 w 286192"/>
                  <a:gd name="connsiteY13" fmla="*/ 301 h 286151"/>
                  <a:gd name="connsiteX14" fmla="*/ 249063 w 286192"/>
                  <a:gd name="connsiteY14" fmla="*/ 12375 h 286151"/>
                  <a:gd name="connsiteX15" fmla="*/ 249968 w 286192"/>
                  <a:gd name="connsiteY15" fmla="*/ 12375 h 286151"/>
                  <a:gd name="connsiteX16" fmla="*/ 250270 w 286192"/>
                  <a:gd name="connsiteY16" fmla="*/ 12375 h 286151"/>
                  <a:gd name="connsiteX17" fmla="*/ 249063 w 286192"/>
                  <a:gd name="connsiteY17" fmla="*/ 12375 h 2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192" h="286151">
                    <a:moveTo>
                      <a:pt x="254496" y="301"/>
                    </a:moveTo>
                    <a:cubicBezTo>
                      <a:pt x="252986" y="301"/>
                      <a:pt x="251477" y="0"/>
                      <a:pt x="249968" y="0"/>
                    </a:cubicBezTo>
                    <a:cubicBezTo>
                      <a:pt x="248459" y="0"/>
                      <a:pt x="247252" y="0"/>
                      <a:pt x="245743" y="0"/>
                    </a:cubicBezTo>
                    <a:cubicBezTo>
                      <a:pt x="244535" y="0"/>
                      <a:pt x="243630" y="0"/>
                      <a:pt x="242423" y="0"/>
                    </a:cubicBezTo>
                    <a:cubicBezTo>
                      <a:pt x="223408" y="0"/>
                      <a:pt x="205299" y="3622"/>
                      <a:pt x="188397" y="7244"/>
                    </a:cubicBezTo>
                    <a:cubicBezTo>
                      <a:pt x="173910" y="10263"/>
                      <a:pt x="158517" y="14488"/>
                      <a:pt x="143426" y="19922"/>
                    </a:cubicBezTo>
                    <a:cubicBezTo>
                      <a:pt x="106604" y="33505"/>
                      <a:pt x="79742" y="51012"/>
                      <a:pt x="59520" y="74858"/>
                    </a:cubicBezTo>
                    <a:cubicBezTo>
                      <a:pt x="20888" y="120739"/>
                      <a:pt x="2174" y="178091"/>
                      <a:pt x="62" y="255666"/>
                    </a:cubicBezTo>
                    <a:cubicBezTo>
                      <a:pt x="-240" y="264721"/>
                      <a:pt x="364" y="273474"/>
                      <a:pt x="6400" y="279511"/>
                    </a:cubicBezTo>
                    <a:cubicBezTo>
                      <a:pt x="12437" y="285850"/>
                      <a:pt x="21189" y="286152"/>
                      <a:pt x="30546" y="286152"/>
                    </a:cubicBezTo>
                    <a:cubicBezTo>
                      <a:pt x="64652" y="286152"/>
                      <a:pt x="99059" y="280719"/>
                      <a:pt x="132259" y="269852"/>
                    </a:cubicBezTo>
                    <a:cubicBezTo>
                      <a:pt x="173306" y="256571"/>
                      <a:pt x="202884" y="238158"/>
                      <a:pt x="225521" y="212199"/>
                    </a:cubicBezTo>
                    <a:cubicBezTo>
                      <a:pt x="265361" y="165412"/>
                      <a:pt x="284677" y="108363"/>
                      <a:pt x="286187" y="31996"/>
                    </a:cubicBezTo>
                    <a:cubicBezTo>
                      <a:pt x="286489" y="6942"/>
                      <a:pt x="274416" y="1207"/>
                      <a:pt x="254496" y="301"/>
                    </a:cubicBezTo>
                    <a:close/>
                    <a:moveTo>
                      <a:pt x="249063" y="12375"/>
                    </a:moveTo>
                    <a:cubicBezTo>
                      <a:pt x="249365" y="12375"/>
                      <a:pt x="249666" y="12375"/>
                      <a:pt x="249968" y="12375"/>
                    </a:cubicBezTo>
                    <a:cubicBezTo>
                      <a:pt x="249968" y="12375"/>
                      <a:pt x="250270" y="12375"/>
                      <a:pt x="250270" y="12375"/>
                    </a:cubicBezTo>
                    <a:cubicBezTo>
                      <a:pt x="249666" y="12375"/>
                      <a:pt x="249365" y="12375"/>
                      <a:pt x="249063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8" name="Freeform 1767">
                <a:extLst>
                  <a:ext uri="{FF2B5EF4-FFF2-40B4-BE49-F238E27FC236}">
                    <a16:creationId xmlns:a16="http://schemas.microsoft.com/office/drawing/2014/main" id="{7484B789-2DFF-8049-8E54-FDF01D4E01A5}"/>
                  </a:ext>
                </a:extLst>
              </p:cNvPr>
              <p:cNvSpPr/>
              <p:nvPr/>
            </p:nvSpPr>
            <p:spPr>
              <a:xfrm>
                <a:off x="7529392" y="3129868"/>
                <a:ext cx="286510" cy="286454"/>
              </a:xfrm>
              <a:custGeom>
                <a:avLst/>
                <a:gdLst>
                  <a:gd name="connsiteX0" fmla="*/ 99610 w 286510"/>
                  <a:gd name="connsiteY0" fmla="*/ 246912 h 286454"/>
                  <a:gd name="connsiteX1" fmla="*/ 99610 w 286510"/>
                  <a:gd name="connsiteY1" fmla="*/ 246912 h 286454"/>
                  <a:gd name="connsiteX2" fmla="*/ 99610 w 286510"/>
                  <a:gd name="connsiteY2" fmla="*/ 246912 h 286454"/>
                  <a:gd name="connsiteX3" fmla="*/ 233617 w 286510"/>
                  <a:gd name="connsiteY3" fmla="*/ 286454 h 286454"/>
                  <a:gd name="connsiteX4" fmla="*/ 234221 w 286510"/>
                  <a:gd name="connsiteY4" fmla="*/ 286454 h 286454"/>
                  <a:gd name="connsiteX5" fmla="*/ 234824 w 286510"/>
                  <a:gd name="connsiteY5" fmla="*/ 286454 h 286454"/>
                  <a:gd name="connsiteX6" fmla="*/ 249010 w 286510"/>
                  <a:gd name="connsiteY6" fmla="*/ 286454 h 286454"/>
                  <a:gd name="connsiteX7" fmla="*/ 249010 w 286510"/>
                  <a:gd name="connsiteY7" fmla="*/ 286454 h 286454"/>
                  <a:gd name="connsiteX8" fmla="*/ 249010 w 286510"/>
                  <a:gd name="connsiteY8" fmla="*/ 286454 h 286454"/>
                  <a:gd name="connsiteX9" fmla="*/ 279494 w 286510"/>
                  <a:gd name="connsiteY9" fmla="*/ 278304 h 286454"/>
                  <a:gd name="connsiteX10" fmla="*/ 286436 w 286510"/>
                  <a:gd name="connsiteY10" fmla="*/ 248119 h 286454"/>
                  <a:gd name="connsiteX11" fmla="*/ 273759 w 286510"/>
                  <a:gd name="connsiteY11" fmla="*/ 166922 h 286454"/>
                  <a:gd name="connsiteX12" fmla="*/ 176272 w 286510"/>
                  <a:gd name="connsiteY12" fmla="*/ 35618 h 286454"/>
                  <a:gd name="connsiteX13" fmla="*/ 31398 w 286510"/>
                  <a:gd name="connsiteY13" fmla="*/ 302 h 286454"/>
                  <a:gd name="connsiteX14" fmla="*/ 25965 w 286510"/>
                  <a:gd name="connsiteY14" fmla="*/ 0 h 286454"/>
                  <a:gd name="connsiteX15" fmla="*/ 9 w 286510"/>
                  <a:gd name="connsiteY15" fmla="*/ 30487 h 286454"/>
                  <a:gd name="connsiteX16" fmla="*/ 20835 w 286510"/>
                  <a:gd name="connsiteY16" fmla="*/ 146095 h 286454"/>
                  <a:gd name="connsiteX17" fmla="*/ 99610 w 286510"/>
                  <a:gd name="connsiteY17" fmla="*/ 246912 h 286454"/>
                  <a:gd name="connsiteX18" fmla="*/ 25965 w 286510"/>
                  <a:gd name="connsiteY18" fmla="*/ 12376 h 286454"/>
                  <a:gd name="connsiteX19" fmla="*/ 27173 w 286510"/>
                  <a:gd name="connsiteY19" fmla="*/ 12376 h 286454"/>
                  <a:gd name="connsiteX20" fmla="*/ 25664 w 286510"/>
                  <a:gd name="connsiteY20" fmla="*/ 12376 h 286454"/>
                  <a:gd name="connsiteX21" fmla="*/ 25965 w 286510"/>
                  <a:gd name="connsiteY21" fmla="*/ 12376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10" h="286454">
                    <a:moveTo>
                      <a:pt x="99610" y="246912"/>
                    </a:moveTo>
                    <a:lnTo>
                      <a:pt x="99610" y="246912"/>
                    </a:lnTo>
                    <a:lnTo>
                      <a:pt x="99610" y="246912"/>
                    </a:lnTo>
                    <a:cubicBezTo>
                      <a:pt x="137337" y="269249"/>
                      <a:pt x="181101" y="282228"/>
                      <a:pt x="233617" y="286454"/>
                    </a:cubicBezTo>
                    <a:lnTo>
                      <a:pt x="234221" y="286454"/>
                    </a:lnTo>
                    <a:lnTo>
                      <a:pt x="234824" y="286454"/>
                    </a:lnTo>
                    <a:lnTo>
                      <a:pt x="249010" y="286454"/>
                    </a:lnTo>
                    <a:lnTo>
                      <a:pt x="249010" y="286454"/>
                    </a:lnTo>
                    <a:lnTo>
                      <a:pt x="249010" y="286454"/>
                    </a:lnTo>
                    <a:cubicBezTo>
                      <a:pt x="261988" y="286152"/>
                      <a:pt x="272552" y="285549"/>
                      <a:pt x="279494" y="278304"/>
                    </a:cubicBezTo>
                    <a:cubicBezTo>
                      <a:pt x="286436" y="271060"/>
                      <a:pt x="286738" y="260495"/>
                      <a:pt x="286436" y="248119"/>
                    </a:cubicBezTo>
                    <a:cubicBezTo>
                      <a:pt x="285832" y="221255"/>
                      <a:pt x="281606" y="193787"/>
                      <a:pt x="273759" y="166922"/>
                    </a:cubicBezTo>
                    <a:cubicBezTo>
                      <a:pt x="256857" y="105345"/>
                      <a:pt x="225166" y="62483"/>
                      <a:pt x="176272" y="35618"/>
                    </a:cubicBezTo>
                    <a:cubicBezTo>
                      <a:pt x="128886" y="9659"/>
                      <a:pt x="76369" y="3018"/>
                      <a:pt x="31398" y="302"/>
                    </a:cubicBezTo>
                    <a:cubicBezTo>
                      <a:pt x="29286" y="302"/>
                      <a:pt x="27475" y="0"/>
                      <a:pt x="25965" y="0"/>
                    </a:cubicBezTo>
                    <a:cubicBezTo>
                      <a:pt x="613" y="0"/>
                      <a:pt x="9" y="19016"/>
                      <a:pt x="9" y="30487"/>
                    </a:cubicBezTo>
                    <a:cubicBezTo>
                      <a:pt x="-293" y="70331"/>
                      <a:pt x="6649" y="109269"/>
                      <a:pt x="20835" y="146095"/>
                    </a:cubicBezTo>
                    <a:cubicBezTo>
                      <a:pt x="38038" y="191976"/>
                      <a:pt x="63995" y="225179"/>
                      <a:pt x="99610" y="246912"/>
                    </a:cubicBezTo>
                    <a:close/>
                    <a:moveTo>
                      <a:pt x="25965" y="12376"/>
                    </a:moveTo>
                    <a:cubicBezTo>
                      <a:pt x="26268" y="12376"/>
                      <a:pt x="26871" y="12376"/>
                      <a:pt x="27173" y="12376"/>
                    </a:cubicBezTo>
                    <a:cubicBezTo>
                      <a:pt x="26569" y="12376"/>
                      <a:pt x="25965" y="12376"/>
                      <a:pt x="25664" y="12376"/>
                    </a:cubicBezTo>
                    <a:cubicBezTo>
                      <a:pt x="25664" y="12376"/>
                      <a:pt x="25965" y="12376"/>
                      <a:pt x="2596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69" name="Freeform 1768">
                <a:extLst>
                  <a:ext uri="{FF2B5EF4-FFF2-40B4-BE49-F238E27FC236}">
                    <a16:creationId xmlns:a16="http://schemas.microsoft.com/office/drawing/2014/main" id="{2B646CD1-B80F-AA4D-87E3-2E0EFE377275}"/>
                  </a:ext>
                </a:extLst>
              </p:cNvPr>
              <p:cNvSpPr/>
              <p:nvPr/>
            </p:nvSpPr>
            <p:spPr>
              <a:xfrm>
                <a:off x="7843193" y="309696"/>
                <a:ext cx="286309" cy="286454"/>
              </a:xfrm>
              <a:custGeom>
                <a:avLst/>
                <a:gdLst>
                  <a:gd name="connsiteX0" fmla="*/ 286224 w 286309"/>
                  <a:gd name="connsiteY0" fmla="*/ 228801 h 286454"/>
                  <a:gd name="connsiteX1" fmla="*/ 286224 w 286309"/>
                  <a:gd name="connsiteY1" fmla="*/ 228801 h 286454"/>
                  <a:gd name="connsiteX2" fmla="*/ 286224 w 286309"/>
                  <a:gd name="connsiteY2" fmla="*/ 228801 h 286454"/>
                  <a:gd name="connsiteX3" fmla="*/ 262984 w 286309"/>
                  <a:gd name="connsiteY3" fmla="*/ 131304 h 286454"/>
                  <a:gd name="connsiteX4" fmla="*/ 221333 w 286309"/>
                  <a:gd name="connsiteY4" fmla="*/ 66709 h 286454"/>
                  <a:gd name="connsiteX5" fmla="*/ 26962 w 286309"/>
                  <a:gd name="connsiteY5" fmla="*/ 0 h 286454"/>
                  <a:gd name="connsiteX6" fmla="*/ 6740 w 286309"/>
                  <a:gd name="connsiteY6" fmla="*/ 7848 h 286454"/>
                  <a:gd name="connsiteX7" fmla="*/ 100 w 286309"/>
                  <a:gd name="connsiteY7" fmla="*/ 31090 h 286454"/>
                  <a:gd name="connsiteX8" fmla="*/ 33904 w 286309"/>
                  <a:gd name="connsiteY8" fmla="*/ 171450 h 286454"/>
                  <a:gd name="connsiteX9" fmla="*/ 114490 w 286309"/>
                  <a:gd name="connsiteY9" fmla="*/ 252345 h 286454"/>
                  <a:gd name="connsiteX10" fmla="*/ 236123 w 286309"/>
                  <a:gd name="connsiteY10" fmla="*/ 284945 h 286454"/>
                  <a:gd name="connsiteX11" fmla="*/ 255138 w 286309"/>
                  <a:gd name="connsiteY11" fmla="*/ 286454 h 286454"/>
                  <a:gd name="connsiteX12" fmla="*/ 277170 w 286309"/>
                  <a:gd name="connsiteY12" fmla="*/ 278908 h 286454"/>
                  <a:gd name="connsiteX13" fmla="*/ 286224 w 286309"/>
                  <a:gd name="connsiteY13" fmla="*/ 228801 h 286454"/>
                  <a:gd name="connsiteX14" fmla="*/ 255138 w 286309"/>
                  <a:gd name="connsiteY14" fmla="*/ 274682 h 286454"/>
                  <a:gd name="connsiteX15" fmla="*/ 254835 w 286309"/>
                  <a:gd name="connsiteY15" fmla="*/ 274682 h 286454"/>
                  <a:gd name="connsiteX16" fmla="*/ 255138 w 286309"/>
                  <a:gd name="connsiteY16" fmla="*/ 274682 h 286454"/>
                  <a:gd name="connsiteX17" fmla="*/ 255138 w 286309"/>
                  <a:gd name="connsiteY17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309" h="286454">
                    <a:moveTo>
                      <a:pt x="286224" y="228801"/>
                    </a:moveTo>
                    <a:lnTo>
                      <a:pt x="286224" y="228801"/>
                    </a:lnTo>
                    <a:lnTo>
                      <a:pt x="286224" y="228801"/>
                    </a:lnTo>
                    <a:cubicBezTo>
                      <a:pt x="285320" y="199824"/>
                      <a:pt x="276566" y="163602"/>
                      <a:pt x="262984" y="131304"/>
                    </a:cubicBezTo>
                    <a:cubicBezTo>
                      <a:pt x="251214" y="102930"/>
                      <a:pt x="237933" y="82405"/>
                      <a:pt x="221333" y="66709"/>
                    </a:cubicBezTo>
                    <a:cubicBezTo>
                      <a:pt x="173344" y="21129"/>
                      <a:pt x="111471" y="0"/>
                      <a:pt x="26962" y="0"/>
                    </a:cubicBezTo>
                    <a:cubicBezTo>
                      <a:pt x="16096" y="0"/>
                      <a:pt x="10060" y="4226"/>
                      <a:pt x="6740" y="7848"/>
                    </a:cubicBezTo>
                    <a:cubicBezTo>
                      <a:pt x="1609" y="13583"/>
                      <a:pt x="-504" y="21129"/>
                      <a:pt x="100" y="31090"/>
                    </a:cubicBezTo>
                    <a:cubicBezTo>
                      <a:pt x="3119" y="73651"/>
                      <a:pt x="9456" y="123758"/>
                      <a:pt x="33904" y="171450"/>
                    </a:cubicBezTo>
                    <a:cubicBezTo>
                      <a:pt x="52013" y="207068"/>
                      <a:pt x="78573" y="233329"/>
                      <a:pt x="114490" y="252345"/>
                    </a:cubicBezTo>
                    <a:cubicBezTo>
                      <a:pt x="154330" y="273777"/>
                      <a:pt x="196584" y="280719"/>
                      <a:pt x="236123" y="284945"/>
                    </a:cubicBezTo>
                    <a:cubicBezTo>
                      <a:pt x="243970" y="285851"/>
                      <a:pt x="250006" y="286454"/>
                      <a:pt x="255138" y="286454"/>
                    </a:cubicBezTo>
                    <a:cubicBezTo>
                      <a:pt x="261475" y="286454"/>
                      <a:pt x="270530" y="285549"/>
                      <a:pt x="277170" y="278908"/>
                    </a:cubicBezTo>
                    <a:cubicBezTo>
                      <a:pt x="286527" y="269853"/>
                      <a:pt x="286527" y="253855"/>
                      <a:pt x="286224" y="228801"/>
                    </a:cubicBezTo>
                    <a:close/>
                    <a:moveTo>
                      <a:pt x="255138" y="274682"/>
                    </a:moveTo>
                    <a:cubicBezTo>
                      <a:pt x="255138" y="274682"/>
                      <a:pt x="254835" y="274682"/>
                      <a:pt x="254835" y="274682"/>
                    </a:cubicBezTo>
                    <a:cubicBezTo>
                      <a:pt x="255138" y="274682"/>
                      <a:pt x="255138" y="274682"/>
                      <a:pt x="255138" y="274682"/>
                    </a:cubicBezTo>
                    <a:cubicBezTo>
                      <a:pt x="255439" y="274682"/>
                      <a:pt x="255439" y="274682"/>
                      <a:pt x="25513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0" name="Freeform 1769">
                <a:extLst>
                  <a:ext uri="{FF2B5EF4-FFF2-40B4-BE49-F238E27FC236}">
                    <a16:creationId xmlns:a16="http://schemas.microsoft.com/office/drawing/2014/main" id="{16A6066A-9E1F-BF4A-B329-FA11F885D111}"/>
                  </a:ext>
                </a:extLst>
              </p:cNvPr>
              <p:cNvSpPr/>
              <p:nvPr/>
            </p:nvSpPr>
            <p:spPr>
              <a:xfrm>
                <a:off x="7842510" y="3438659"/>
                <a:ext cx="287209" cy="287058"/>
              </a:xfrm>
              <a:custGeom>
                <a:avLst/>
                <a:gdLst>
                  <a:gd name="connsiteX0" fmla="*/ 33983 w 287209"/>
                  <a:gd name="connsiteY0" fmla="*/ 287058 h 287058"/>
                  <a:gd name="connsiteX1" fmla="*/ 38511 w 287209"/>
                  <a:gd name="connsiteY1" fmla="*/ 287058 h 287058"/>
                  <a:gd name="connsiteX2" fmla="*/ 153805 w 287209"/>
                  <a:gd name="connsiteY2" fmla="*/ 264118 h 287058"/>
                  <a:gd name="connsiteX3" fmla="*/ 250991 w 287209"/>
                  <a:gd name="connsiteY3" fmla="*/ 180506 h 287058"/>
                  <a:gd name="connsiteX4" fmla="*/ 287209 w 287209"/>
                  <a:gd name="connsiteY4" fmla="*/ 52824 h 287058"/>
                  <a:gd name="connsiteX5" fmla="*/ 287209 w 287209"/>
                  <a:gd name="connsiteY5" fmla="*/ 52522 h 287058"/>
                  <a:gd name="connsiteX6" fmla="*/ 287209 w 287209"/>
                  <a:gd name="connsiteY6" fmla="*/ 52220 h 287058"/>
                  <a:gd name="connsiteX7" fmla="*/ 287209 w 287209"/>
                  <a:gd name="connsiteY7" fmla="*/ 37429 h 287058"/>
                  <a:gd name="connsiteX8" fmla="*/ 287209 w 287209"/>
                  <a:gd name="connsiteY8" fmla="*/ 37429 h 287058"/>
                  <a:gd name="connsiteX9" fmla="*/ 287209 w 287209"/>
                  <a:gd name="connsiteY9" fmla="*/ 37429 h 287058"/>
                  <a:gd name="connsiteX10" fmla="*/ 258234 w 287209"/>
                  <a:gd name="connsiteY10" fmla="*/ 0 h 287058"/>
                  <a:gd name="connsiteX11" fmla="*/ 247973 w 287209"/>
                  <a:gd name="connsiteY11" fmla="*/ 604 h 287058"/>
                  <a:gd name="connsiteX12" fmla="*/ 146863 w 287209"/>
                  <a:gd name="connsiteY12" fmla="*/ 19922 h 287058"/>
                  <a:gd name="connsiteX13" fmla="*/ 33681 w 287209"/>
                  <a:gd name="connsiteY13" fmla="*/ 115608 h 287058"/>
                  <a:gd name="connsiteX14" fmla="*/ 481 w 287209"/>
                  <a:gd name="connsiteY14" fmla="*/ 251440 h 287058"/>
                  <a:gd name="connsiteX15" fmla="*/ 5914 w 287209"/>
                  <a:gd name="connsiteY15" fmla="*/ 278606 h 287058"/>
                  <a:gd name="connsiteX16" fmla="*/ 33983 w 287209"/>
                  <a:gd name="connsiteY16" fmla="*/ 287058 h 287058"/>
                  <a:gd name="connsiteX17" fmla="*/ 257933 w 287209"/>
                  <a:gd name="connsiteY17" fmla="*/ 12074 h 287058"/>
                  <a:gd name="connsiteX18" fmla="*/ 259140 w 287209"/>
                  <a:gd name="connsiteY18" fmla="*/ 12074 h 287058"/>
                  <a:gd name="connsiteX19" fmla="*/ 257027 w 287209"/>
                  <a:gd name="connsiteY19" fmla="*/ 12074 h 287058"/>
                  <a:gd name="connsiteX20" fmla="*/ 257933 w 287209"/>
                  <a:gd name="connsiteY20" fmla="*/ 12074 h 287058"/>
                  <a:gd name="connsiteX21" fmla="*/ 40321 w 287209"/>
                  <a:gd name="connsiteY21" fmla="*/ 274984 h 287058"/>
                  <a:gd name="connsiteX22" fmla="*/ 38812 w 287209"/>
                  <a:gd name="connsiteY22" fmla="*/ 274984 h 287058"/>
                  <a:gd name="connsiteX23" fmla="*/ 34285 w 287209"/>
                  <a:gd name="connsiteY23" fmla="*/ 274984 h 287058"/>
                  <a:gd name="connsiteX24" fmla="*/ 40321 w 287209"/>
                  <a:gd name="connsiteY24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209" h="287058">
                    <a:moveTo>
                      <a:pt x="33983" y="287058"/>
                    </a:moveTo>
                    <a:cubicBezTo>
                      <a:pt x="35492" y="287058"/>
                      <a:pt x="37001" y="287058"/>
                      <a:pt x="38511" y="287058"/>
                    </a:cubicBezTo>
                    <a:cubicBezTo>
                      <a:pt x="77747" y="287058"/>
                      <a:pt x="116379" y="279210"/>
                      <a:pt x="153805" y="264118"/>
                    </a:cubicBezTo>
                    <a:cubicBezTo>
                      <a:pt x="197871" y="246007"/>
                      <a:pt x="230467" y="217935"/>
                      <a:pt x="250991" y="180506"/>
                    </a:cubicBezTo>
                    <a:cubicBezTo>
                      <a:pt x="272722" y="142171"/>
                      <a:pt x="284795" y="99006"/>
                      <a:pt x="287209" y="52824"/>
                    </a:cubicBezTo>
                    <a:lnTo>
                      <a:pt x="287209" y="52522"/>
                    </a:lnTo>
                    <a:lnTo>
                      <a:pt x="287209" y="52220"/>
                    </a:lnTo>
                    <a:lnTo>
                      <a:pt x="287209" y="37429"/>
                    </a:lnTo>
                    <a:lnTo>
                      <a:pt x="287209" y="37429"/>
                    </a:lnTo>
                    <a:lnTo>
                      <a:pt x="287209" y="37429"/>
                    </a:lnTo>
                    <a:cubicBezTo>
                      <a:pt x="286907" y="20828"/>
                      <a:pt x="286606" y="0"/>
                      <a:pt x="258234" y="0"/>
                    </a:cubicBezTo>
                    <a:cubicBezTo>
                      <a:pt x="255518" y="0"/>
                      <a:pt x="252198" y="0"/>
                      <a:pt x="247973" y="604"/>
                    </a:cubicBezTo>
                    <a:cubicBezTo>
                      <a:pt x="219602" y="2717"/>
                      <a:pt x="182478" y="6641"/>
                      <a:pt x="146863" y="19922"/>
                    </a:cubicBezTo>
                    <a:cubicBezTo>
                      <a:pt x="93743" y="39844"/>
                      <a:pt x="56620" y="70934"/>
                      <a:pt x="33681" y="115608"/>
                    </a:cubicBezTo>
                    <a:cubicBezTo>
                      <a:pt x="11045" y="159376"/>
                      <a:pt x="4405" y="206766"/>
                      <a:pt x="481" y="251440"/>
                    </a:cubicBezTo>
                    <a:cubicBezTo>
                      <a:pt x="-425" y="260495"/>
                      <a:pt x="-726" y="271060"/>
                      <a:pt x="5914" y="278606"/>
                    </a:cubicBezTo>
                    <a:cubicBezTo>
                      <a:pt x="12856" y="286153"/>
                      <a:pt x="23721" y="287058"/>
                      <a:pt x="33983" y="287058"/>
                    </a:cubicBezTo>
                    <a:close/>
                    <a:moveTo>
                      <a:pt x="257933" y="12074"/>
                    </a:moveTo>
                    <a:cubicBezTo>
                      <a:pt x="258234" y="12074"/>
                      <a:pt x="258536" y="12074"/>
                      <a:pt x="259140" y="12074"/>
                    </a:cubicBezTo>
                    <a:cubicBezTo>
                      <a:pt x="258536" y="12074"/>
                      <a:pt x="257631" y="12074"/>
                      <a:pt x="257027" y="12074"/>
                    </a:cubicBezTo>
                    <a:cubicBezTo>
                      <a:pt x="257329" y="12074"/>
                      <a:pt x="257631" y="12074"/>
                      <a:pt x="257933" y="12074"/>
                    </a:cubicBezTo>
                    <a:close/>
                    <a:moveTo>
                      <a:pt x="40321" y="274984"/>
                    </a:moveTo>
                    <a:cubicBezTo>
                      <a:pt x="39718" y="274984"/>
                      <a:pt x="39415" y="274984"/>
                      <a:pt x="38812" y="274984"/>
                    </a:cubicBezTo>
                    <a:cubicBezTo>
                      <a:pt x="37303" y="274984"/>
                      <a:pt x="35794" y="274984"/>
                      <a:pt x="34285" y="274984"/>
                    </a:cubicBezTo>
                    <a:cubicBezTo>
                      <a:pt x="36096" y="274984"/>
                      <a:pt x="38208" y="274984"/>
                      <a:pt x="40321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1" name="Freeform 1770">
                <a:extLst>
                  <a:ext uri="{FF2B5EF4-FFF2-40B4-BE49-F238E27FC236}">
                    <a16:creationId xmlns:a16="http://schemas.microsoft.com/office/drawing/2014/main" id="{08C49604-7203-F04F-AACD-29A4187FAADA}"/>
                  </a:ext>
                </a:extLst>
              </p:cNvPr>
              <p:cNvSpPr/>
              <p:nvPr/>
            </p:nvSpPr>
            <p:spPr>
              <a:xfrm>
                <a:off x="7843121" y="3757109"/>
                <a:ext cx="286970" cy="286454"/>
              </a:xfrm>
              <a:custGeom>
                <a:avLst/>
                <a:gdLst>
                  <a:gd name="connsiteX0" fmla="*/ 14659 w 286970"/>
                  <a:gd name="connsiteY0" fmla="*/ 125871 h 286454"/>
                  <a:gd name="connsiteX1" fmla="*/ 146856 w 286970"/>
                  <a:gd name="connsiteY1" fmla="*/ 267740 h 286454"/>
                  <a:gd name="connsiteX2" fmla="*/ 241023 w 286970"/>
                  <a:gd name="connsiteY2" fmla="*/ 286153 h 286454"/>
                  <a:gd name="connsiteX3" fmla="*/ 252191 w 286970"/>
                  <a:gd name="connsiteY3" fmla="*/ 286454 h 286454"/>
                  <a:gd name="connsiteX4" fmla="*/ 278449 w 286970"/>
                  <a:gd name="connsiteY4" fmla="*/ 278606 h 286454"/>
                  <a:gd name="connsiteX5" fmla="*/ 286900 w 286970"/>
                  <a:gd name="connsiteY5" fmla="*/ 234537 h 286454"/>
                  <a:gd name="connsiteX6" fmla="*/ 286900 w 286970"/>
                  <a:gd name="connsiteY6" fmla="*/ 234235 h 286454"/>
                  <a:gd name="connsiteX7" fmla="*/ 286900 w 286970"/>
                  <a:gd name="connsiteY7" fmla="*/ 233933 h 286454"/>
                  <a:gd name="connsiteX8" fmla="*/ 265169 w 286970"/>
                  <a:gd name="connsiteY8" fmla="*/ 135530 h 286454"/>
                  <a:gd name="connsiteX9" fmla="*/ 170096 w 286970"/>
                  <a:gd name="connsiteY9" fmla="*/ 30487 h 286454"/>
                  <a:gd name="connsiteX10" fmla="*/ 33070 w 286970"/>
                  <a:gd name="connsiteY10" fmla="*/ 0 h 286454"/>
                  <a:gd name="connsiteX11" fmla="*/ 30958 w 286970"/>
                  <a:gd name="connsiteY11" fmla="*/ 0 h 286454"/>
                  <a:gd name="connsiteX12" fmla="*/ 6209 w 286970"/>
                  <a:gd name="connsiteY12" fmla="*/ 7848 h 286454"/>
                  <a:gd name="connsiteX13" fmla="*/ 474 w 286970"/>
                  <a:gd name="connsiteY13" fmla="*/ 36524 h 286454"/>
                  <a:gd name="connsiteX14" fmla="*/ 14659 w 286970"/>
                  <a:gd name="connsiteY14" fmla="*/ 125871 h 286454"/>
                  <a:gd name="connsiteX15" fmla="*/ 251889 w 286970"/>
                  <a:gd name="connsiteY15" fmla="*/ 274380 h 286454"/>
                  <a:gd name="connsiteX16" fmla="*/ 251889 w 286970"/>
                  <a:gd name="connsiteY16" fmla="*/ 274380 h 286454"/>
                  <a:gd name="connsiteX17" fmla="*/ 251889 w 286970"/>
                  <a:gd name="connsiteY17" fmla="*/ 274380 h 286454"/>
                  <a:gd name="connsiteX18" fmla="*/ 251889 w 286970"/>
                  <a:gd name="connsiteY18" fmla="*/ 274380 h 286454"/>
                  <a:gd name="connsiteX19" fmla="*/ 30655 w 286970"/>
                  <a:gd name="connsiteY19" fmla="*/ 12074 h 286454"/>
                  <a:gd name="connsiteX20" fmla="*/ 32768 w 286970"/>
                  <a:gd name="connsiteY20" fmla="*/ 12074 h 286454"/>
                  <a:gd name="connsiteX21" fmla="*/ 30052 w 286970"/>
                  <a:gd name="connsiteY21" fmla="*/ 12074 h 286454"/>
                  <a:gd name="connsiteX22" fmla="*/ 30655 w 286970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70" h="286454">
                    <a:moveTo>
                      <a:pt x="14659" y="125871"/>
                    </a:moveTo>
                    <a:cubicBezTo>
                      <a:pt x="35786" y="197711"/>
                      <a:pt x="80154" y="245403"/>
                      <a:pt x="146856" y="267740"/>
                    </a:cubicBezTo>
                    <a:cubicBezTo>
                      <a:pt x="179150" y="278606"/>
                      <a:pt x="209937" y="284643"/>
                      <a:pt x="241023" y="286153"/>
                    </a:cubicBezTo>
                    <a:cubicBezTo>
                      <a:pt x="244646" y="286153"/>
                      <a:pt x="248569" y="286454"/>
                      <a:pt x="252191" y="286454"/>
                    </a:cubicBezTo>
                    <a:cubicBezTo>
                      <a:pt x="261246" y="286454"/>
                      <a:pt x="271205" y="285851"/>
                      <a:pt x="278449" y="278606"/>
                    </a:cubicBezTo>
                    <a:cubicBezTo>
                      <a:pt x="286900" y="270155"/>
                      <a:pt x="287202" y="256873"/>
                      <a:pt x="286900" y="234537"/>
                    </a:cubicBezTo>
                    <a:lnTo>
                      <a:pt x="286900" y="234235"/>
                    </a:lnTo>
                    <a:lnTo>
                      <a:pt x="286900" y="233933"/>
                    </a:lnTo>
                    <a:cubicBezTo>
                      <a:pt x="285391" y="201031"/>
                      <a:pt x="277846" y="166017"/>
                      <a:pt x="265169" y="135530"/>
                    </a:cubicBezTo>
                    <a:cubicBezTo>
                      <a:pt x="244947" y="86027"/>
                      <a:pt x="213860" y="51616"/>
                      <a:pt x="170096" y="30487"/>
                    </a:cubicBezTo>
                    <a:cubicBezTo>
                      <a:pt x="128445" y="10565"/>
                      <a:pt x="83776" y="604"/>
                      <a:pt x="33070" y="0"/>
                    </a:cubicBezTo>
                    <a:cubicBezTo>
                      <a:pt x="32467" y="0"/>
                      <a:pt x="31561" y="0"/>
                      <a:pt x="30958" y="0"/>
                    </a:cubicBezTo>
                    <a:cubicBezTo>
                      <a:pt x="21903" y="0"/>
                      <a:pt x="12546" y="906"/>
                      <a:pt x="6209" y="7848"/>
                    </a:cubicBezTo>
                    <a:cubicBezTo>
                      <a:pt x="-733" y="15395"/>
                      <a:pt x="-432" y="25959"/>
                      <a:pt x="474" y="36524"/>
                    </a:cubicBezTo>
                    <a:cubicBezTo>
                      <a:pt x="2888" y="65200"/>
                      <a:pt x="6209" y="95384"/>
                      <a:pt x="14659" y="125871"/>
                    </a:cubicBezTo>
                    <a:close/>
                    <a:moveTo>
                      <a:pt x="251889" y="274380"/>
                    </a:moveTo>
                    <a:cubicBezTo>
                      <a:pt x="251889" y="274380"/>
                      <a:pt x="251889" y="274380"/>
                      <a:pt x="251889" y="274380"/>
                    </a:cubicBezTo>
                    <a:cubicBezTo>
                      <a:pt x="251889" y="274380"/>
                      <a:pt x="251889" y="274380"/>
                      <a:pt x="251889" y="274380"/>
                    </a:cubicBezTo>
                    <a:cubicBezTo>
                      <a:pt x="251889" y="274380"/>
                      <a:pt x="251889" y="274380"/>
                      <a:pt x="251889" y="274380"/>
                    </a:cubicBezTo>
                    <a:close/>
                    <a:moveTo>
                      <a:pt x="30655" y="12074"/>
                    </a:moveTo>
                    <a:cubicBezTo>
                      <a:pt x="31259" y="12074"/>
                      <a:pt x="31863" y="12074"/>
                      <a:pt x="32768" y="12074"/>
                    </a:cubicBezTo>
                    <a:cubicBezTo>
                      <a:pt x="31863" y="12074"/>
                      <a:pt x="30958" y="12074"/>
                      <a:pt x="30052" y="12074"/>
                    </a:cubicBezTo>
                    <a:cubicBezTo>
                      <a:pt x="30354" y="12074"/>
                      <a:pt x="30354" y="12074"/>
                      <a:pt x="3065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2" name="Freeform 1771">
                <a:extLst>
                  <a:ext uri="{FF2B5EF4-FFF2-40B4-BE49-F238E27FC236}">
                    <a16:creationId xmlns:a16="http://schemas.microsoft.com/office/drawing/2014/main" id="{D69CD373-21E6-C74A-A93F-4C3F940C3598}"/>
                  </a:ext>
                </a:extLst>
              </p:cNvPr>
              <p:cNvSpPr/>
              <p:nvPr/>
            </p:nvSpPr>
            <p:spPr>
              <a:xfrm>
                <a:off x="7533970" y="6261245"/>
                <a:ext cx="287831" cy="287057"/>
              </a:xfrm>
              <a:custGeom>
                <a:avLst/>
                <a:gdLst>
                  <a:gd name="connsiteX0" fmla="*/ 257711 w 287831"/>
                  <a:gd name="connsiteY0" fmla="*/ 0 h 287057"/>
                  <a:gd name="connsiteX1" fmla="*/ 250769 w 287831"/>
                  <a:gd name="connsiteY1" fmla="*/ 0 h 287057"/>
                  <a:gd name="connsiteX2" fmla="*/ 151471 w 287831"/>
                  <a:gd name="connsiteY2" fmla="*/ 17507 h 287057"/>
                  <a:gd name="connsiteX3" fmla="*/ 31950 w 287831"/>
                  <a:gd name="connsiteY3" fmla="*/ 119230 h 287057"/>
                  <a:gd name="connsiteX4" fmla="*/ 259 w 287831"/>
                  <a:gd name="connsiteY4" fmla="*/ 257778 h 287057"/>
                  <a:gd name="connsiteX5" fmla="*/ 5390 w 287831"/>
                  <a:gd name="connsiteY5" fmla="*/ 279511 h 287057"/>
                  <a:gd name="connsiteX6" fmla="*/ 30140 w 287831"/>
                  <a:gd name="connsiteY6" fmla="*/ 287058 h 287057"/>
                  <a:gd name="connsiteX7" fmla="*/ 32554 w 287831"/>
                  <a:gd name="connsiteY7" fmla="*/ 287058 h 287057"/>
                  <a:gd name="connsiteX8" fmla="*/ 143020 w 287831"/>
                  <a:gd name="connsiteY8" fmla="*/ 267740 h 287057"/>
                  <a:gd name="connsiteX9" fmla="*/ 267068 w 287831"/>
                  <a:gd name="connsiteY9" fmla="*/ 145189 h 287057"/>
                  <a:gd name="connsiteX10" fmla="*/ 285781 w 287831"/>
                  <a:gd name="connsiteY10" fmla="*/ 56446 h 287057"/>
                  <a:gd name="connsiteX11" fmla="*/ 286082 w 287831"/>
                  <a:gd name="connsiteY11" fmla="*/ 56446 h 287057"/>
                  <a:gd name="connsiteX12" fmla="*/ 286384 w 287831"/>
                  <a:gd name="connsiteY12" fmla="*/ 44372 h 287057"/>
                  <a:gd name="connsiteX13" fmla="*/ 286686 w 287831"/>
                  <a:gd name="connsiteY13" fmla="*/ 39844 h 287057"/>
                  <a:gd name="connsiteX14" fmla="*/ 282159 w 287831"/>
                  <a:gd name="connsiteY14" fmla="*/ 7546 h 287057"/>
                  <a:gd name="connsiteX15" fmla="*/ 257711 w 287831"/>
                  <a:gd name="connsiteY15" fmla="*/ 0 h 287057"/>
                  <a:gd name="connsiteX16" fmla="*/ 33158 w 287831"/>
                  <a:gd name="connsiteY16" fmla="*/ 274984 h 287057"/>
                  <a:gd name="connsiteX17" fmla="*/ 30743 w 287831"/>
                  <a:gd name="connsiteY17" fmla="*/ 274984 h 287057"/>
                  <a:gd name="connsiteX18" fmla="*/ 39496 w 287831"/>
                  <a:gd name="connsiteY18" fmla="*/ 274984 h 287057"/>
                  <a:gd name="connsiteX19" fmla="*/ 33158 w 287831"/>
                  <a:gd name="connsiteY19" fmla="*/ 274984 h 287057"/>
                  <a:gd name="connsiteX20" fmla="*/ 256202 w 287831"/>
                  <a:gd name="connsiteY20" fmla="*/ 12074 h 287057"/>
                  <a:gd name="connsiteX21" fmla="*/ 257711 w 287831"/>
                  <a:gd name="connsiteY21" fmla="*/ 12074 h 287057"/>
                  <a:gd name="connsiteX22" fmla="*/ 258617 w 287831"/>
                  <a:gd name="connsiteY22" fmla="*/ 12074 h 287057"/>
                  <a:gd name="connsiteX23" fmla="*/ 256202 w 287831"/>
                  <a:gd name="connsiteY23" fmla="*/ 12074 h 287057"/>
                  <a:gd name="connsiteX24" fmla="*/ 274915 w 287831"/>
                  <a:gd name="connsiteY24" fmla="*/ 44069 h 287057"/>
                  <a:gd name="connsiteX25" fmla="*/ 274915 w 287831"/>
                  <a:gd name="connsiteY25" fmla="*/ 44069 h 287057"/>
                  <a:gd name="connsiteX26" fmla="*/ 274915 w 287831"/>
                  <a:gd name="connsiteY26" fmla="*/ 44069 h 287057"/>
                  <a:gd name="connsiteX27" fmla="*/ 274915 w 287831"/>
                  <a:gd name="connsiteY27" fmla="*/ 44069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7831" h="287057">
                    <a:moveTo>
                      <a:pt x="257711" y="0"/>
                    </a:moveTo>
                    <a:cubicBezTo>
                      <a:pt x="255599" y="0"/>
                      <a:pt x="253486" y="0"/>
                      <a:pt x="250769" y="0"/>
                    </a:cubicBezTo>
                    <a:cubicBezTo>
                      <a:pt x="216966" y="906"/>
                      <a:pt x="183766" y="6943"/>
                      <a:pt x="151471" y="17507"/>
                    </a:cubicBezTo>
                    <a:cubicBezTo>
                      <a:pt x="96540" y="35618"/>
                      <a:pt x="56398" y="70029"/>
                      <a:pt x="31950" y="119230"/>
                    </a:cubicBezTo>
                    <a:cubicBezTo>
                      <a:pt x="9013" y="165111"/>
                      <a:pt x="3580" y="214916"/>
                      <a:pt x="259" y="257778"/>
                    </a:cubicBezTo>
                    <a:cubicBezTo>
                      <a:pt x="-344" y="265023"/>
                      <a:pt x="-344" y="273173"/>
                      <a:pt x="5390" y="279511"/>
                    </a:cubicBezTo>
                    <a:cubicBezTo>
                      <a:pt x="11729" y="286454"/>
                      <a:pt x="21689" y="287058"/>
                      <a:pt x="30140" y="287058"/>
                    </a:cubicBezTo>
                    <a:cubicBezTo>
                      <a:pt x="30743" y="287058"/>
                      <a:pt x="31649" y="287058"/>
                      <a:pt x="32554" y="287058"/>
                    </a:cubicBezTo>
                    <a:cubicBezTo>
                      <a:pt x="69074" y="287058"/>
                      <a:pt x="106198" y="280417"/>
                      <a:pt x="143020" y="267740"/>
                    </a:cubicBezTo>
                    <a:cubicBezTo>
                      <a:pt x="203686" y="246610"/>
                      <a:pt x="245639" y="205257"/>
                      <a:pt x="267068" y="145189"/>
                    </a:cubicBezTo>
                    <a:cubicBezTo>
                      <a:pt x="277933" y="114400"/>
                      <a:pt x="283970" y="86027"/>
                      <a:pt x="285781" y="56446"/>
                    </a:cubicBezTo>
                    <a:lnTo>
                      <a:pt x="286082" y="56446"/>
                    </a:lnTo>
                    <a:lnTo>
                      <a:pt x="286384" y="44372"/>
                    </a:lnTo>
                    <a:cubicBezTo>
                      <a:pt x="286384" y="42862"/>
                      <a:pt x="286384" y="41051"/>
                      <a:pt x="286686" y="39844"/>
                    </a:cubicBezTo>
                    <a:cubicBezTo>
                      <a:pt x="288195" y="26864"/>
                      <a:pt x="289402" y="15394"/>
                      <a:pt x="282159" y="7546"/>
                    </a:cubicBezTo>
                    <a:cubicBezTo>
                      <a:pt x="276424" y="604"/>
                      <a:pt x="267068" y="0"/>
                      <a:pt x="257711" y="0"/>
                    </a:cubicBezTo>
                    <a:close/>
                    <a:moveTo>
                      <a:pt x="33158" y="274984"/>
                    </a:moveTo>
                    <a:cubicBezTo>
                      <a:pt x="32253" y="274984"/>
                      <a:pt x="31649" y="274984"/>
                      <a:pt x="30743" y="274984"/>
                    </a:cubicBezTo>
                    <a:cubicBezTo>
                      <a:pt x="33762" y="274984"/>
                      <a:pt x="36478" y="274984"/>
                      <a:pt x="39496" y="274984"/>
                    </a:cubicBezTo>
                    <a:cubicBezTo>
                      <a:pt x="37081" y="274984"/>
                      <a:pt x="35271" y="274984"/>
                      <a:pt x="33158" y="274984"/>
                    </a:cubicBezTo>
                    <a:close/>
                    <a:moveTo>
                      <a:pt x="256202" y="12074"/>
                    </a:moveTo>
                    <a:cubicBezTo>
                      <a:pt x="256806" y="12074"/>
                      <a:pt x="257108" y="12074"/>
                      <a:pt x="257711" y="12074"/>
                    </a:cubicBezTo>
                    <a:cubicBezTo>
                      <a:pt x="258014" y="12074"/>
                      <a:pt x="258315" y="12074"/>
                      <a:pt x="258617" y="12074"/>
                    </a:cubicBezTo>
                    <a:cubicBezTo>
                      <a:pt x="258014" y="12074"/>
                      <a:pt x="257108" y="12074"/>
                      <a:pt x="256202" y="12074"/>
                    </a:cubicBezTo>
                    <a:close/>
                    <a:moveTo>
                      <a:pt x="274915" y="44069"/>
                    </a:moveTo>
                    <a:cubicBezTo>
                      <a:pt x="274915" y="44069"/>
                      <a:pt x="274915" y="44069"/>
                      <a:pt x="274915" y="44069"/>
                    </a:cubicBezTo>
                    <a:cubicBezTo>
                      <a:pt x="274915" y="44069"/>
                      <a:pt x="274915" y="44069"/>
                      <a:pt x="274915" y="44069"/>
                    </a:cubicBezTo>
                    <a:cubicBezTo>
                      <a:pt x="274915" y="44069"/>
                      <a:pt x="274915" y="44069"/>
                      <a:pt x="274915" y="4406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3" name="Freeform 1772">
                <a:extLst>
                  <a:ext uri="{FF2B5EF4-FFF2-40B4-BE49-F238E27FC236}">
                    <a16:creationId xmlns:a16="http://schemas.microsoft.com/office/drawing/2014/main" id="{5041639F-D3D2-1845-8A4B-6F3BAD760524}"/>
                  </a:ext>
                </a:extLst>
              </p:cNvPr>
              <p:cNvSpPr/>
              <p:nvPr/>
            </p:nvSpPr>
            <p:spPr>
              <a:xfrm>
                <a:off x="9416375" y="2813530"/>
                <a:ext cx="286728" cy="287963"/>
              </a:xfrm>
              <a:custGeom>
                <a:avLst/>
                <a:gdLst>
                  <a:gd name="connsiteX0" fmla="*/ 279786 w 286728"/>
                  <a:gd name="connsiteY0" fmla="*/ 6641 h 287963"/>
                  <a:gd name="connsiteX1" fmla="*/ 260772 w 286728"/>
                  <a:gd name="connsiteY1" fmla="*/ 0 h 287963"/>
                  <a:gd name="connsiteX2" fmla="*/ 246888 w 286728"/>
                  <a:gd name="connsiteY2" fmla="*/ 906 h 287963"/>
                  <a:gd name="connsiteX3" fmla="*/ 242964 w 286728"/>
                  <a:gd name="connsiteY3" fmla="*/ 906 h 287963"/>
                  <a:gd name="connsiteX4" fmla="*/ 242964 w 286728"/>
                  <a:gd name="connsiteY4" fmla="*/ 906 h 287963"/>
                  <a:gd name="connsiteX5" fmla="*/ 242964 w 286728"/>
                  <a:gd name="connsiteY5" fmla="*/ 906 h 287963"/>
                  <a:gd name="connsiteX6" fmla="*/ 139138 w 286728"/>
                  <a:gd name="connsiteY6" fmla="*/ 20828 h 287963"/>
                  <a:gd name="connsiteX7" fmla="*/ 35916 w 286728"/>
                  <a:gd name="connsiteY7" fmla="*/ 107458 h 287963"/>
                  <a:gd name="connsiteX8" fmla="*/ 0 w 286728"/>
                  <a:gd name="connsiteY8" fmla="*/ 259590 h 287963"/>
                  <a:gd name="connsiteX9" fmla="*/ 26258 w 286728"/>
                  <a:gd name="connsiteY9" fmla="*/ 287964 h 287963"/>
                  <a:gd name="connsiteX10" fmla="*/ 34407 w 286728"/>
                  <a:gd name="connsiteY10" fmla="*/ 287360 h 287963"/>
                  <a:gd name="connsiteX11" fmla="*/ 42858 w 286728"/>
                  <a:gd name="connsiteY11" fmla="*/ 286454 h 287963"/>
                  <a:gd name="connsiteX12" fmla="*/ 123746 w 286728"/>
                  <a:gd name="connsiteY12" fmla="*/ 273475 h 287963"/>
                  <a:gd name="connsiteX13" fmla="*/ 210971 w 286728"/>
                  <a:gd name="connsiteY13" fmla="*/ 227594 h 287963"/>
                  <a:gd name="connsiteX14" fmla="*/ 266204 w 286728"/>
                  <a:gd name="connsiteY14" fmla="*/ 144887 h 287963"/>
                  <a:gd name="connsiteX15" fmla="*/ 286728 w 286728"/>
                  <a:gd name="connsiteY15" fmla="*/ 37128 h 287963"/>
                  <a:gd name="connsiteX16" fmla="*/ 279786 w 286728"/>
                  <a:gd name="connsiteY16" fmla="*/ 6641 h 287963"/>
                  <a:gd name="connsiteX17" fmla="*/ 25655 w 286728"/>
                  <a:gd name="connsiteY17" fmla="*/ 276191 h 287963"/>
                  <a:gd name="connsiteX18" fmla="*/ 25051 w 286728"/>
                  <a:gd name="connsiteY18" fmla="*/ 276191 h 287963"/>
                  <a:gd name="connsiteX19" fmla="*/ 26258 w 286728"/>
                  <a:gd name="connsiteY19" fmla="*/ 276191 h 287963"/>
                  <a:gd name="connsiteX20" fmla="*/ 25655 w 286728"/>
                  <a:gd name="connsiteY20" fmla="*/ 276191 h 287963"/>
                  <a:gd name="connsiteX21" fmla="*/ 259866 w 286728"/>
                  <a:gd name="connsiteY21" fmla="*/ 12074 h 287963"/>
                  <a:gd name="connsiteX22" fmla="*/ 260470 w 286728"/>
                  <a:gd name="connsiteY22" fmla="*/ 12074 h 287963"/>
                  <a:gd name="connsiteX23" fmla="*/ 261677 w 286728"/>
                  <a:gd name="connsiteY23" fmla="*/ 12074 h 287963"/>
                  <a:gd name="connsiteX24" fmla="*/ 259866 w 286728"/>
                  <a:gd name="connsiteY24" fmla="*/ 12074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28" h="287963">
                    <a:moveTo>
                      <a:pt x="279786" y="6641"/>
                    </a:moveTo>
                    <a:cubicBezTo>
                      <a:pt x="274353" y="906"/>
                      <a:pt x="266507" y="0"/>
                      <a:pt x="260772" y="0"/>
                    </a:cubicBezTo>
                    <a:cubicBezTo>
                      <a:pt x="256848" y="0"/>
                      <a:pt x="252623" y="302"/>
                      <a:pt x="246888" y="906"/>
                    </a:cubicBezTo>
                    <a:lnTo>
                      <a:pt x="242964" y="906"/>
                    </a:lnTo>
                    <a:lnTo>
                      <a:pt x="242964" y="906"/>
                    </a:lnTo>
                    <a:lnTo>
                      <a:pt x="242964" y="906"/>
                    </a:lnTo>
                    <a:cubicBezTo>
                      <a:pt x="207048" y="1811"/>
                      <a:pt x="174150" y="8150"/>
                      <a:pt x="139138" y="20828"/>
                    </a:cubicBezTo>
                    <a:cubicBezTo>
                      <a:pt x="92960" y="37731"/>
                      <a:pt x="58251" y="67010"/>
                      <a:pt x="35916" y="107458"/>
                    </a:cubicBezTo>
                    <a:cubicBezTo>
                      <a:pt x="12073" y="150924"/>
                      <a:pt x="301" y="200428"/>
                      <a:pt x="0" y="259590"/>
                    </a:cubicBezTo>
                    <a:cubicBezTo>
                      <a:pt x="0" y="278305"/>
                      <a:pt x="8752" y="287964"/>
                      <a:pt x="26258" y="287964"/>
                    </a:cubicBezTo>
                    <a:cubicBezTo>
                      <a:pt x="28673" y="287964"/>
                      <a:pt x="31389" y="287662"/>
                      <a:pt x="34407" y="287360"/>
                    </a:cubicBezTo>
                    <a:cubicBezTo>
                      <a:pt x="37124" y="287058"/>
                      <a:pt x="40142" y="286756"/>
                      <a:pt x="42858" y="286454"/>
                    </a:cubicBezTo>
                    <a:cubicBezTo>
                      <a:pt x="69418" y="283738"/>
                      <a:pt x="96884" y="281021"/>
                      <a:pt x="123746" y="273475"/>
                    </a:cubicBezTo>
                    <a:cubicBezTo>
                      <a:pt x="158455" y="263514"/>
                      <a:pt x="187731" y="247818"/>
                      <a:pt x="210971" y="227594"/>
                    </a:cubicBezTo>
                    <a:cubicBezTo>
                      <a:pt x="235720" y="205861"/>
                      <a:pt x="254132" y="178091"/>
                      <a:pt x="266204" y="144887"/>
                    </a:cubicBezTo>
                    <a:cubicBezTo>
                      <a:pt x="278579" y="110175"/>
                      <a:pt x="285521" y="73651"/>
                      <a:pt x="286728" y="37128"/>
                    </a:cubicBezTo>
                    <a:cubicBezTo>
                      <a:pt x="286426" y="24752"/>
                      <a:pt x="286728" y="13885"/>
                      <a:pt x="279786" y="6641"/>
                    </a:cubicBezTo>
                    <a:close/>
                    <a:moveTo>
                      <a:pt x="25655" y="276191"/>
                    </a:moveTo>
                    <a:cubicBezTo>
                      <a:pt x="25353" y="276191"/>
                      <a:pt x="25353" y="276191"/>
                      <a:pt x="25051" y="276191"/>
                    </a:cubicBezTo>
                    <a:cubicBezTo>
                      <a:pt x="25353" y="276191"/>
                      <a:pt x="25956" y="276191"/>
                      <a:pt x="26258" y="276191"/>
                    </a:cubicBezTo>
                    <a:cubicBezTo>
                      <a:pt x="25956" y="275890"/>
                      <a:pt x="25956" y="276191"/>
                      <a:pt x="25655" y="276191"/>
                    </a:cubicBezTo>
                    <a:close/>
                    <a:moveTo>
                      <a:pt x="259866" y="12074"/>
                    </a:moveTo>
                    <a:cubicBezTo>
                      <a:pt x="260168" y="12074"/>
                      <a:pt x="260470" y="12074"/>
                      <a:pt x="260470" y="12074"/>
                    </a:cubicBezTo>
                    <a:cubicBezTo>
                      <a:pt x="261074" y="12074"/>
                      <a:pt x="261375" y="12074"/>
                      <a:pt x="261677" y="12074"/>
                    </a:cubicBezTo>
                    <a:cubicBezTo>
                      <a:pt x="261375" y="12074"/>
                      <a:pt x="260772" y="12074"/>
                      <a:pt x="25986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4" name="Freeform 1773">
                <a:extLst>
                  <a:ext uri="{FF2B5EF4-FFF2-40B4-BE49-F238E27FC236}">
                    <a16:creationId xmlns:a16="http://schemas.microsoft.com/office/drawing/2014/main" id="{C9027EA7-93E8-6F47-AD1F-3471A54A5E66}"/>
                  </a:ext>
                </a:extLst>
              </p:cNvPr>
              <p:cNvSpPr/>
              <p:nvPr/>
            </p:nvSpPr>
            <p:spPr>
              <a:xfrm>
                <a:off x="9420223" y="3756505"/>
                <a:ext cx="286804" cy="286454"/>
              </a:xfrm>
              <a:custGeom>
                <a:avLst/>
                <a:gdLst>
                  <a:gd name="connsiteX0" fmla="*/ 286804 w 286804"/>
                  <a:gd name="connsiteY0" fmla="*/ 51918 h 286454"/>
                  <a:gd name="connsiteX1" fmla="*/ 286804 w 286804"/>
                  <a:gd name="connsiteY1" fmla="*/ 51918 h 286454"/>
                  <a:gd name="connsiteX2" fmla="*/ 286804 w 286804"/>
                  <a:gd name="connsiteY2" fmla="*/ 36825 h 286454"/>
                  <a:gd name="connsiteX3" fmla="*/ 286804 w 286804"/>
                  <a:gd name="connsiteY3" fmla="*/ 36524 h 286454"/>
                  <a:gd name="connsiteX4" fmla="*/ 286804 w 286804"/>
                  <a:gd name="connsiteY4" fmla="*/ 36222 h 286454"/>
                  <a:gd name="connsiteX5" fmla="*/ 281069 w 286804"/>
                  <a:gd name="connsiteY5" fmla="*/ 9357 h 286454"/>
                  <a:gd name="connsiteX6" fmla="*/ 255113 w 286804"/>
                  <a:gd name="connsiteY6" fmla="*/ 0 h 286454"/>
                  <a:gd name="connsiteX7" fmla="*/ 249378 w 286804"/>
                  <a:gd name="connsiteY7" fmla="*/ 0 h 286454"/>
                  <a:gd name="connsiteX8" fmla="*/ 119295 w 286804"/>
                  <a:gd name="connsiteY8" fmla="*/ 30487 h 286454"/>
                  <a:gd name="connsiteX9" fmla="*/ 32068 w 286804"/>
                  <a:gd name="connsiteY9" fmla="*/ 118023 h 286454"/>
                  <a:gd name="connsiteX10" fmla="*/ 377 w 286804"/>
                  <a:gd name="connsiteY10" fmla="*/ 254156 h 286454"/>
                  <a:gd name="connsiteX11" fmla="*/ 6112 w 286804"/>
                  <a:gd name="connsiteY11" fmla="*/ 278606 h 286454"/>
                  <a:gd name="connsiteX12" fmla="*/ 30559 w 286804"/>
                  <a:gd name="connsiteY12" fmla="*/ 286454 h 286454"/>
                  <a:gd name="connsiteX13" fmla="*/ 32672 w 286804"/>
                  <a:gd name="connsiteY13" fmla="*/ 286454 h 286454"/>
                  <a:gd name="connsiteX14" fmla="*/ 154305 w 286804"/>
                  <a:gd name="connsiteY14" fmla="*/ 262608 h 286454"/>
                  <a:gd name="connsiteX15" fmla="*/ 262960 w 286804"/>
                  <a:gd name="connsiteY15" fmla="*/ 155452 h 286454"/>
                  <a:gd name="connsiteX16" fmla="*/ 286804 w 286804"/>
                  <a:gd name="connsiteY16" fmla="*/ 51918 h 286454"/>
                  <a:gd name="connsiteX17" fmla="*/ 286804 w 286804"/>
                  <a:gd name="connsiteY17" fmla="*/ 51918 h 286454"/>
                  <a:gd name="connsiteX18" fmla="*/ 30258 w 286804"/>
                  <a:gd name="connsiteY18" fmla="*/ 274984 h 286454"/>
                  <a:gd name="connsiteX19" fmla="*/ 29654 w 286804"/>
                  <a:gd name="connsiteY19" fmla="*/ 274984 h 286454"/>
                  <a:gd name="connsiteX20" fmla="*/ 32068 w 286804"/>
                  <a:gd name="connsiteY20" fmla="*/ 274984 h 286454"/>
                  <a:gd name="connsiteX21" fmla="*/ 30258 w 286804"/>
                  <a:gd name="connsiteY21" fmla="*/ 274984 h 286454"/>
                  <a:gd name="connsiteX22" fmla="*/ 254208 w 286804"/>
                  <a:gd name="connsiteY22" fmla="*/ 12677 h 286454"/>
                  <a:gd name="connsiteX23" fmla="*/ 255113 w 286804"/>
                  <a:gd name="connsiteY23" fmla="*/ 12677 h 286454"/>
                  <a:gd name="connsiteX24" fmla="*/ 256320 w 286804"/>
                  <a:gd name="connsiteY24" fmla="*/ 12677 h 286454"/>
                  <a:gd name="connsiteX25" fmla="*/ 254208 w 286804"/>
                  <a:gd name="connsiteY25" fmla="*/ 12677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04" h="286454">
                    <a:moveTo>
                      <a:pt x="286804" y="51918"/>
                    </a:moveTo>
                    <a:lnTo>
                      <a:pt x="286804" y="51918"/>
                    </a:lnTo>
                    <a:lnTo>
                      <a:pt x="286804" y="36825"/>
                    </a:lnTo>
                    <a:lnTo>
                      <a:pt x="286804" y="36524"/>
                    </a:lnTo>
                    <a:lnTo>
                      <a:pt x="286804" y="36222"/>
                    </a:lnTo>
                    <a:cubicBezTo>
                      <a:pt x="286502" y="23846"/>
                      <a:pt x="285899" y="15998"/>
                      <a:pt x="281069" y="9357"/>
                    </a:cubicBezTo>
                    <a:cubicBezTo>
                      <a:pt x="274731" y="906"/>
                      <a:pt x="264469" y="0"/>
                      <a:pt x="255113" y="0"/>
                    </a:cubicBezTo>
                    <a:cubicBezTo>
                      <a:pt x="253302" y="0"/>
                      <a:pt x="251491" y="0"/>
                      <a:pt x="249378" y="0"/>
                    </a:cubicBezTo>
                    <a:cubicBezTo>
                      <a:pt x="201691" y="1207"/>
                      <a:pt x="157927" y="11470"/>
                      <a:pt x="119295" y="30487"/>
                    </a:cubicBezTo>
                    <a:cubicBezTo>
                      <a:pt x="81567" y="49201"/>
                      <a:pt x="51989" y="78481"/>
                      <a:pt x="32068" y="118023"/>
                    </a:cubicBezTo>
                    <a:cubicBezTo>
                      <a:pt x="9131" y="162998"/>
                      <a:pt x="3698" y="211898"/>
                      <a:pt x="377" y="254156"/>
                    </a:cubicBezTo>
                    <a:cubicBezTo>
                      <a:pt x="-528" y="262608"/>
                      <a:pt x="-226" y="271966"/>
                      <a:pt x="6112" y="278606"/>
                    </a:cubicBezTo>
                    <a:cubicBezTo>
                      <a:pt x="12450" y="285549"/>
                      <a:pt x="21505" y="286454"/>
                      <a:pt x="30559" y="286454"/>
                    </a:cubicBezTo>
                    <a:cubicBezTo>
                      <a:pt x="31163" y="286454"/>
                      <a:pt x="32068" y="286454"/>
                      <a:pt x="32672" y="286454"/>
                    </a:cubicBezTo>
                    <a:cubicBezTo>
                      <a:pt x="77040" y="285850"/>
                      <a:pt x="116880" y="278002"/>
                      <a:pt x="154305" y="262608"/>
                    </a:cubicBezTo>
                    <a:cubicBezTo>
                      <a:pt x="205313" y="242385"/>
                      <a:pt x="241833" y="206163"/>
                      <a:pt x="262960" y="155452"/>
                    </a:cubicBezTo>
                    <a:cubicBezTo>
                      <a:pt x="277145" y="122852"/>
                      <a:pt x="285295" y="86630"/>
                      <a:pt x="286804" y="51918"/>
                    </a:cubicBezTo>
                    <a:lnTo>
                      <a:pt x="286804" y="51918"/>
                    </a:lnTo>
                    <a:close/>
                    <a:moveTo>
                      <a:pt x="30258" y="274984"/>
                    </a:moveTo>
                    <a:cubicBezTo>
                      <a:pt x="29956" y="274984"/>
                      <a:pt x="29956" y="274984"/>
                      <a:pt x="29654" y="274984"/>
                    </a:cubicBezTo>
                    <a:cubicBezTo>
                      <a:pt x="30559" y="274984"/>
                      <a:pt x="31163" y="274984"/>
                      <a:pt x="32068" y="274984"/>
                    </a:cubicBezTo>
                    <a:cubicBezTo>
                      <a:pt x="31465" y="274984"/>
                      <a:pt x="30861" y="274984"/>
                      <a:pt x="30258" y="274984"/>
                    </a:cubicBezTo>
                    <a:close/>
                    <a:moveTo>
                      <a:pt x="254208" y="12677"/>
                    </a:moveTo>
                    <a:cubicBezTo>
                      <a:pt x="254509" y="12677"/>
                      <a:pt x="254811" y="12677"/>
                      <a:pt x="255113" y="12677"/>
                    </a:cubicBezTo>
                    <a:cubicBezTo>
                      <a:pt x="255415" y="12677"/>
                      <a:pt x="255717" y="12677"/>
                      <a:pt x="256320" y="12677"/>
                    </a:cubicBezTo>
                    <a:cubicBezTo>
                      <a:pt x="255717" y="12677"/>
                      <a:pt x="254811" y="12677"/>
                      <a:pt x="254208" y="126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5" name="Freeform 1774">
                <a:extLst>
                  <a:ext uri="{FF2B5EF4-FFF2-40B4-BE49-F238E27FC236}">
                    <a16:creationId xmlns:a16="http://schemas.microsoft.com/office/drawing/2014/main" id="{30345FCE-A373-5847-A886-E92A6912A1FF}"/>
                  </a:ext>
                </a:extLst>
              </p:cNvPr>
              <p:cNvSpPr/>
              <p:nvPr/>
            </p:nvSpPr>
            <p:spPr>
              <a:xfrm>
                <a:off x="7842894" y="3129566"/>
                <a:ext cx="286748" cy="286756"/>
              </a:xfrm>
              <a:custGeom>
                <a:avLst/>
                <a:gdLst>
                  <a:gd name="connsiteX0" fmla="*/ 286523 w 286748"/>
                  <a:gd name="connsiteY0" fmla="*/ 231820 h 286756"/>
                  <a:gd name="connsiteX1" fmla="*/ 258152 w 286748"/>
                  <a:gd name="connsiteY1" fmla="*/ 121041 h 286756"/>
                  <a:gd name="connsiteX2" fmla="*/ 198694 w 286748"/>
                  <a:gd name="connsiteY2" fmla="*/ 48899 h 286756"/>
                  <a:gd name="connsiteX3" fmla="*/ 28770 w 286748"/>
                  <a:gd name="connsiteY3" fmla="*/ 0 h 286756"/>
                  <a:gd name="connsiteX4" fmla="*/ 25752 w 286748"/>
                  <a:gd name="connsiteY4" fmla="*/ 0 h 286756"/>
                  <a:gd name="connsiteX5" fmla="*/ 6435 w 286748"/>
                  <a:gd name="connsiteY5" fmla="*/ 6641 h 286756"/>
                  <a:gd name="connsiteX6" fmla="*/ 97 w 286748"/>
                  <a:gd name="connsiteY6" fmla="*/ 33505 h 286756"/>
                  <a:gd name="connsiteX7" fmla="*/ 97 w 286748"/>
                  <a:gd name="connsiteY7" fmla="*/ 33505 h 286756"/>
                  <a:gd name="connsiteX8" fmla="*/ 97 w 286748"/>
                  <a:gd name="connsiteY8" fmla="*/ 33505 h 286756"/>
                  <a:gd name="connsiteX9" fmla="*/ 26959 w 286748"/>
                  <a:gd name="connsiteY9" fmla="*/ 159074 h 286756"/>
                  <a:gd name="connsiteX10" fmla="*/ 119315 w 286748"/>
                  <a:gd name="connsiteY10" fmla="*/ 257175 h 286756"/>
                  <a:gd name="connsiteX11" fmla="*/ 240043 w 286748"/>
                  <a:gd name="connsiteY11" fmla="*/ 286454 h 286756"/>
                  <a:gd name="connsiteX12" fmla="*/ 250607 w 286748"/>
                  <a:gd name="connsiteY12" fmla="*/ 286756 h 286756"/>
                  <a:gd name="connsiteX13" fmla="*/ 278374 w 286748"/>
                  <a:gd name="connsiteY13" fmla="*/ 278606 h 286756"/>
                  <a:gd name="connsiteX14" fmla="*/ 286523 w 286748"/>
                  <a:gd name="connsiteY14" fmla="*/ 232423 h 286756"/>
                  <a:gd name="connsiteX15" fmla="*/ 286523 w 286748"/>
                  <a:gd name="connsiteY15" fmla="*/ 231820 h 286756"/>
                  <a:gd name="connsiteX16" fmla="*/ 286523 w 286748"/>
                  <a:gd name="connsiteY16" fmla="*/ 231820 h 286756"/>
                  <a:gd name="connsiteX17" fmla="*/ 23337 w 286748"/>
                  <a:gd name="connsiteY17" fmla="*/ 12074 h 286756"/>
                  <a:gd name="connsiteX18" fmla="*/ 25449 w 286748"/>
                  <a:gd name="connsiteY18" fmla="*/ 12074 h 286756"/>
                  <a:gd name="connsiteX19" fmla="*/ 25449 w 286748"/>
                  <a:gd name="connsiteY19" fmla="*/ 12074 h 286756"/>
                  <a:gd name="connsiteX20" fmla="*/ 23337 w 286748"/>
                  <a:gd name="connsiteY20" fmla="*/ 12074 h 286756"/>
                  <a:gd name="connsiteX21" fmla="*/ 250607 w 286748"/>
                  <a:gd name="connsiteY21" fmla="*/ 274682 h 286756"/>
                  <a:gd name="connsiteX22" fmla="*/ 250305 w 286748"/>
                  <a:gd name="connsiteY22" fmla="*/ 274682 h 286756"/>
                  <a:gd name="connsiteX23" fmla="*/ 251210 w 286748"/>
                  <a:gd name="connsiteY23" fmla="*/ 274682 h 286756"/>
                  <a:gd name="connsiteX24" fmla="*/ 250607 w 286748"/>
                  <a:gd name="connsiteY24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48" h="286756">
                    <a:moveTo>
                      <a:pt x="286523" y="231820"/>
                    </a:moveTo>
                    <a:cubicBezTo>
                      <a:pt x="284713" y="204653"/>
                      <a:pt x="278374" y="163300"/>
                      <a:pt x="258152" y="121041"/>
                    </a:cubicBezTo>
                    <a:cubicBezTo>
                      <a:pt x="243363" y="90252"/>
                      <a:pt x="223745" y="66407"/>
                      <a:pt x="198694" y="48899"/>
                    </a:cubicBezTo>
                    <a:cubicBezTo>
                      <a:pt x="143461" y="10565"/>
                      <a:pt x="81890" y="2716"/>
                      <a:pt x="28770" y="0"/>
                    </a:cubicBezTo>
                    <a:cubicBezTo>
                      <a:pt x="27563" y="0"/>
                      <a:pt x="26657" y="0"/>
                      <a:pt x="25752" y="0"/>
                    </a:cubicBezTo>
                    <a:cubicBezTo>
                      <a:pt x="20319" y="0"/>
                      <a:pt x="12170" y="604"/>
                      <a:pt x="6435" y="6641"/>
                    </a:cubicBezTo>
                    <a:cubicBezTo>
                      <a:pt x="-205" y="13583"/>
                      <a:pt x="-205" y="23846"/>
                      <a:pt x="97" y="33505"/>
                    </a:cubicBezTo>
                    <a:lnTo>
                      <a:pt x="97" y="33505"/>
                    </a:lnTo>
                    <a:lnTo>
                      <a:pt x="97" y="33505"/>
                    </a:lnTo>
                    <a:cubicBezTo>
                      <a:pt x="2512" y="68821"/>
                      <a:pt x="7642" y="115004"/>
                      <a:pt x="26959" y="159074"/>
                    </a:cubicBezTo>
                    <a:cubicBezTo>
                      <a:pt x="46879" y="204050"/>
                      <a:pt x="77966" y="236951"/>
                      <a:pt x="119315" y="257175"/>
                    </a:cubicBezTo>
                    <a:cubicBezTo>
                      <a:pt x="156439" y="275286"/>
                      <a:pt x="197185" y="285247"/>
                      <a:pt x="240043" y="286454"/>
                    </a:cubicBezTo>
                    <a:cubicBezTo>
                      <a:pt x="244570" y="286756"/>
                      <a:pt x="247589" y="286756"/>
                      <a:pt x="250607" y="286756"/>
                    </a:cubicBezTo>
                    <a:cubicBezTo>
                      <a:pt x="260265" y="286756"/>
                      <a:pt x="270829" y="286152"/>
                      <a:pt x="278374" y="278606"/>
                    </a:cubicBezTo>
                    <a:cubicBezTo>
                      <a:pt x="287127" y="269551"/>
                      <a:pt x="287127" y="255967"/>
                      <a:pt x="286523" y="232423"/>
                    </a:cubicBezTo>
                    <a:lnTo>
                      <a:pt x="286523" y="231820"/>
                    </a:lnTo>
                    <a:lnTo>
                      <a:pt x="286523" y="231820"/>
                    </a:lnTo>
                    <a:close/>
                    <a:moveTo>
                      <a:pt x="23337" y="12074"/>
                    </a:moveTo>
                    <a:cubicBezTo>
                      <a:pt x="23940" y="12074"/>
                      <a:pt x="24846" y="12074"/>
                      <a:pt x="25449" y="12074"/>
                    </a:cubicBezTo>
                    <a:cubicBezTo>
                      <a:pt x="25449" y="12074"/>
                      <a:pt x="25449" y="12074"/>
                      <a:pt x="25449" y="12074"/>
                    </a:cubicBezTo>
                    <a:cubicBezTo>
                      <a:pt x="24846" y="12074"/>
                      <a:pt x="23940" y="12074"/>
                      <a:pt x="23337" y="12074"/>
                    </a:cubicBezTo>
                    <a:close/>
                    <a:moveTo>
                      <a:pt x="250607" y="274682"/>
                    </a:moveTo>
                    <a:cubicBezTo>
                      <a:pt x="250607" y="274682"/>
                      <a:pt x="250305" y="274682"/>
                      <a:pt x="250305" y="274682"/>
                    </a:cubicBezTo>
                    <a:cubicBezTo>
                      <a:pt x="250607" y="274682"/>
                      <a:pt x="250909" y="274682"/>
                      <a:pt x="251210" y="274682"/>
                    </a:cubicBezTo>
                    <a:cubicBezTo>
                      <a:pt x="250909" y="274682"/>
                      <a:pt x="250909" y="274682"/>
                      <a:pt x="25060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6" name="Freeform 1775">
                <a:extLst>
                  <a:ext uri="{FF2B5EF4-FFF2-40B4-BE49-F238E27FC236}">
                    <a16:creationId xmlns:a16="http://schemas.microsoft.com/office/drawing/2014/main" id="{E93AF268-5072-9E41-9074-5C1D10C87EA1}"/>
                  </a:ext>
                </a:extLst>
              </p:cNvPr>
              <p:cNvSpPr/>
              <p:nvPr/>
            </p:nvSpPr>
            <p:spPr>
              <a:xfrm>
                <a:off x="8469266" y="6570338"/>
                <a:ext cx="286636" cy="287058"/>
              </a:xfrm>
              <a:custGeom>
                <a:avLst/>
                <a:gdLst>
                  <a:gd name="connsiteX0" fmla="*/ 252321 w 286636"/>
                  <a:gd name="connsiteY0" fmla="*/ 0 h 287058"/>
                  <a:gd name="connsiteX1" fmla="*/ 148194 w 286636"/>
                  <a:gd name="connsiteY1" fmla="*/ 17810 h 287058"/>
                  <a:gd name="connsiteX2" fmla="*/ 29276 w 286636"/>
                  <a:gd name="connsiteY2" fmla="*/ 120438 h 287058"/>
                  <a:gd name="connsiteX3" fmla="*/ 0 w 286636"/>
                  <a:gd name="connsiteY3" fmla="*/ 238159 h 287058"/>
                  <a:gd name="connsiteX4" fmla="*/ 0 w 286636"/>
                  <a:gd name="connsiteY4" fmla="*/ 238763 h 287058"/>
                  <a:gd name="connsiteX5" fmla="*/ 0 w 286636"/>
                  <a:gd name="connsiteY5" fmla="*/ 239366 h 287058"/>
                  <a:gd name="connsiteX6" fmla="*/ 0 w 286636"/>
                  <a:gd name="connsiteY6" fmla="*/ 248422 h 287058"/>
                  <a:gd name="connsiteX7" fmla="*/ 31389 w 286636"/>
                  <a:gd name="connsiteY7" fmla="*/ 287058 h 287058"/>
                  <a:gd name="connsiteX8" fmla="*/ 40142 w 286636"/>
                  <a:gd name="connsiteY8" fmla="*/ 286756 h 287058"/>
                  <a:gd name="connsiteX9" fmla="*/ 161171 w 286636"/>
                  <a:gd name="connsiteY9" fmla="*/ 259288 h 287058"/>
                  <a:gd name="connsiteX10" fmla="*/ 240550 w 286636"/>
                  <a:gd name="connsiteY10" fmla="*/ 194089 h 287058"/>
                  <a:gd name="connsiteX11" fmla="*/ 286426 w 286636"/>
                  <a:gd name="connsiteY11" fmla="*/ 35015 h 287058"/>
                  <a:gd name="connsiteX12" fmla="*/ 280088 w 286636"/>
                  <a:gd name="connsiteY12" fmla="*/ 7546 h 287058"/>
                  <a:gd name="connsiteX13" fmla="*/ 252321 w 286636"/>
                  <a:gd name="connsiteY13" fmla="*/ 0 h 287058"/>
                  <a:gd name="connsiteX14" fmla="*/ 31088 w 286636"/>
                  <a:gd name="connsiteY14" fmla="*/ 274682 h 287058"/>
                  <a:gd name="connsiteX15" fmla="*/ 31088 w 286636"/>
                  <a:gd name="connsiteY15" fmla="*/ 274682 h 287058"/>
                  <a:gd name="connsiteX16" fmla="*/ 33502 w 286636"/>
                  <a:gd name="connsiteY16" fmla="*/ 274682 h 287058"/>
                  <a:gd name="connsiteX17" fmla="*/ 31088 w 286636"/>
                  <a:gd name="connsiteY17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36" h="287058">
                    <a:moveTo>
                      <a:pt x="252321" y="0"/>
                    </a:moveTo>
                    <a:cubicBezTo>
                      <a:pt x="217612" y="0"/>
                      <a:pt x="182601" y="6037"/>
                      <a:pt x="148194" y="17810"/>
                    </a:cubicBezTo>
                    <a:cubicBezTo>
                      <a:pt x="91451" y="37430"/>
                      <a:pt x="51611" y="71840"/>
                      <a:pt x="29276" y="120438"/>
                    </a:cubicBezTo>
                    <a:cubicBezTo>
                      <a:pt x="12978" y="155452"/>
                      <a:pt x="3622" y="194089"/>
                      <a:pt x="0" y="238159"/>
                    </a:cubicBezTo>
                    <a:lnTo>
                      <a:pt x="0" y="238763"/>
                    </a:lnTo>
                    <a:lnTo>
                      <a:pt x="0" y="239366"/>
                    </a:lnTo>
                    <a:lnTo>
                      <a:pt x="0" y="248422"/>
                    </a:lnTo>
                    <a:cubicBezTo>
                      <a:pt x="0" y="271060"/>
                      <a:pt x="2113" y="287058"/>
                      <a:pt x="31389" y="287058"/>
                    </a:cubicBezTo>
                    <a:cubicBezTo>
                      <a:pt x="33804" y="287058"/>
                      <a:pt x="36520" y="287058"/>
                      <a:pt x="40142" y="286756"/>
                    </a:cubicBezTo>
                    <a:cubicBezTo>
                      <a:pt x="86924" y="284341"/>
                      <a:pt x="126462" y="275286"/>
                      <a:pt x="161171" y="259288"/>
                    </a:cubicBezTo>
                    <a:cubicBezTo>
                      <a:pt x="195880" y="243290"/>
                      <a:pt x="221837" y="221859"/>
                      <a:pt x="240550" y="194089"/>
                    </a:cubicBezTo>
                    <a:cubicBezTo>
                      <a:pt x="268921" y="152132"/>
                      <a:pt x="283408" y="101421"/>
                      <a:pt x="286426" y="35015"/>
                    </a:cubicBezTo>
                    <a:cubicBezTo>
                      <a:pt x="287030" y="24751"/>
                      <a:pt x="286728" y="14791"/>
                      <a:pt x="280088" y="7546"/>
                    </a:cubicBezTo>
                    <a:cubicBezTo>
                      <a:pt x="273146" y="604"/>
                      <a:pt x="263488" y="0"/>
                      <a:pt x="252321" y="0"/>
                    </a:cubicBezTo>
                    <a:close/>
                    <a:moveTo>
                      <a:pt x="31088" y="274682"/>
                    </a:moveTo>
                    <a:cubicBezTo>
                      <a:pt x="31088" y="274682"/>
                      <a:pt x="31088" y="274682"/>
                      <a:pt x="31088" y="274682"/>
                    </a:cubicBezTo>
                    <a:cubicBezTo>
                      <a:pt x="31691" y="274682"/>
                      <a:pt x="32597" y="274682"/>
                      <a:pt x="33502" y="274682"/>
                    </a:cubicBezTo>
                    <a:cubicBezTo>
                      <a:pt x="32898" y="274682"/>
                      <a:pt x="31993" y="274682"/>
                      <a:pt x="31088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7" name="Freeform 1776">
                <a:extLst>
                  <a:ext uri="{FF2B5EF4-FFF2-40B4-BE49-F238E27FC236}">
                    <a16:creationId xmlns:a16="http://schemas.microsoft.com/office/drawing/2014/main" id="{7CBCA659-824C-9347-B191-F1231436E479}"/>
                  </a:ext>
                </a:extLst>
              </p:cNvPr>
              <p:cNvSpPr/>
              <p:nvPr/>
            </p:nvSpPr>
            <p:spPr>
              <a:xfrm>
                <a:off x="8160203" y="2812927"/>
                <a:ext cx="286553" cy="288868"/>
              </a:xfrm>
              <a:custGeom>
                <a:avLst/>
                <a:gdLst>
                  <a:gd name="connsiteX0" fmla="*/ 0 w 286553"/>
                  <a:gd name="connsiteY0" fmla="*/ 243894 h 288868"/>
                  <a:gd name="connsiteX1" fmla="*/ 0 w 286553"/>
                  <a:gd name="connsiteY1" fmla="*/ 244497 h 288868"/>
                  <a:gd name="connsiteX2" fmla="*/ 0 w 286553"/>
                  <a:gd name="connsiteY2" fmla="*/ 253251 h 288868"/>
                  <a:gd name="connsiteX3" fmla="*/ 28673 w 286553"/>
                  <a:gd name="connsiteY3" fmla="*/ 288869 h 288868"/>
                  <a:gd name="connsiteX4" fmla="*/ 38934 w 286553"/>
                  <a:gd name="connsiteY4" fmla="*/ 288265 h 288868"/>
                  <a:gd name="connsiteX5" fmla="*/ 47687 w 286553"/>
                  <a:gd name="connsiteY5" fmla="*/ 287360 h 288868"/>
                  <a:gd name="connsiteX6" fmla="*/ 75455 w 286553"/>
                  <a:gd name="connsiteY6" fmla="*/ 284341 h 288868"/>
                  <a:gd name="connsiteX7" fmla="*/ 274051 w 286553"/>
                  <a:gd name="connsiteY7" fmla="*/ 121645 h 288868"/>
                  <a:gd name="connsiteX8" fmla="*/ 286426 w 286553"/>
                  <a:gd name="connsiteY8" fmla="*/ 26261 h 288868"/>
                  <a:gd name="connsiteX9" fmla="*/ 263488 w 286553"/>
                  <a:gd name="connsiteY9" fmla="*/ 0 h 288868"/>
                  <a:gd name="connsiteX10" fmla="*/ 260772 w 286553"/>
                  <a:gd name="connsiteY10" fmla="*/ 0 h 288868"/>
                  <a:gd name="connsiteX11" fmla="*/ 135214 w 286553"/>
                  <a:gd name="connsiteY11" fmla="*/ 23846 h 288868"/>
                  <a:gd name="connsiteX12" fmla="*/ 27465 w 286553"/>
                  <a:gd name="connsiteY12" fmla="*/ 125569 h 288868"/>
                  <a:gd name="connsiteX13" fmla="*/ 301 w 286553"/>
                  <a:gd name="connsiteY13" fmla="*/ 243592 h 288868"/>
                  <a:gd name="connsiteX14" fmla="*/ 0 w 286553"/>
                  <a:gd name="connsiteY14" fmla="*/ 243894 h 288868"/>
                  <a:gd name="connsiteX15" fmla="*/ 263488 w 286553"/>
                  <a:gd name="connsiteY15" fmla="*/ 12074 h 288868"/>
                  <a:gd name="connsiteX16" fmla="*/ 263488 w 286553"/>
                  <a:gd name="connsiteY16" fmla="*/ 12074 h 288868"/>
                  <a:gd name="connsiteX17" fmla="*/ 261677 w 286553"/>
                  <a:gd name="connsiteY17" fmla="*/ 12074 h 288868"/>
                  <a:gd name="connsiteX18" fmla="*/ 263488 w 286553"/>
                  <a:gd name="connsiteY18" fmla="*/ 12074 h 288868"/>
                  <a:gd name="connsiteX19" fmla="*/ 29276 w 286553"/>
                  <a:gd name="connsiteY19" fmla="*/ 276795 h 288868"/>
                  <a:gd name="connsiteX20" fmla="*/ 28673 w 286553"/>
                  <a:gd name="connsiteY20" fmla="*/ 276795 h 288868"/>
                  <a:gd name="connsiteX21" fmla="*/ 27767 w 286553"/>
                  <a:gd name="connsiteY21" fmla="*/ 276795 h 288868"/>
                  <a:gd name="connsiteX22" fmla="*/ 29276 w 286553"/>
                  <a:gd name="connsiteY22" fmla="*/ 276795 h 2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53" h="288868">
                    <a:moveTo>
                      <a:pt x="0" y="243894"/>
                    </a:moveTo>
                    <a:lnTo>
                      <a:pt x="0" y="244497"/>
                    </a:lnTo>
                    <a:lnTo>
                      <a:pt x="0" y="253251"/>
                    </a:lnTo>
                    <a:cubicBezTo>
                      <a:pt x="0" y="265627"/>
                      <a:pt x="0" y="288869"/>
                      <a:pt x="28673" y="288869"/>
                    </a:cubicBezTo>
                    <a:cubicBezTo>
                      <a:pt x="31691" y="288869"/>
                      <a:pt x="34709" y="288567"/>
                      <a:pt x="38934" y="288265"/>
                    </a:cubicBezTo>
                    <a:cubicBezTo>
                      <a:pt x="41953" y="287964"/>
                      <a:pt x="44669" y="287662"/>
                      <a:pt x="47687" y="287360"/>
                    </a:cubicBezTo>
                    <a:cubicBezTo>
                      <a:pt x="56741" y="286454"/>
                      <a:pt x="66098" y="285549"/>
                      <a:pt x="75455" y="284341"/>
                    </a:cubicBezTo>
                    <a:cubicBezTo>
                      <a:pt x="187128" y="266834"/>
                      <a:pt x="248095" y="216727"/>
                      <a:pt x="274051" y="121645"/>
                    </a:cubicBezTo>
                    <a:cubicBezTo>
                      <a:pt x="283408" y="87536"/>
                      <a:pt x="287332" y="56446"/>
                      <a:pt x="286426" y="26261"/>
                    </a:cubicBezTo>
                    <a:cubicBezTo>
                      <a:pt x="286124" y="16300"/>
                      <a:pt x="282502" y="0"/>
                      <a:pt x="263488" y="0"/>
                    </a:cubicBezTo>
                    <a:cubicBezTo>
                      <a:pt x="262583" y="0"/>
                      <a:pt x="261677" y="0"/>
                      <a:pt x="260772" y="0"/>
                    </a:cubicBezTo>
                    <a:cubicBezTo>
                      <a:pt x="220328" y="2717"/>
                      <a:pt x="177168" y="6641"/>
                      <a:pt x="135214" y="23846"/>
                    </a:cubicBezTo>
                    <a:cubicBezTo>
                      <a:pt x="85113" y="44070"/>
                      <a:pt x="48592" y="78481"/>
                      <a:pt x="27465" y="125569"/>
                    </a:cubicBezTo>
                    <a:cubicBezTo>
                      <a:pt x="12676" y="158471"/>
                      <a:pt x="4225" y="195900"/>
                      <a:pt x="301" y="243592"/>
                    </a:cubicBezTo>
                    <a:lnTo>
                      <a:pt x="0" y="243894"/>
                    </a:lnTo>
                    <a:close/>
                    <a:moveTo>
                      <a:pt x="263488" y="12074"/>
                    </a:moveTo>
                    <a:cubicBezTo>
                      <a:pt x="263488" y="12074"/>
                      <a:pt x="263488" y="12074"/>
                      <a:pt x="263488" y="12074"/>
                    </a:cubicBezTo>
                    <a:cubicBezTo>
                      <a:pt x="262884" y="12074"/>
                      <a:pt x="262281" y="12074"/>
                      <a:pt x="261677" y="12074"/>
                    </a:cubicBezTo>
                    <a:cubicBezTo>
                      <a:pt x="262281" y="12074"/>
                      <a:pt x="262884" y="12074"/>
                      <a:pt x="263488" y="12074"/>
                    </a:cubicBezTo>
                    <a:close/>
                    <a:moveTo>
                      <a:pt x="29276" y="276795"/>
                    </a:moveTo>
                    <a:cubicBezTo>
                      <a:pt x="28974" y="276795"/>
                      <a:pt x="28673" y="276795"/>
                      <a:pt x="28673" y="276795"/>
                    </a:cubicBezTo>
                    <a:cubicBezTo>
                      <a:pt x="28371" y="276795"/>
                      <a:pt x="28069" y="276795"/>
                      <a:pt x="27767" y="276795"/>
                    </a:cubicBezTo>
                    <a:cubicBezTo>
                      <a:pt x="28371" y="276795"/>
                      <a:pt x="28673" y="276795"/>
                      <a:pt x="29276" y="27679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8" name="Freeform 1777">
                <a:extLst>
                  <a:ext uri="{FF2B5EF4-FFF2-40B4-BE49-F238E27FC236}">
                    <a16:creationId xmlns:a16="http://schemas.microsoft.com/office/drawing/2014/main" id="{FCD5CA1E-F9A3-5B4B-A1EB-1E92CD5E4959}"/>
                  </a:ext>
                </a:extLst>
              </p:cNvPr>
              <p:cNvSpPr/>
              <p:nvPr/>
            </p:nvSpPr>
            <p:spPr>
              <a:xfrm>
                <a:off x="7842731" y="6261245"/>
                <a:ext cx="286384" cy="286454"/>
              </a:xfrm>
              <a:custGeom>
                <a:avLst/>
                <a:gdLst>
                  <a:gd name="connsiteX0" fmla="*/ 254090 w 286384"/>
                  <a:gd name="connsiteY0" fmla="*/ 0 h 286454"/>
                  <a:gd name="connsiteX1" fmla="*/ 246544 w 286384"/>
                  <a:gd name="connsiteY1" fmla="*/ 301 h 286454"/>
                  <a:gd name="connsiteX2" fmla="*/ 145133 w 286384"/>
                  <a:gd name="connsiteY2" fmla="*/ 19620 h 286454"/>
                  <a:gd name="connsiteX3" fmla="*/ 39798 w 286384"/>
                  <a:gd name="connsiteY3" fmla="*/ 103534 h 286454"/>
                  <a:gd name="connsiteX4" fmla="*/ 259 w 286384"/>
                  <a:gd name="connsiteY4" fmla="*/ 254760 h 286454"/>
                  <a:gd name="connsiteX5" fmla="*/ 5390 w 286384"/>
                  <a:gd name="connsiteY5" fmla="*/ 278606 h 286454"/>
                  <a:gd name="connsiteX6" fmla="*/ 31950 w 286384"/>
                  <a:gd name="connsiteY6" fmla="*/ 286454 h 286454"/>
                  <a:gd name="connsiteX7" fmla="*/ 39194 w 286384"/>
                  <a:gd name="connsiteY7" fmla="*/ 286454 h 286454"/>
                  <a:gd name="connsiteX8" fmla="*/ 118572 w 286384"/>
                  <a:gd name="connsiteY8" fmla="*/ 274682 h 286454"/>
                  <a:gd name="connsiteX9" fmla="*/ 243526 w 286384"/>
                  <a:gd name="connsiteY9" fmla="*/ 191070 h 286454"/>
                  <a:gd name="connsiteX10" fmla="*/ 286384 w 286384"/>
                  <a:gd name="connsiteY10" fmla="*/ 52220 h 286454"/>
                  <a:gd name="connsiteX11" fmla="*/ 286384 w 286384"/>
                  <a:gd name="connsiteY11" fmla="*/ 51616 h 286454"/>
                  <a:gd name="connsiteX12" fmla="*/ 286384 w 286384"/>
                  <a:gd name="connsiteY12" fmla="*/ 51012 h 286454"/>
                  <a:gd name="connsiteX13" fmla="*/ 286384 w 286384"/>
                  <a:gd name="connsiteY13" fmla="*/ 37731 h 286454"/>
                  <a:gd name="connsiteX14" fmla="*/ 280649 w 286384"/>
                  <a:gd name="connsiteY14" fmla="*/ 9055 h 286454"/>
                  <a:gd name="connsiteX15" fmla="*/ 254090 w 286384"/>
                  <a:gd name="connsiteY15" fmla="*/ 0 h 286454"/>
                  <a:gd name="connsiteX16" fmla="*/ 39496 w 286384"/>
                  <a:gd name="connsiteY16" fmla="*/ 274380 h 286454"/>
                  <a:gd name="connsiteX17" fmla="*/ 32554 w 286384"/>
                  <a:gd name="connsiteY17" fmla="*/ 274380 h 286454"/>
                  <a:gd name="connsiteX18" fmla="*/ 41307 w 286384"/>
                  <a:gd name="connsiteY18" fmla="*/ 274380 h 286454"/>
                  <a:gd name="connsiteX19" fmla="*/ 39496 w 286384"/>
                  <a:gd name="connsiteY19" fmla="*/ 274380 h 286454"/>
                  <a:gd name="connsiteX20" fmla="*/ 252279 w 286384"/>
                  <a:gd name="connsiteY20" fmla="*/ 12074 h 286454"/>
                  <a:gd name="connsiteX21" fmla="*/ 254090 w 286384"/>
                  <a:gd name="connsiteY21" fmla="*/ 12074 h 286454"/>
                  <a:gd name="connsiteX22" fmla="*/ 254693 w 286384"/>
                  <a:gd name="connsiteY22" fmla="*/ 12074 h 286454"/>
                  <a:gd name="connsiteX23" fmla="*/ 252279 w 286384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84" h="286454">
                    <a:moveTo>
                      <a:pt x="254090" y="0"/>
                    </a:moveTo>
                    <a:cubicBezTo>
                      <a:pt x="251976" y="0"/>
                      <a:pt x="249562" y="0"/>
                      <a:pt x="246544" y="301"/>
                    </a:cubicBezTo>
                    <a:cubicBezTo>
                      <a:pt x="212439" y="1509"/>
                      <a:pt x="178333" y="8150"/>
                      <a:pt x="145133" y="19620"/>
                    </a:cubicBezTo>
                    <a:cubicBezTo>
                      <a:pt x="98653" y="35920"/>
                      <a:pt x="63339" y="64294"/>
                      <a:pt x="39798" y="103534"/>
                    </a:cubicBezTo>
                    <a:cubicBezTo>
                      <a:pt x="11125" y="151528"/>
                      <a:pt x="3881" y="204351"/>
                      <a:pt x="259" y="254760"/>
                    </a:cubicBezTo>
                    <a:cubicBezTo>
                      <a:pt x="-344" y="263212"/>
                      <a:pt x="-344" y="272267"/>
                      <a:pt x="5390" y="278606"/>
                    </a:cubicBezTo>
                    <a:cubicBezTo>
                      <a:pt x="12030" y="285850"/>
                      <a:pt x="22292" y="286153"/>
                      <a:pt x="31950" y="286454"/>
                    </a:cubicBezTo>
                    <a:cubicBezTo>
                      <a:pt x="34365" y="286454"/>
                      <a:pt x="36780" y="286454"/>
                      <a:pt x="39194" y="286454"/>
                    </a:cubicBezTo>
                    <a:cubicBezTo>
                      <a:pt x="63339" y="286454"/>
                      <a:pt x="88693" y="282832"/>
                      <a:pt x="118572" y="274682"/>
                    </a:cubicBezTo>
                    <a:cubicBezTo>
                      <a:pt x="177126" y="258684"/>
                      <a:pt x="216664" y="232121"/>
                      <a:pt x="243526" y="191070"/>
                    </a:cubicBezTo>
                    <a:cubicBezTo>
                      <a:pt x="267973" y="153339"/>
                      <a:pt x="281857" y="108062"/>
                      <a:pt x="286384" y="52220"/>
                    </a:cubicBezTo>
                    <a:lnTo>
                      <a:pt x="286384" y="51616"/>
                    </a:lnTo>
                    <a:lnTo>
                      <a:pt x="286384" y="51012"/>
                    </a:lnTo>
                    <a:lnTo>
                      <a:pt x="286384" y="37731"/>
                    </a:lnTo>
                    <a:cubicBezTo>
                      <a:pt x="286384" y="25657"/>
                      <a:pt x="285781" y="15998"/>
                      <a:pt x="280649" y="9055"/>
                    </a:cubicBezTo>
                    <a:cubicBezTo>
                      <a:pt x="273708" y="0"/>
                      <a:pt x="261031" y="0"/>
                      <a:pt x="254090" y="0"/>
                    </a:cubicBezTo>
                    <a:close/>
                    <a:moveTo>
                      <a:pt x="39496" y="274380"/>
                    </a:moveTo>
                    <a:cubicBezTo>
                      <a:pt x="37081" y="274380"/>
                      <a:pt x="34969" y="274380"/>
                      <a:pt x="32554" y="274380"/>
                    </a:cubicBezTo>
                    <a:cubicBezTo>
                      <a:pt x="35572" y="274380"/>
                      <a:pt x="38590" y="274380"/>
                      <a:pt x="41307" y="274380"/>
                    </a:cubicBezTo>
                    <a:cubicBezTo>
                      <a:pt x="41005" y="274380"/>
                      <a:pt x="40402" y="274380"/>
                      <a:pt x="39496" y="274380"/>
                    </a:cubicBezTo>
                    <a:close/>
                    <a:moveTo>
                      <a:pt x="252279" y="12074"/>
                    </a:moveTo>
                    <a:cubicBezTo>
                      <a:pt x="252882" y="12074"/>
                      <a:pt x="253485" y="12074"/>
                      <a:pt x="254090" y="12074"/>
                    </a:cubicBezTo>
                    <a:cubicBezTo>
                      <a:pt x="254391" y="12074"/>
                      <a:pt x="254391" y="12074"/>
                      <a:pt x="254693" y="12074"/>
                    </a:cubicBezTo>
                    <a:cubicBezTo>
                      <a:pt x="254090" y="12074"/>
                      <a:pt x="253184" y="12074"/>
                      <a:pt x="25227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79" name="Freeform 1778">
                <a:extLst>
                  <a:ext uri="{FF2B5EF4-FFF2-40B4-BE49-F238E27FC236}">
                    <a16:creationId xmlns:a16="http://schemas.microsoft.com/office/drawing/2014/main" id="{4AD6E4AB-436E-1247-BED6-531DEBBAFA7E}"/>
                  </a:ext>
                </a:extLst>
              </p:cNvPr>
              <p:cNvSpPr/>
              <p:nvPr/>
            </p:nvSpPr>
            <p:spPr>
              <a:xfrm>
                <a:off x="7534128" y="624524"/>
                <a:ext cx="289386" cy="289472"/>
              </a:xfrm>
              <a:custGeom>
                <a:avLst/>
                <a:gdLst>
                  <a:gd name="connsiteX0" fmla="*/ 265099 w 289386"/>
                  <a:gd name="connsiteY0" fmla="*/ 0 h 289472"/>
                  <a:gd name="connsiteX1" fmla="*/ 262685 w 289386"/>
                  <a:gd name="connsiteY1" fmla="*/ 0 h 289472"/>
                  <a:gd name="connsiteX2" fmla="*/ 246387 w 289386"/>
                  <a:gd name="connsiteY2" fmla="*/ 1509 h 289472"/>
                  <a:gd name="connsiteX3" fmla="*/ 231296 w 289386"/>
                  <a:gd name="connsiteY3" fmla="*/ 3018 h 289472"/>
                  <a:gd name="connsiteX4" fmla="*/ 137128 w 289386"/>
                  <a:gd name="connsiteY4" fmla="*/ 24148 h 289472"/>
                  <a:gd name="connsiteX5" fmla="*/ 58655 w 289386"/>
                  <a:gd name="connsiteY5" fmla="*/ 78783 h 289472"/>
                  <a:gd name="connsiteX6" fmla="*/ 102 w 289386"/>
                  <a:gd name="connsiteY6" fmla="*/ 262005 h 289472"/>
                  <a:gd name="connsiteX7" fmla="*/ 5535 w 289386"/>
                  <a:gd name="connsiteY7" fmla="*/ 282228 h 289472"/>
                  <a:gd name="connsiteX8" fmla="*/ 29378 w 289386"/>
                  <a:gd name="connsiteY8" fmla="*/ 289473 h 289472"/>
                  <a:gd name="connsiteX9" fmla="*/ 29982 w 289386"/>
                  <a:gd name="connsiteY9" fmla="*/ 289473 h 289472"/>
                  <a:gd name="connsiteX10" fmla="*/ 30586 w 289386"/>
                  <a:gd name="connsiteY10" fmla="*/ 289473 h 289472"/>
                  <a:gd name="connsiteX11" fmla="*/ 40546 w 289386"/>
                  <a:gd name="connsiteY11" fmla="*/ 288265 h 289472"/>
                  <a:gd name="connsiteX12" fmla="*/ 140147 w 289386"/>
                  <a:gd name="connsiteY12" fmla="*/ 269853 h 289472"/>
                  <a:gd name="connsiteX13" fmla="*/ 265401 w 289386"/>
                  <a:gd name="connsiteY13" fmla="*/ 151830 h 289472"/>
                  <a:gd name="connsiteX14" fmla="*/ 289245 w 289386"/>
                  <a:gd name="connsiteY14" fmla="*/ 26563 h 289472"/>
                  <a:gd name="connsiteX15" fmla="*/ 283511 w 289386"/>
                  <a:gd name="connsiteY15" fmla="*/ 7244 h 289472"/>
                  <a:gd name="connsiteX16" fmla="*/ 265099 w 289386"/>
                  <a:gd name="connsiteY16" fmla="*/ 0 h 289472"/>
                  <a:gd name="connsiteX17" fmla="*/ 263590 w 289386"/>
                  <a:gd name="connsiteY17" fmla="*/ 12074 h 289472"/>
                  <a:gd name="connsiteX18" fmla="*/ 265099 w 289386"/>
                  <a:gd name="connsiteY18" fmla="*/ 12074 h 289472"/>
                  <a:gd name="connsiteX19" fmla="*/ 266005 w 289386"/>
                  <a:gd name="connsiteY19" fmla="*/ 12074 h 289472"/>
                  <a:gd name="connsiteX20" fmla="*/ 263590 w 289386"/>
                  <a:gd name="connsiteY20" fmla="*/ 12074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9386" h="289472">
                    <a:moveTo>
                      <a:pt x="265099" y="0"/>
                    </a:moveTo>
                    <a:cubicBezTo>
                      <a:pt x="264194" y="0"/>
                      <a:pt x="263590" y="0"/>
                      <a:pt x="262685" y="0"/>
                    </a:cubicBezTo>
                    <a:cubicBezTo>
                      <a:pt x="257252" y="302"/>
                      <a:pt x="251518" y="906"/>
                      <a:pt x="246387" y="1509"/>
                    </a:cubicBezTo>
                    <a:cubicBezTo>
                      <a:pt x="241256" y="2113"/>
                      <a:pt x="236124" y="2717"/>
                      <a:pt x="231296" y="3018"/>
                    </a:cubicBezTo>
                    <a:cubicBezTo>
                      <a:pt x="199303" y="4830"/>
                      <a:pt x="167612" y="12074"/>
                      <a:pt x="137128" y="24148"/>
                    </a:cubicBezTo>
                    <a:cubicBezTo>
                      <a:pt x="104833" y="36826"/>
                      <a:pt x="78575" y="55238"/>
                      <a:pt x="58655" y="78783"/>
                    </a:cubicBezTo>
                    <a:cubicBezTo>
                      <a:pt x="12175" y="134021"/>
                      <a:pt x="4026" y="202239"/>
                      <a:pt x="102" y="262005"/>
                    </a:cubicBezTo>
                    <a:cubicBezTo>
                      <a:pt x="-199" y="267740"/>
                      <a:pt x="-199" y="276191"/>
                      <a:pt x="5535" y="282228"/>
                    </a:cubicBezTo>
                    <a:cubicBezTo>
                      <a:pt x="11873" y="288869"/>
                      <a:pt x="21229" y="289473"/>
                      <a:pt x="29378" y="289473"/>
                    </a:cubicBezTo>
                    <a:lnTo>
                      <a:pt x="29982" y="289473"/>
                    </a:lnTo>
                    <a:lnTo>
                      <a:pt x="30586" y="289473"/>
                    </a:lnTo>
                    <a:cubicBezTo>
                      <a:pt x="33906" y="289171"/>
                      <a:pt x="37226" y="288869"/>
                      <a:pt x="40546" y="288265"/>
                    </a:cubicBezTo>
                    <a:cubicBezTo>
                      <a:pt x="73444" y="284643"/>
                      <a:pt x="107248" y="281021"/>
                      <a:pt x="140147" y="269853"/>
                    </a:cubicBezTo>
                    <a:cubicBezTo>
                      <a:pt x="201415" y="248421"/>
                      <a:pt x="242161" y="209785"/>
                      <a:pt x="265401" y="151830"/>
                    </a:cubicBezTo>
                    <a:cubicBezTo>
                      <a:pt x="281699" y="110477"/>
                      <a:pt x="285623" y="67916"/>
                      <a:pt x="289245" y="26563"/>
                    </a:cubicBezTo>
                    <a:cubicBezTo>
                      <a:pt x="290151" y="16904"/>
                      <a:pt x="286529" y="10565"/>
                      <a:pt x="283511" y="7244"/>
                    </a:cubicBezTo>
                    <a:cubicBezTo>
                      <a:pt x="280190" y="3924"/>
                      <a:pt x="274757" y="0"/>
                      <a:pt x="265099" y="0"/>
                    </a:cubicBezTo>
                    <a:close/>
                    <a:moveTo>
                      <a:pt x="263590" y="12074"/>
                    </a:moveTo>
                    <a:cubicBezTo>
                      <a:pt x="264194" y="12074"/>
                      <a:pt x="264496" y="12074"/>
                      <a:pt x="265099" y="12074"/>
                    </a:cubicBezTo>
                    <a:cubicBezTo>
                      <a:pt x="265401" y="12074"/>
                      <a:pt x="265703" y="12074"/>
                      <a:pt x="266005" y="12074"/>
                    </a:cubicBezTo>
                    <a:cubicBezTo>
                      <a:pt x="265099" y="12074"/>
                      <a:pt x="264496" y="12074"/>
                      <a:pt x="26359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0" name="Freeform 1779">
                <a:extLst>
                  <a:ext uri="{FF2B5EF4-FFF2-40B4-BE49-F238E27FC236}">
                    <a16:creationId xmlns:a16="http://schemas.microsoft.com/office/drawing/2014/main" id="{1BE359EB-E5DB-194D-B39E-5C010B89FBE5}"/>
                  </a:ext>
                </a:extLst>
              </p:cNvPr>
              <p:cNvSpPr/>
              <p:nvPr/>
            </p:nvSpPr>
            <p:spPr>
              <a:xfrm>
                <a:off x="9415711" y="3129868"/>
                <a:ext cx="285788" cy="286152"/>
              </a:xfrm>
              <a:custGeom>
                <a:avLst/>
                <a:gdLst>
                  <a:gd name="connsiteX0" fmla="*/ 180548 w 285788"/>
                  <a:gd name="connsiteY0" fmla="*/ 38335 h 286152"/>
                  <a:gd name="connsiteX1" fmla="*/ 31751 w 285788"/>
                  <a:gd name="connsiteY1" fmla="*/ 302 h 286152"/>
                  <a:gd name="connsiteX2" fmla="*/ 25413 w 285788"/>
                  <a:gd name="connsiteY2" fmla="*/ 0 h 286152"/>
                  <a:gd name="connsiteX3" fmla="*/ 60 w 285788"/>
                  <a:gd name="connsiteY3" fmla="*/ 30185 h 286152"/>
                  <a:gd name="connsiteX4" fmla="*/ 12133 w 285788"/>
                  <a:gd name="connsiteY4" fmla="*/ 121041 h 286152"/>
                  <a:gd name="connsiteX5" fmla="*/ 124108 w 285788"/>
                  <a:gd name="connsiteY5" fmla="*/ 260495 h 286152"/>
                  <a:gd name="connsiteX6" fmla="*/ 124108 w 285788"/>
                  <a:gd name="connsiteY6" fmla="*/ 260495 h 286152"/>
                  <a:gd name="connsiteX7" fmla="*/ 124108 w 285788"/>
                  <a:gd name="connsiteY7" fmla="*/ 260495 h 286152"/>
                  <a:gd name="connsiteX8" fmla="*/ 232159 w 285788"/>
                  <a:gd name="connsiteY8" fmla="*/ 286152 h 286152"/>
                  <a:gd name="connsiteX9" fmla="*/ 232461 w 285788"/>
                  <a:gd name="connsiteY9" fmla="*/ 286152 h 286152"/>
                  <a:gd name="connsiteX10" fmla="*/ 232763 w 285788"/>
                  <a:gd name="connsiteY10" fmla="*/ 286152 h 286152"/>
                  <a:gd name="connsiteX11" fmla="*/ 247552 w 285788"/>
                  <a:gd name="connsiteY11" fmla="*/ 286152 h 286152"/>
                  <a:gd name="connsiteX12" fmla="*/ 278941 w 285788"/>
                  <a:gd name="connsiteY12" fmla="*/ 278002 h 286152"/>
                  <a:gd name="connsiteX13" fmla="*/ 285581 w 285788"/>
                  <a:gd name="connsiteY13" fmla="*/ 246007 h 286152"/>
                  <a:gd name="connsiteX14" fmla="*/ 267774 w 285788"/>
                  <a:gd name="connsiteY14" fmla="*/ 149415 h 286152"/>
                  <a:gd name="connsiteX15" fmla="*/ 180548 w 285788"/>
                  <a:gd name="connsiteY15" fmla="*/ 38335 h 286152"/>
                  <a:gd name="connsiteX16" fmla="*/ 22998 w 285788"/>
                  <a:gd name="connsiteY16" fmla="*/ 12074 h 286152"/>
                  <a:gd name="connsiteX17" fmla="*/ 25111 w 285788"/>
                  <a:gd name="connsiteY17" fmla="*/ 12074 h 286152"/>
                  <a:gd name="connsiteX18" fmla="*/ 25111 w 285788"/>
                  <a:gd name="connsiteY18" fmla="*/ 12074 h 286152"/>
                  <a:gd name="connsiteX19" fmla="*/ 22998 w 285788"/>
                  <a:gd name="connsiteY19" fmla="*/ 12074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788" h="286152">
                    <a:moveTo>
                      <a:pt x="180548" y="38335"/>
                    </a:moveTo>
                    <a:cubicBezTo>
                      <a:pt x="131653" y="10263"/>
                      <a:pt x="77929" y="3320"/>
                      <a:pt x="31751" y="302"/>
                    </a:cubicBezTo>
                    <a:cubicBezTo>
                      <a:pt x="29337" y="0"/>
                      <a:pt x="27224" y="0"/>
                      <a:pt x="25413" y="0"/>
                    </a:cubicBezTo>
                    <a:cubicBezTo>
                      <a:pt x="664" y="0"/>
                      <a:pt x="362" y="19620"/>
                      <a:pt x="60" y="30185"/>
                    </a:cubicBezTo>
                    <a:cubicBezTo>
                      <a:pt x="-544" y="57955"/>
                      <a:pt x="3380" y="87838"/>
                      <a:pt x="12133" y="121041"/>
                    </a:cubicBezTo>
                    <a:cubicBezTo>
                      <a:pt x="29940" y="188655"/>
                      <a:pt x="67668" y="235442"/>
                      <a:pt x="124108" y="260495"/>
                    </a:cubicBezTo>
                    <a:lnTo>
                      <a:pt x="124108" y="260495"/>
                    </a:lnTo>
                    <a:lnTo>
                      <a:pt x="124108" y="260495"/>
                    </a:lnTo>
                    <a:cubicBezTo>
                      <a:pt x="159420" y="275286"/>
                      <a:pt x="196846" y="284341"/>
                      <a:pt x="232159" y="286152"/>
                    </a:cubicBezTo>
                    <a:lnTo>
                      <a:pt x="232461" y="286152"/>
                    </a:lnTo>
                    <a:lnTo>
                      <a:pt x="232763" y="286152"/>
                    </a:lnTo>
                    <a:lnTo>
                      <a:pt x="247552" y="286152"/>
                    </a:lnTo>
                    <a:cubicBezTo>
                      <a:pt x="261435" y="285850"/>
                      <a:pt x="271698" y="285247"/>
                      <a:pt x="278941" y="278002"/>
                    </a:cubicBezTo>
                    <a:cubicBezTo>
                      <a:pt x="285883" y="270456"/>
                      <a:pt x="286184" y="260193"/>
                      <a:pt x="285581" y="246007"/>
                    </a:cubicBezTo>
                    <a:cubicBezTo>
                      <a:pt x="284374" y="213105"/>
                      <a:pt x="278338" y="180505"/>
                      <a:pt x="267774" y="149415"/>
                    </a:cubicBezTo>
                    <a:cubicBezTo>
                      <a:pt x="251174" y="99610"/>
                      <a:pt x="221898" y="62181"/>
                      <a:pt x="180548" y="38335"/>
                    </a:cubicBezTo>
                    <a:close/>
                    <a:moveTo>
                      <a:pt x="22998" y="12074"/>
                    </a:moveTo>
                    <a:cubicBezTo>
                      <a:pt x="23602" y="12074"/>
                      <a:pt x="24507" y="12074"/>
                      <a:pt x="25111" y="12074"/>
                    </a:cubicBezTo>
                    <a:cubicBezTo>
                      <a:pt x="25111" y="12074"/>
                      <a:pt x="25111" y="12074"/>
                      <a:pt x="25111" y="12074"/>
                    </a:cubicBezTo>
                    <a:cubicBezTo>
                      <a:pt x="24507" y="12074"/>
                      <a:pt x="23904" y="12074"/>
                      <a:pt x="2299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1" name="Freeform 1780">
                <a:extLst>
                  <a:ext uri="{FF2B5EF4-FFF2-40B4-BE49-F238E27FC236}">
                    <a16:creationId xmlns:a16="http://schemas.microsoft.com/office/drawing/2014/main" id="{DC9142B0-338A-C641-BD28-8937B07AF1F8}"/>
                  </a:ext>
                </a:extLst>
              </p:cNvPr>
              <p:cNvSpPr/>
              <p:nvPr/>
            </p:nvSpPr>
            <p:spPr>
              <a:xfrm>
                <a:off x="9420384" y="5634607"/>
                <a:ext cx="286340" cy="287058"/>
              </a:xfrm>
              <a:custGeom>
                <a:avLst/>
                <a:gdLst>
                  <a:gd name="connsiteX0" fmla="*/ 257064 w 286340"/>
                  <a:gd name="connsiteY0" fmla="*/ 0 h 287058"/>
                  <a:gd name="connsiteX1" fmla="*/ 246198 w 286340"/>
                  <a:gd name="connsiteY1" fmla="*/ 604 h 287058"/>
                  <a:gd name="connsiteX2" fmla="*/ 134525 w 286340"/>
                  <a:gd name="connsiteY2" fmla="*/ 24450 h 287058"/>
                  <a:gd name="connsiteX3" fmla="*/ 27983 w 286340"/>
                  <a:gd name="connsiteY3" fmla="*/ 127380 h 287058"/>
                  <a:gd name="connsiteX4" fmla="*/ 216 w 286340"/>
                  <a:gd name="connsiteY4" fmla="*/ 254760 h 287058"/>
                  <a:gd name="connsiteX5" fmla="*/ 5951 w 286340"/>
                  <a:gd name="connsiteY5" fmla="*/ 278908 h 287058"/>
                  <a:gd name="connsiteX6" fmla="*/ 32510 w 286340"/>
                  <a:gd name="connsiteY6" fmla="*/ 287058 h 287058"/>
                  <a:gd name="connsiteX7" fmla="*/ 32510 w 286340"/>
                  <a:gd name="connsiteY7" fmla="*/ 287058 h 287058"/>
                  <a:gd name="connsiteX8" fmla="*/ 32510 w 286340"/>
                  <a:gd name="connsiteY8" fmla="*/ 287058 h 287058"/>
                  <a:gd name="connsiteX9" fmla="*/ 184024 w 286340"/>
                  <a:gd name="connsiteY9" fmla="*/ 249025 h 287058"/>
                  <a:gd name="connsiteX10" fmla="*/ 249820 w 286340"/>
                  <a:gd name="connsiteY10" fmla="*/ 182317 h 287058"/>
                  <a:gd name="connsiteX11" fmla="*/ 286341 w 286340"/>
                  <a:gd name="connsiteY11" fmla="*/ 53126 h 287058"/>
                  <a:gd name="connsiteX12" fmla="*/ 286341 w 286340"/>
                  <a:gd name="connsiteY12" fmla="*/ 52824 h 287058"/>
                  <a:gd name="connsiteX13" fmla="*/ 286341 w 286340"/>
                  <a:gd name="connsiteY13" fmla="*/ 52522 h 287058"/>
                  <a:gd name="connsiteX14" fmla="*/ 286341 w 286340"/>
                  <a:gd name="connsiteY14" fmla="*/ 39240 h 287058"/>
                  <a:gd name="connsiteX15" fmla="*/ 257064 w 286340"/>
                  <a:gd name="connsiteY15" fmla="*/ 0 h 287058"/>
                  <a:gd name="connsiteX16" fmla="*/ 255856 w 286340"/>
                  <a:gd name="connsiteY16" fmla="*/ 12074 h 287058"/>
                  <a:gd name="connsiteX17" fmla="*/ 257064 w 286340"/>
                  <a:gd name="connsiteY17" fmla="*/ 12074 h 287058"/>
                  <a:gd name="connsiteX18" fmla="*/ 257970 w 286340"/>
                  <a:gd name="connsiteY18" fmla="*/ 12074 h 287058"/>
                  <a:gd name="connsiteX19" fmla="*/ 255856 w 286340"/>
                  <a:gd name="connsiteY19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340" h="287058">
                    <a:moveTo>
                      <a:pt x="257064" y="0"/>
                    </a:moveTo>
                    <a:cubicBezTo>
                      <a:pt x="254046" y="0"/>
                      <a:pt x="250726" y="0"/>
                      <a:pt x="246198" y="604"/>
                    </a:cubicBezTo>
                    <a:cubicBezTo>
                      <a:pt x="201831" y="3924"/>
                      <a:pt x="166216" y="11470"/>
                      <a:pt x="134525" y="24450"/>
                    </a:cubicBezTo>
                    <a:cubicBezTo>
                      <a:pt x="85329" y="44674"/>
                      <a:pt x="49412" y="79386"/>
                      <a:pt x="27983" y="127380"/>
                    </a:cubicBezTo>
                    <a:cubicBezTo>
                      <a:pt x="8063" y="171752"/>
                      <a:pt x="2630" y="218840"/>
                      <a:pt x="216" y="254760"/>
                    </a:cubicBezTo>
                    <a:cubicBezTo>
                      <a:pt x="-388" y="263212"/>
                      <a:pt x="-86" y="272268"/>
                      <a:pt x="5951" y="278908"/>
                    </a:cubicBezTo>
                    <a:cubicBezTo>
                      <a:pt x="12591" y="286153"/>
                      <a:pt x="22852" y="287058"/>
                      <a:pt x="32510" y="287058"/>
                    </a:cubicBezTo>
                    <a:lnTo>
                      <a:pt x="32510" y="287058"/>
                    </a:lnTo>
                    <a:lnTo>
                      <a:pt x="32510" y="287058"/>
                    </a:lnTo>
                    <a:cubicBezTo>
                      <a:pt x="89856" y="287058"/>
                      <a:pt x="139656" y="274682"/>
                      <a:pt x="184024" y="249025"/>
                    </a:cubicBezTo>
                    <a:cubicBezTo>
                      <a:pt x="212093" y="232726"/>
                      <a:pt x="234428" y="210389"/>
                      <a:pt x="249820" y="182317"/>
                    </a:cubicBezTo>
                    <a:cubicBezTo>
                      <a:pt x="271552" y="143076"/>
                      <a:pt x="283926" y="99610"/>
                      <a:pt x="286341" y="53126"/>
                    </a:cubicBezTo>
                    <a:lnTo>
                      <a:pt x="286341" y="52824"/>
                    </a:lnTo>
                    <a:lnTo>
                      <a:pt x="286341" y="52522"/>
                    </a:lnTo>
                    <a:lnTo>
                      <a:pt x="286341" y="39240"/>
                    </a:lnTo>
                    <a:cubicBezTo>
                      <a:pt x="286341" y="20526"/>
                      <a:pt x="286038" y="0"/>
                      <a:pt x="257064" y="0"/>
                    </a:cubicBezTo>
                    <a:close/>
                    <a:moveTo>
                      <a:pt x="255856" y="12074"/>
                    </a:moveTo>
                    <a:cubicBezTo>
                      <a:pt x="256159" y="12074"/>
                      <a:pt x="256762" y="12074"/>
                      <a:pt x="257064" y="12074"/>
                    </a:cubicBezTo>
                    <a:cubicBezTo>
                      <a:pt x="257366" y="12074"/>
                      <a:pt x="257668" y="12074"/>
                      <a:pt x="257970" y="12074"/>
                    </a:cubicBezTo>
                    <a:cubicBezTo>
                      <a:pt x="257366" y="12074"/>
                      <a:pt x="256762" y="12074"/>
                      <a:pt x="25585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2" name="Freeform 1781">
                <a:extLst>
                  <a:ext uri="{FF2B5EF4-FFF2-40B4-BE49-F238E27FC236}">
                    <a16:creationId xmlns:a16="http://schemas.microsoft.com/office/drawing/2014/main" id="{0AAED4B7-BD39-0647-826F-C7CF63577DCB}"/>
                  </a:ext>
                </a:extLst>
              </p:cNvPr>
              <p:cNvSpPr/>
              <p:nvPr/>
            </p:nvSpPr>
            <p:spPr>
              <a:xfrm>
                <a:off x="7529022" y="1252067"/>
                <a:ext cx="286602" cy="286454"/>
              </a:xfrm>
              <a:custGeom>
                <a:avLst/>
                <a:gdLst>
                  <a:gd name="connsiteX0" fmla="*/ 279260 w 286602"/>
                  <a:gd name="connsiteY0" fmla="*/ 186844 h 286454"/>
                  <a:gd name="connsiteX1" fmla="*/ 225234 w 286602"/>
                  <a:gd name="connsiteY1" fmla="*/ 73953 h 286454"/>
                  <a:gd name="connsiteX2" fmla="*/ 29052 w 286602"/>
                  <a:gd name="connsiteY2" fmla="*/ 0 h 286454"/>
                  <a:gd name="connsiteX3" fmla="*/ 25429 w 286602"/>
                  <a:gd name="connsiteY3" fmla="*/ 0 h 286454"/>
                  <a:gd name="connsiteX4" fmla="*/ 6415 w 286602"/>
                  <a:gd name="connsiteY4" fmla="*/ 6339 h 286454"/>
                  <a:gd name="connsiteX5" fmla="*/ 77 w 286602"/>
                  <a:gd name="connsiteY5" fmla="*/ 30487 h 286454"/>
                  <a:gd name="connsiteX6" fmla="*/ 33277 w 286602"/>
                  <a:gd name="connsiteY6" fmla="*/ 173563 h 286454"/>
                  <a:gd name="connsiteX7" fmla="*/ 120805 w 286602"/>
                  <a:gd name="connsiteY7" fmla="*/ 257477 h 286454"/>
                  <a:gd name="connsiteX8" fmla="*/ 241834 w 286602"/>
                  <a:gd name="connsiteY8" fmla="*/ 286454 h 286454"/>
                  <a:gd name="connsiteX9" fmla="*/ 250587 w 286602"/>
                  <a:gd name="connsiteY9" fmla="*/ 286454 h 286454"/>
                  <a:gd name="connsiteX10" fmla="*/ 279260 w 286602"/>
                  <a:gd name="connsiteY10" fmla="*/ 278003 h 286454"/>
                  <a:gd name="connsiteX11" fmla="*/ 286202 w 286602"/>
                  <a:gd name="connsiteY11" fmla="*/ 238460 h 286454"/>
                  <a:gd name="connsiteX12" fmla="*/ 279260 w 286602"/>
                  <a:gd name="connsiteY12" fmla="*/ 186844 h 286454"/>
                  <a:gd name="connsiteX13" fmla="*/ 24222 w 286602"/>
                  <a:gd name="connsiteY13" fmla="*/ 12074 h 286454"/>
                  <a:gd name="connsiteX14" fmla="*/ 25128 w 286602"/>
                  <a:gd name="connsiteY14" fmla="*/ 12074 h 286454"/>
                  <a:gd name="connsiteX15" fmla="*/ 25429 w 286602"/>
                  <a:gd name="connsiteY15" fmla="*/ 12074 h 286454"/>
                  <a:gd name="connsiteX16" fmla="*/ 24222 w 286602"/>
                  <a:gd name="connsiteY16" fmla="*/ 12074 h 286454"/>
                  <a:gd name="connsiteX17" fmla="*/ 250285 w 286602"/>
                  <a:gd name="connsiteY17" fmla="*/ 274682 h 286454"/>
                  <a:gd name="connsiteX18" fmla="*/ 250285 w 286602"/>
                  <a:gd name="connsiteY18" fmla="*/ 274682 h 286454"/>
                  <a:gd name="connsiteX19" fmla="*/ 250285 w 286602"/>
                  <a:gd name="connsiteY19" fmla="*/ 274682 h 286454"/>
                  <a:gd name="connsiteX20" fmla="*/ 250285 w 286602"/>
                  <a:gd name="connsiteY20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02" h="286454">
                    <a:moveTo>
                      <a:pt x="279260" y="186844"/>
                    </a:moveTo>
                    <a:cubicBezTo>
                      <a:pt x="271714" y="153037"/>
                      <a:pt x="258736" y="109571"/>
                      <a:pt x="225234" y="73953"/>
                    </a:cubicBezTo>
                    <a:cubicBezTo>
                      <a:pt x="169096" y="13583"/>
                      <a:pt x="94546" y="2717"/>
                      <a:pt x="29052" y="0"/>
                    </a:cubicBezTo>
                    <a:cubicBezTo>
                      <a:pt x="27844" y="0"/>
                      <a:pt x="26637" y="0"/>
                      <a:pt x="25429" y="0"/>
                    </a:cubicBezTo>
                    <a:cubicBezTo>
                      <a:pt x="19393" y="0"/>
                      <a:pt x="12150" y="604"/>
                      <a:pt x="6415" y="6339"/>
                    </a:cubicBezTo>
                    <a:cubicBezTo>
                      <a:pt x="77" y="12678"/>
                      <a:pt x="-225" y="21733"/>
                      <a:pt x="77" y="30487"/>
                    </a:cubicBezTo>
                    <a:cubicBezTo>
                      <a:pt x="680" y="83914"/>
                      <a:pt x="11546" y="130700"/>
                      <a:pt x="33277" y="173563"/>
                    </a:cubicBezTo>
                    <a:cubicBezTo>
                      <a:pt x="52292" y="211294"/>
                      <a:pt x="81568" y="239366"/>
                      <a:pt x="120805" y="257477"/>
                    </a:cubicBezTo>
                    <a:cubicBezTo>
                      <a:pt x="160041" y="275286"/>
                      <a:pt x="200485" y="285247"/>
                      <a:pt x="241834" y="286454"/>
                    </a:cubicBezTo>
                    <a:cubicBezTo>
                      <a:pt x="245456" y="286454"/>
                      <a:pt x="248172" y="286454"/>
                      <a:pt x="250587" y="286454"/>
                    </a:cubicBezTo>
                    <a:cubicBezTo>
                      <a:pt x="261150" y="286454"/>
                      <a:pt x="272016" y="285851"/>
                      <a:pt x="279260" y="278003"/>
                    </a:cubicBezTo>
                    <a:cubicBezTo>
                      <a:pt x="287107" y="269551"/>
                      <a:pt x="287107" y="257477"/>
                      <a:pt x="286202" y="238460"/>
                    </a:cubicBezTo>
                    <a:cubicBezTo>
                      <a:pt x="286805" y="221859"/>
                      <a:pt x="283183" y="204050"/>
                      <a:pt x="279260" y="186844"/>
                    </a:cubicBezTo>
                    <a:close/>
                    <a:moveTo>
                      <a:pt x="24222" y="12074"/>
                    </a:moveTo>
                    <a:cubicBezTo>
                      <a:pt x="24524" y="12074"/>
                      <a:pt x="24826" y="12074"/>
                      <a:pt x="25128" y="12074"/>
                    </a:cubicBezTo>
                    <a:cubicBezTo>
                      <a:pt x="25128" y="12074"/>
                      <a:pt x="25429" y="12074"/>
                      <a:pt x="25429" y="12074"/>
                    </a:cubicBezTo>
                    <a:cubicBezTo>
                      <a:pt x="25128" y="12074"/>
                      <a:pt x="24826" y="12074"/>
                      <a:pt x="24222" y="12074"/>
                    </a:cubicBezTo>
                    <a:close/>
                    <a:moveTo>
                      <a:pt x="250285" y="274682"/>
                    </a:moveTo>
                    <a:cubicBezTo>
                      <a:pt x="250285" y="274682"/>
                      <a:pt x="250285" y="274682"/>
                      <a:pt x="250285" y="274682"/>
                    </a:cubicBezTo>
                    <a:cubicBezTo>
                      <a:pt x="250285" y="274682"/>
                      <a:pt x="250587" y="274682"/>
                      <a:pt x="250285" y="274682"/>
                    </a:cubicBezTo>
                    <a:cubicBezTo>
                      <a:pt x="250587" y="274682"/>
                      <a:pt x="250587" y="274682"/>
                      <a:pt x="250285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3" name="Freeform 1782">
                <a:extLst>
                  <a:ext uri="{FF2B5EF4-FFF2-40B4-BE49-F238E27FC236}">
                    <a16:creationId xmlns:a16="http://schemas.microsoft.com/office/drawing/2014/main" id="{9E191268-47C3-2F45-B545-7D16B5209411}"/>
                  </a:ext>
                </a:extLst>
              </p:cNvPr>
              <p:cNvSpPr/>
              <p:nvPr/>
            </p:nvSpPr>
            <p:spPr>
              <a:xfrm>
                <a:off x="7528826" y="5007969"/>
                <a:ext cx="287205" cy="288869"/>
              </a:xfrm>
              <a:custGeom>
                <a:avLst/>
                <a:gdLst>
                  <a:gd name="connsiteX0" fmla="*/ 190721 w 287205"/>
                  <a:gd name="connsiteY0" fmla="*/ 281021 h 288869"/>
                  <a:gd name="connsiteX1" fmla="*/ 226335 w 287205"/>
                  <a:gd name="connsiteY1" fmla="*/ 285851 h 288869"/>
                  <a:gd name="connsiteX2" fmla="*/ 243237 w 287205"/>
                  <a:gd name="connsiteY2" fmla="*/ 287662 h 288869"/>
                  <a:gd name="connsiteX3" fmla="*/ 259837 w 287205"/>
                  <a:gd name="connsiteY3" fmla="*/ 288869 h 288869"/>
                  <a:gd name="connsiteX4" fmla="*/ 280059 w 287205"/>
                  <a:gd name="connsiteY4" fmla="*/ 281927 h 288869"/>
                  <a:gd name="connsiteX5" fmla="*/ 287001 w 287205"/>
                  <a:gd name="connsiteY5" fmla="*/ 247214 h 288869"/>
                  <a:gd name="connsiteX6" fmla="*/ 268589 w 287205"/>
                  <a:gd name="connsiteY6" fmla="*/ 148208 h 288869"/>
                  <a:gd name="connsiteX7" fmla="*/ 167179 w 287205"/>
                  <a:gd name="connsiteY7" fmla="*/ 31392 h 288869"/>
                  <a:gd name="connsiteX8" fmla="*/ 28945 w 287205"/>
                  <a:gd name="connsiteY8" fmla="*/ 0 h 288869"/>
                  <a:gd name="connsiteX9" fmla="*/ 25625 w 287205"/>
                  <a:gd name="connsiteY9" fmla="*/ 0 h 288869"/>
                  <a:gd name="connsiteX10" fmla="*/ 272 w 287205"/>
                  <a:gd name="connsiteY10" fmla="*/ 26261 h 288869"/>
                  <a:gd name="connsiteX11" fmla="*/ 5102 w 287205"/>
                  <a:gd name="connsiteY11" fmla="*/ 85423 h 288869"/>
                  <a:gd name="connsiteX12" fmla="*/ 190721 w 287205"/>
                  <a:gd name="connsiteY12" fmla="*/ 281021 h 288869"/>
                  <a:gd name="connsiteX13" fmla="*/ 261044 w 287205"/>
                  <a:gd name="connsiteY13" fmla="*/ 276795 h 288869"/>
                  <a:gd name="connsiteX14" fmla="*/ 259837 w 287205"/>
                  <a:gd name="connsiteY14" fmla="*/ 276795 h 288869"/>
                  <a:gd name="connsiteX15" fmla="*/ 258931 w 287205"/>
                  <a:gd name="connsiteY15" fmla="*/ 276795 h 288869"/>
                  <a:gd name="connsiteX16" fmla="*/ 261044 w 287205"/>
                  <a:gd name="connsiteY16" fmla="*/ 276795 h 288869"/>
                  <a:gd name="connsiteX17" fmla="*/ 25324 w 287205"/>
                  <a:gd name="connsiteY17" fmla="*/ 11772 h 288869"/>
                  <a:gd name="connsiteX18" fmla="*/ 27436 w 287205"/>
                  <a:gd name="connsiteY18" fmla="*/ 11772 h 288869"/>
                  <a:gd name="connsiteX19" fmla="*/ 24418 w 287205"/>
                  <a:gd name="connsiteY19" fmla="*/ 11772 h 288869"/>
                  <a:gd name="connsiteX20" fmla="*/ 25324 w 287205"/>
                  <a:gd name="connsiteY20" fmla="*/ 11772 h 28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7205" h="288869">
                    <a:moveTo>
                      <a:pt x="190721" y="281021"/>
                    </a:moveTo>
                    <a:cubicBezTo>
                      <a:pt x="202793" y="283436"/>
                      <a:pt x="214866" y="284643"/>
                      <a:pt x="226335" y="285851"/>
                    </a:cubicBezTo>
                    <a:cubicBezTo>
                      <a:pt x="231768" y="286454"/>
                      <a:pt x="237503" y="287058"/>
                      <a:pt x="243237" y="287662"/>
                    </a:cubicBezTo>
                    <a:cubicBezTo>
                      <a:pt x="248971" y="288265"/>
                      <a:pt x="254706" y="288869"/>
                      <a:pt x="259837" y="288869"/>
                    </a:cubicBezTo>
                    <a:cubicBezTo>
                      <a:pt x="265571" y="288869"/>
                      <a:pt x="274022" y="288265"/>
                      <a:pt x="280059" y="281927"/>
                    </a:cubicBezTo>
                    <a:cubicBezTo>
                      <a:pt x="287303" y="274380"/>
                      <a:pt x="287604" y="262608"/>
                      <a:pt x="287001" y="247214"/>
                    </a:cubicBezTo>
                    <a:cubicBezTo>
                      <a:pt x="285492" y="212501"/>
                      <a:pt x="279455" y="180204"/>
                      <a:pt x="268589" y="148208"/>
                    </a:cubicBezTo>
                    <a:cubicBezTo>
                      <a:pt x="250179" y="93875"/>
                      <a:pt x="216979" y="55842"/>
                      <a:pt x="167179" y="31392"/>
                    </a:cubicBezTo>
                    <a:cubicBezTo>
                      <a:pt x="123716" y="10263"/>
                      <a:pt x="79048" y="4528"/>
                      <a:pt x="28945" y="0"/>
                    </a:cubicBezTo>
                    <a:cubicBezTo>
                      <a:pt x="27738" y="0"/>
                      <a:pt x="26833" y="0"/>
                      <a:pt x="25625" y="0"/>
                    </a:cubicBezTo>
                    <a:cubicBezTo>
                      <a:pt x="20193" y="0"/>
                      <a:pt x="1782" y="1811"/>
                      <a:pt x="272" y="26261"/>
                    </a:cubicBezTo>
                    <a:cubicBezTo>
                      <a:pt x="-935" y="46485"/>
                      <a:pt x="2084" y="66407"/>
                      <a:pt x="5102" y="85423"/>
                    </a:cubicBezTo>
                    <a:cubicBezTo>
                      <a:pt x="24720" y="199824"/>
                      <a:pt x="80255" y="258382"/>
                      <a:pt x="190721" y="281021"/>
                    </a:cubicBezTo>
                    <a:close/>
                    <a:moveTo>
                      <a:pt x="261044" y="276795"/>
                    </a:moveTo>
                    <a:cubicBezTo>
                      <a:pt x="260743" y="276795"/>
                      <a:pt x="260139" y="276795"/>
                      <a:pt x="259837" y="276795"/>
                    </a:cubicBezTo>
                    <a:cubicBezTo>
                      <a:pt x="259535" y="276795"/>
                      <a:pt x="259234" y="276795"/>
                      <a:pt x="258931" y="276795"/>
                    </a:cubicBezTo>
                    <a:cubicBezTo>
                      <a:pt x="259535" y="276795"/>
                      <a:pt x="260139" y="276795"/>
                      <a:pt x="261044" y="276795"/>
                    </a:cubicBezTo>
                    <a:close/>
                    <a:moveTo>
                      <a:pt x="25324" y="11772"/>
                    </a:moveTo>
                    <a:cubicBezTo>
                      <a:pt x="25927" y="11772"/>
                      <a:pt x="26833" y="11772"/>
                      <a:pt x="27436" y="11772"/>
                    </a:cubicBezTo>
                    <a:cubicBezTo>
                      <a:pt x="26229" y="11772"/>
                      <a:pt x="25324" y="11772"/>
                      <a:pt x="24418" y="11772"/>
                    </a:cubicBezTo>
                    <a:cubicBezTo>
                      <a:pt x="25021" y="11772"/>
                      <a:pt x="25324" y="11772"/>
                      <a:pt x="25324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4" name="Freeform 1783">
                <a:extLst>
                  <a:ext uri="{FF2B5EF4-FFF2-40B4-BE49-F238E27FC236}">
                    <a16:creationId xmlns:a16="http://schemas.microsoft.com/office/drawing/2014/main" id="{3464C757-9114-EC41-8C80-BAABAE1CA0DB}"/>
                  </a:ext>
                </a:extLst>
              </p:cNvPr>
              <p:cNvSpPr/>
              <p:nvPr/>
            </p:nvSpPr>
            <p:spPr>
              <a:xfrm>
                <a:off x="10046455" y="625430"/>
                <a:ext cx="286544" cy="289170"/>
              </a:xfrm>
              <a:custGeom>
                <a:avLst/>
                <a:gdLst>
                  <a:gd name="connsiteX0" fmla="*/ 137446 w 286544"/>
                  <a:gd name="connsiteY0" fmla="*/ 18715 h 289170"/>
                  <a:gd name="connsiteX1" fmla="*/ 58068 w 286544"/>
                  <a:gd name="connsiteY1" fmla="*/ 3018 h 289170"/>
                  <a:gd name="connsiteX2" fmla="*/ 46598 w 286544"/>
                  <a:gd name="connsiteY2" fmla="*/ 1509 h 289170"/>
                  <a:gd name="connsiteX3" fmla="*/ 29093 w 286544"/>
                  <a:gd name="connsiteY3" fmla="*/ 0 h 289170"/>
                  <a:gd name="connsiteX4" fmla="*/ 7060 w 286544"/>
                  <a:gd name="connsiteY4" fmla="*/ 7546 h 289170"/>
                  <a:gd name="connsiteX5" fmla="*/ 119 w 286544"/>
                  <a:gd name="connsiteY5" fmla="*/ 40146 h 289170"/>
                  <a:gd name="connsiteX6" fmla="*/ 119 w 286544"/>
                  <a:gd name="connsiteY6" fmla="*/ 45579 h 289170"/>
                  <a:gd name="connsiteX7" fmla="*/ 119 w 286544"/>
                  <a:gd name="connsiteY7" fmla="*/ 45579 h 289170"/>
                  <a:gd name="connsiteX8" fmla="*/ 119 w 286544"/>
                  <a:gd name="connsiteY8" fmla="*/ 45579 h 289170"/>
                  <a:gd name="connsiteX9" fmla="*/ 20642 w 286544"/>
                  <a:gd name="connsiteY9" fmla="*/ 146698 h 289170"/>
                  <a:gd name="connsiteX10" fmla="*/ 134126 w 286544"/>
                  <a:gd name="connsiteY10" fmla="*/ 264419 h 289170"/>
                  <a:gd name="connsiteX11" fmla="*/ 257268 w 286544"/>
                  <a:gd name="connsiteY11" fmla="*/ 288869 h 289170"/>
                  <a:gd name="connsiteX12" fmla="*/ 262399 w 286544"/>
                  <a:gd name="connsiteY12" fmla="*/ 289171 h 289170"/>
                  <a:gd name="connsiteX13" fmla="*/ 281715 w 286544"/>
                  <a:gd name="connsiteY13" fmla="*/ 280417 h 289170"/>
                  <a:gd name="connsiteX14" fmla="*/ 286545 w 286544"/>
                  <a:gd name="connsiteY14" fmla="*/ 260797 h 289170"/>
                  <a:gd name="connsiteX15" fmla="*/ 266021 w 286544"/>
                  <a:gd name="connsiteY15" fmla="*/ 143076 h 289170"/>
                  <a:gd name="connsiteX16" fmla="*/ 137446 w 286544"/>
                  <a:gd name="connsiteY16" fmla="*/ 18715 h 289170"/>
                  <a:gd name="connsiteX17" fmla="*/ 29093 w 286544"/>
                  <a:gd name="connsiteY17" fmla="*/ 11772 h 289170"/>
                  <a:gd name="connsiteX18" fmla="*/ 29093 w 286544"/>
                  <a:gd name="connsiteY18" fmla="*/ 11772 h 289170"/>
                  <a:gd name="connsiteX19" fmla="*/ 29696 w 286544"/>
                  <a:gd name="connsiteY19" fmla="*/ 11772 h 289170"/>
                  <a:gd name="connsiteX20" fmla="*/ 29093 w 286544"/>
                  <a:gd name="connsiteY20" fmla="*/ 11772 h 289170"/>
                  <a:gd name="connsiteX21" fmla="*/ 262399 w 286544"/>
                  <a:gd name="connsiteY21" fmla="*/ 277097 h 289170"/>
                  <a:gd name="connsiteX22" fmla="*/ 261192 w 286544"/>
                  <a:gd name="connsiteY22" fmla="*/ 277097 h 289170"/>
                  <a:gd name="connsiteX23" fmla="*/ 262399 w 286544"/>
                  <a:gd name="connsiteY23" fmla="*/ 277097 h 289170"/>
                  <a:gd name="connsiteX24" fmla="*/ 262399 w 286544"/>
                  <a:gd name="connsiteY24" fmla="*/ 277097 h 289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544" h="289170">
                    <a:moveTo>
                      <a:pt x="137446" y="18715"/>
                    </a:moveTo>
                    <a:cubicBezTo>
                      <a:pt x="111187" y="10263"/>
                      <a:pt x="84326" y="6641"/>
                      <a:pt x="58068" y="3018"/>
                    </a:cubicBezTo>
                    <a:cubicBezTo>
                      <a:pt x="54144" y="2415"/>
                      <a:pt x="50522" y="2113"/>
                      <a:pt x="46598" y="1509"/>
                    </a:cubicBezTo>
                    <a:cubicBezTo>
                      <a:pt x="39656" y="604"/>
                      <a:pt x="33922" y="0"/>
                      <a:pt x="29093" y="0"/>
                    </a:cubicBezTo>
                    <a:cubicBezTo>
                      <a:pt x="22755" y="0"/>
                      <a:pt x="13700" y="906"/>
                      <a:pt x="7060" y="7546"/>
                    </a:cubicBezTo>
                    <a:cubicBezTo>
                      <a:pt x="-486" y="15394"/>
                      <a:pt x="-184" y="26261"/>
                      <a:pt x="119" y="40146"/>
                    </a:cubicBezTo>
                    <a:cubicBezTo>
                      <a:pt x="119" y="41957"/>
                      <a:pt x="119" y="43768"/>
                      <a:pt x="119" y="45579"/>
                    </a:cubicBezTo>
                    <a:lnTo>
                      <a:pt x="119" y="45579"/>
                    </a:lnTo>
                    <a:lnTo>
                      <a:pt x="119" y="45579"/>
                    </a:lnTo>
                    <a:cubicBezTo>
                      <a:pt x="1628" y="80895"/>
                      <a:pt x="8569" y="115004"/>
                      <a:pt x="20642" y="146698"/>
                    </a:cubicBezTo>
                    <a:cubicBezTo>
                      <a:pt x="41166" y="201635"/>
                      <a:pt x="79496" y="241177"/>
                      <a:pt x="134126" y="264419"/>
                    </a:cubicBezTo>
                    <a:cubicBezTo>
                      <a:pt x="175174" y="281625"/>
                      <a:pt x="218938" y="285549"/>
                      <a:pt x="257268" y="288869"/>
                    </a:cubicBezTo>
                    <a:cubicBezTo>
                      <a:pt x="259079" y="289171"/>
                      <a:pt x="260890" y="289171"/>
                      <a:pt x="262399" y="289171"/>
                    </a:cubicBezTo>
                    <a:cubicBezTo>
                      <a:pt x="271152" y="289171"/>
                      <a:pt x="277490" y="286152"/>
                      <a:pt x="281715" y="280417"/>
                    </a:cubicBezTo>
                    <a:cubicBezTo>
                      <a:pt x="285941" y="274682"/>
                      <a:pt x="286545" y="267136"/>
                      <a:pt x="286545" y="260797"/>
                    </a:cubicBezTo>
                    <a:cubicBezTo>
                      <a:pt x="286545" y="219142"/>
                      <a:pt x="279603" y="179600"/>
                      <a:pt x="266021" y="143076"/>
                    </a:cubicBezTo>
                    <a:cubicBezTo>
                      <a:pt x="243083" y="80895"/>
                      <a:pt x="199923" y="38938"/>
                      <a:pt x="137446" y="18715"/>
                    </a:cubicBezTo>
                    <a:close/>
                    <a:moveTo>
                      <a:pt x="29093" y="11772"/>
                    </a:moveTo>
                    <a:cubicBezTo>
                      <a:pt x="29093" y="11772"/>
                      <a:pt x="29093" y="11772"/>
                      <a:pt x="29093" y="11772"/>
                    </a:cubicBezTo>
                    <a:cubicBezTo>
                      <a:pt x="29395" y="11772"/>
                      <a:pt x="29696" y="11772"/>
                      <a:pt x="29696" y="11772"/>
                    </a:cubicBezTo>
                    <a:cubicBezTo>
                      <a:pt x="29395" y="11772"/>
                      <a:pt x="29093" y="11772"/>
                      <a:pt x="29093" y="11772"/>
                    </a:cubicBezTo>
                    <a:close/>
                    <a:moveTo>
                      <a:pt x="262399" y="277097"/>
                    </a:moveTo>
                    <a:cubicBezTo>
                      <a:pt x="262097" y="277097"/>
                      <a:pt x="261494" y="277097"/>
                      <a:pt x="261192" y="277097"/>
                    </a:cubicBezTo>
                    <a:cubicBezTo>
                      <a:pt x="261796" y="277097"/>
                      <a:pt x="262097" y="277097"/>
                      <a:pt x="262399" y="277097"/>
                    </a:cubicBezTo>
                    <a:cubicBezTo>
                      <a:pt x="262701" y="277097"/>
                      <a:pt x="262399" y="277097"/>
                      <a:pt x="262399" y="27709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5" name="Freeform 1784">
                <a:extLst>
                  <a:ext uri="{FF2B5EF4-FFF2-40B4-BE49-F238E27FC236}">
                    <a16:creationId xmlns:a16="http://schemas.microsoft.com/office/drawing/2014/main" id="{0EF9AB4B-FF8E-CF4A-8489-2D402F9661E8}"/>
                  </a:ext>
                </a:extLst>
              </p:cNvPr>
              <p:cNvSpPr/>
              <p:nvPr/>
            </p:nvSpPr>
            <p:spPr>
              <a:xfrm>
                <a:off x="7533856" y="4382841"/>
                <a:ext cx="289327" cy="286756"/>
              </a:xfrm>
              <a:custGeom>
                <a:avLst/>
                <a:gdLst>
                  <a:gd name="connsiteX0" fmla="*/ 261749 w 289327"/>
                  <a:gd name="connsiteY0" fmla="*/ 302 h 286756"/>
                  <a:gd name="connsiteX1" fmla="*/ 261749 w 289327"/>
                  <a:gd name="connsiteY1" fmla="*/ 302 h 286756"/>
                  <a:gd name="connsiteX2" fmla="*/ 261749 w 289327"/>
                  <a:gd name="connsiteY2" fmla="*/ 302 h 286756"/>
                  <a:gd name="connsiteX3" fmla="*/ 251487 w 289327"/>
                  <a:gd name="connsiteY3" fmla="*/ 0 h 286756"/>
                  <a:gd name="connsiteX4" fmla="*/ 191123 w 289327"/>
                  <a:gd name="connsiteY4" fmla="*/ 6339 h 286756"/>
                  <a:gd name="connsiteX5" fmla="*/ 71904 w 289327"/>
                  <a:gd name="connsiteY5" fmla="*/ 63388 h 286756"/>
                  <a:gd name="connsiteX6" fmla="*/ 72 w 289327"/>
                  <a:gd name="connsiteY6" fmla="*/ 260495 h 286756"/>
                  <a:gd name="connsiteX7" fmla="*/ 5806 w 289327"/>
                  <a:gd name="connsiteY7" fmla="*/ 278606 h 286756"/>
                  <a:gd name="connsiteX8" fmla="*/ 23915 w 289327"/>
                  <a:gd name="connsiteY8" fmla="*/ 286454 h 286756"/>
                  <a:gd name="connsiteX9" fmla="*/ 38403 w 289327"/>
                  <a:gd name="connsiteY9" fmla="*/ 286756 h 286756"/>
                  <a:gd name="connsiteX10" fmla="*/ 38704 w 289327"/>
                  <a:gd name="connsiteY10" fmla="*/ 286756 h 286756"/>
                  <a:gd name="connsiteX11" fmla="*/ 39006 w 289327"/>
                  <a:gd name="connsiteY11" fmla="*/ 286756 h 286756"/>
                  <a:gd name="connsiteX12" fmla="*/ 144643 w 289327"/>
                  <a:gd name="connsiteY12" fmla="*/ 267136 h 286756"/>
                  <a:gd name="connsiteX13" fmla="*/ 269294 w 289327"/>
                  <a:gd name="connsiteY13" fmla="*/ 141869 h 286756"/>
                  <a:gd name="connsiteX14" fmla="*/ 289214 w 289327"/>
                  <a:gd name="connsiteY14" fmla="*/ 27468 h 286756"/>
                  <a:gd name="connsiteX15" fmla="*/ 283782 w 289327"/>
                  <a:gd name="connsiteY15" fmla="*/ 8754 h 286756"/>
                  <a:gd name="connsiteX16" fmla="*/ 261749 w 289327"/>
                  <a:gd name="connsiteY16" fmla="*/ 302 h 286756"/>
                  <a:gd name="connsiteX17" fmla="*/ 243941 w 289327"/>
                  <a:gd name="connsiteY17" fmla="*/ 12376 h 286756"/>
                  <a:gd name="connsiteX18" fmla="*/ 251487 w 289327"/>
                  <a:gd name="connsiteY18" fmla="*/ 12376 h 286756"/>
                  <a:gd name="connsiteX19" fmla="*/ 252091 w 289327"/>
                  <a:gd name="connsiteY19" fmla="*/ 12376 h 286756"/>
                  <a:gd name="connsiteX20" fmla="*/ 243941 w 289327"/>
                  <a:gd name="connsiteY20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9327" h="286756">
                    <a:moveTo>
                      <a:pt x="261749" y="302"/>
                    </a:moveTo>
                    <a:lnTo>
                      <a:pt x="261749" y="302"/>
                    </a:lnTo>
                    <a:lnTo>
                      <a:pt x="261749" y="302"/>
                    </a:lnTo>
                    <a:cubicBezTo>
                      <a:pt x="258127" y="302"/>
                      <a:pt x="254807" y="0"/>
                      <a:pt x="251487" y="0"/>
                    </a:cubicBezTo>
                    <a:cubicBezTo>
                      <a:pt x="232171" y="0"/>
                      <a:pt x="212552" y="2113"/>
                      <a:pt x="191123" y="6339"/>
                    </a:cubicBezTo>
                    <a:cubicBezTo>
                      <a:pt x="139210" y="17205"/>
                      <a:pt x="101181" y="35316"/>
                      <a:pt x="71904" y="63388"/>
                    </a:cubicBezTo>
                    <a:cubicBezTo>
                      <a:pt x="14257" y="118325"/>
                      <a:pt x="4900" y="190768"/>
                      <a:pt x="72" y="260495"/>
                    </a:cubicBezTo>
                    <a:cubicBezTo>
                      <a:pt x="-532" y="269551"/>
                      <a:pt x="2788" y="275286"/>
                      <a:pt x="5806" y="278606"/>
                    </a:cubicBezTo>
                    <a:cubicBezTo>
                      <a:pt x="8824" y="281927"/>
                      <a:pt x="14257" y="286153"/>
                      <a:pt x="23915" y="286454"/>
                    </a:cubicBezTo>
                    <a:cubicBezTo>
                      <a:pt x="29046" y="286756"/>
                      <a:pt x="33875" y="286756"/>
                      <a:pt x="38403" y="286756"/>
                    </a:cubicBezTo>
                    <a:lnTo>
                      <a:pt x="38704" y="286756"/>
                    </a:lnTo>
                    <a:lnTo>
                      <a:pt x="39006" y="286756"/>
                    </a:lnTo>
                    <a:cubicBezTo>
                      <a:pt x="68585" y="284945"/>
                      <a:pt x="106916" y="281021"/>
                      <a:pt x="144643" y="267136"/>
                    </a:cubicBezTo>
                    <a:cubicBezTo>
                      <a:pt x="206214" y="243894"/>
                      <a:pt x="248167" y="201937"/>
                      <a:pt x="269294" y="141869"/>
                    </a:cubicBezTo>
                    <a:cubicBezTo>
                      <a:pt x="282273" y="105043"/>
                      <a:pt x="286196" y="66708"/>
                      <a:pt x="289214" y="27468"/>
                    </a:cubicBezTo>
                    <a:cubicBezTo>
                      <a:pt x="289818" y="19922"/>
                      <a:pt x="288007" y="13583"/>
                      <a:pt x="283782" y="8754"/>
                    </a:cubicBezTo>
                    <a:cubicBezTo>
                      <a:pt x="277141" y="1207"/>
                      <a:pt x="266880" y="604"/>
                      <a:pt x="261749" y="302"/>
                    </a:cubicBezTo>
                    <a:close/>
                    <a:moveTo>
                      <a:pt x="243941" y="12376"/>
                    </a:moveTo>
                    <a:cubicBezTo>
                      <a:pt x="246356" y="12376"/>
                      <a:pt x="248771" y="12376"/>
                      <a:pt x="251487" y="12376"/>
                    </a:cubicBezTo>
                    <a:cubicBezTo>
                      <a:pt x="251789" y="12376"/>
                      <a:pt x="251789" y="12376"/>
                      <a:pt x="252091" y="12376"/>
                    </a:cubicBezTo>
                    <a:cubicBezTo>
                      <a:pt x="249374" y="12074"/>
                      <a:pt x="246658" y="12376"/>
                      <a:pt x="243941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6" name="Freeform 1785">
                <a:extLst>
                  <a:ext uri="{FF2B5EF4-FFF2-40B4-BE49-F238E27FC236}">
                    <a16:creationId xmlns:a16="http://schemas.microsoft.com/office/drawing/2014/main" id="{2E4914B6-6971-1D46-90CC-0AF1A4FC8C0E}"/>
                  </a:ext>
                </a:extLst>
              </p:cNvPr>
              <p:cNvSpPr/>
              <p:nvPr/>
            </p:nvSpPr>
            <p:spPr>
              <a:xfrm>
                <a:off x="7843080" y="5007969"/>
                <a:ext cx="286941" cy="289171"/>
              </a:xfrm>
              <a:custGeom>
                <a:avLst/>
                <a:gdLst>
                  <a:gd name="connsiteX0" fmla="*/ 176475 w 286941"/>
                  <a:gd name="connsiteY0" fmla="*/ 278002 h 289171"/>
                  <a:gd name="connsiteX1" fmla="*/ 235028 w 286941"/>
                  <a:gd name="connsiteY1" fmla="*/ 287058 h 289171"/>
                  <a:gd name="connsiteX2" fmla="*/ 240763 w 286941"/>
                  <a:gd name="connsiteY2" fmla="*/ 287662 h 289171"/>
                  <a:gd name="connsiteX3" fmla="*/ 259778 w 286941"/>
                  <a:gd name="connsiteY3" fmla="*/ 289171 h 289171"/>
                  <a:gd name="connsiteX4" fmla="*/ 283621 w 286941"/>
                  <a:gd name="connsiteY4" fmla="*/ 275890 h 289171"/>
                  <a:gd name="connsiteX5" fmla="*/ 286639 w 286941"/>
                  <a:gd name="connsiteY5" fmla="*/ 248422 h 289171"/>
                  <a:gd name="connsiteX6" fmla="*/ 286942 w 286941"/>
                  <a:gd name="connsiteY6" fmla="*/ 240271 h 289171"/>
                  <a:gd name="connsiteX7" fmla="*/ 286942 w 286941"/>
                  <a:gd name="connsiteY7" fmla="*/ 240271 h 289171"/>
                  <a:gd name="connsiteX8" fmla="*/ 286942 w 286941"/>
                  <a:gd name="connsiteY8" fmla="*/ 240271 h 289171"/>
                  <a:gd name="connsiteX9" fmla="*/ 264606 w 286941"/>
                  <a:gd name="connsiteY9" fmla="*/ 136738 h 289171"/>
                  <a:gd name="connsiteX10" fmla="*/ 160781 w 286941"/>
                  <a:gd name="connsiteY10" fmla="*/ 27770 h 289171"/>
                  <a:gd name="connsiteX11" fmla="*/ 30999 w 286941"/>
                  <a:gd name="connsiteY11" fmla="*/ 302 h 289171"/>
                  <a:gd name="connsiteX12" fmla="*/ 25264 w 286941"/>
                  <a:gd name="connsiteY12" fmla="*/ 0 h 289171"/>
                  <a:gd name="connsiteX13" fmla="*/ 6250 w 286941"/>
                  <a:gd name="connsiteY13" fmla="*/ 6943 h 289171"/>
                  <a:gd name="connsiteX14" fmla="*/ 213 w 286941"/>
                  <a:gd name="connsiteY14" fmla="*/ 31392 h 289171"/>
                  <a:gd name="connsiteX15" fmla="*/ 10173 w 286941"/>
                  <a:gd name="connsiteY15" fmla="*/ 109873 h 289171"/>
                  <a:gd name="connsiteX16" fmla="*/ 176475 w 286941"/>
                  <a:gd name="connsiteY16" fmla="*/ 278002 h 289171"/>
                  <a:gd name="connsiteX17" fmla="*/ 259778 w 286941"/>
                  <a:gd name="connsiteY17" fmla="*/ 277097 h 289171"/>
                  <a:gd name="connsiteX18" fmla="*/ 259778 w 286941"/>
                  <a:gd name="connsiteY18" fmla="*/ 277097 h 289171"/>
                  <a:gd name="connsiteX19" fmla="*/ 259174 w 286941"/>
                  <a:gd name="connsiteY19" fmla="*/ 277097 h 289171"/>
                  <a:gd name="connsiteX20" fmla="*/ 259778 w 286941"/>
                  <a:gd name="connsiteY20" fmla="*/ 277097 h 289171"/>
                  <a:gd name="connsiteX21" fmla="*/ 24962 w 286941"/>
                  <a:gd name="connsiteY21" fmla="*/ 11772 h 289171"/>
                  <a:gd name="connsiteX22" fmla="*/ 26471 w 286941"/>
                  <a:gd name="connsiteY22" fmla="*/ 11772 h 289171"/>
                  <a:gd name="connsiteX23" fmla="*/ 24962 w 286941"/>
                  <a:gd name="connsiteY23" fmla="*/ 11772 h 289171"/>
                  <a:gd name="connsiteX24" fmla="*/ 24962 w 286941"/>
                  <a:gd name="connsiteY24" fmla="*/ 11772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41" h="289171">
                    <a:moveTo>
                      <a:pt x="176475" y="278002"/>
                    </a:moveTo>
                    <a:cubicBezTo>
                      <a:pt x="196094" y="282530"/>
                      <a:pt x="215712" y="284643"/>
                      <a:pt x="235028" y="287058"/>
                    </a:cubicBezTo>
                    <a:lnTo>
                      <a:pt x="240763" y="287662"/>
                    </a:lnTo>
                    <a:cubicBezTo>
                      <a:pt x="248610" y="288567"/>
                      <a:pt x="254646" y="289171"/>
                      <a:pt x="259778" y="289171"/>
                    </a:cubicBezTo>
                    <a:cubicBezTo>
                      <a:pt x="264305" y="289171"/>
                      <a:pt x="277887" y="289171"/>
                      <a:pt x="283621" y="275890"/>
                    </a:cubicBezTo>
                    <a:cubicBezTo>
                      <a:pt x="286337" y="269249"/>
                      <a:pt x="286639" y="261099"/>
                      <a:pt x="286639" y="248422"/>
                    </a:cubicBezTo>
                    <a:cubicBezTo>
                      <a:pt x="286942" y="246007"/>
                      <a:pt x="286942" y="243894"/>
                      <a:pt x="286942" y="240271"/>
                    </a:cubicBezTo>
                    <a:lnTo>
                      <a:pt x="286942" y="240271"/>
                    </a:lnTo>
                    <a:lnTo>
                      <a:pt x="286942" y="240271"/>
                    </a:lnTo>
                    <a:cubicBezTo>
                      <a:pt x="286337" y="207974"/>
                      <a:pt x="278792" y="173261"/>
                      <a:pt x="264606" y="136738"/>
                    </a:cubicBezTo>
                    <a:cubicBezTo>
                      <a:pt x="245592" y="87234"/>
                      <a:pt x="210882" y="50409"/>
                      <a:pt x="160781" y="27770"/>
                    </a:cubicBezTo>
                    <a:cubicBezTo>
                      <a:pt x="119733" y="8754"/>
                      <a:pt x="75969" y="3924"/>
                      <a:pt x="30999" y="302"/>
                    </a:cubicBezTo>
                    <a:cubicBezTo>
                      <a:pt x="28886" y="0"/>
                      <a:pt x="27075" y="0"/>
                      <a:pt x="25264" y="0"/>
                    </a:cubicBezTo>
                    <a:cubicBezTo>
                      <a:pt x="19831" y="0"/>
                      <a:pt x="11984" y="604"/>
                      <a:pt x="6250" y="6943"/>
                    </a:cubicBezTo>
                    <a:cubicBezTo>
                      <a:pt x="-89" y="13583"/>
                      <a:pt x="-391" y="22639"/>
                      <a:pt x="213" y="31392"/>
                    </a:cubicBezTo>
                    <a:cubicBezTo>
                      <a:pt x="1722" y="54635"/>
                      <a:pt x="3835" y="82103"/>
                      <a:pt x="10173" y="109873"/>
                    </a:cubicBezTo>
                    <a:cubicBezTo>
                      <a:pt x="30697" y="201031"/>
                      <a:pt x="86835" y="257779"/>
                      <a:pt x="176475" y="278002"/>
                    </a:cubicBezTo>
                    <a:close/>
                    <a:moveTo>
                      <a:pt x="259778" y="277097"/>
                    </a:moveTo>
                    <a:cubicBezTo>
                      <a:pt x="259476" y="277097"/>
                      <a:pt x="259476" y="277097"/>
                      <a:pt x="259778" y="277097"/>
                    </a:cubicBezTo>
                    <a:cubicBezTo>
                      <a:pt x="259476" y="277097"/>
                      <a:pt x="259476" y="277097"/>
                      <a:pt x="259174" y="277097"/>
                    </a:cubicBezTo>
                    <a:cubicBezTo>
                      <a:pt x="259174" y="277097"/>
                      <a:pt x="259476" y="277097"/>
                      <a:pt x="259778" y="277097"/>
                    </a:cubicBezTo>
                    <a:close/>
                    <a:moveTo>
                      <a:pt x="24962" y="11772"/>
                    </a:moveTo>
                    <a:cubicBezTo>
                      <a:pt x="25264" y="11772"/>
                      <a:pt x="25868" y="11772"/>
                      <a:pt x="26471" y="11772"/>
                    </a:cubicBezTo>
                    <a:cubicBezTo>
                      <a:pt x="25868" y="11772"/>
                      <a:pt x="25264" y="11772"/>
                      <a:pt x="24962" y="11772"/>
                    </a:cubicBezTo>
                    <a:cubicBezTo>
                      <a:pt x="24962" y="11772"/>
                      <a:pt x="24962" y="11772"/>
                      <a:pt x="24962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7" name="Freeform 1786">
                <a:extLst>
                  <a:ext uri="{FF2B5EF4-FFF2-40B4-BE49-F238E27FC236}">
                    <a16:creationId xmlns:a16="http://schemas.microsoft.com/office/drawing/2014/main" id="{28EF42FC-49D6-7A46-AA34-9F4A017B5E7B}"/>
                  </a:ext>
                </a:extLst>
              </p:cNvPr>
              <p:cNvSpPr/>
              <p:nvPr/>
            </p:nvSpPr>
            <p:spPr>
              <a:xfrm>
                <a:off x="8160301" y="933617"/>
                <a:ext cx="286087" cy="286756"/>
              </a:xfrm>
              <a:custGeom>
                <a:avLst/>
                <a:gdLst>
                  <a:gd name="connsiteX0" fmla="*/ 279386 w 286087"/>
                  <a:gd name="connsiteY0" fmla="*/ 6641 h 286756"/>
                  <a:gd name="connsiteX1" fmla="*/ 259768 w 286087"/>
                  <a:gd name="connsiteY1" fmla="*/ 0 h 286756"/>
                  <a:gd name="connsiteX2" fmla="*/ 252223 w 286087"/>
                  <a:gd name="connsiteY2" fmla="*/ 302 h 286756"/>
                  <a:gd name="connsiteX3" fmla="*/ 158357 w 286087"/>
                  <a:gd name="connsiteY3" fmla="*/ 15998 h 286756"/>
                  <a:gd name="connsiteX4" fmla="*/ 19520 w 286087"/>
                  <a:gd name="connsiteY4" fmla="*/ 145189 h 286756"/>
                  <a:gd name="connsiteX5" fmla="*/ 506 w 286087"/>
                  <a:gd name="connsiteY5" fmla="*/ 239366 h 286756"/>
                  <a:gd name="connsiteX6" fmla="*/ 7146 w 286087"/>
                  <a:gd name="connsiteY6" fmla="*/ 277701 h 286756"/>
                  <a:gd name="connsiteX7" fmla="*/ 43364 w 286087"/>
                  <a:gd name="connsiteY7" fmla="*/ 286756 h 286756"/>
                  <a:gd name="connsiteX8" fmla="*/ 57851 w 286087"/>
                  <a:gd name="connsiteY8" fmla="*/ 286454 h 286756"/>
                  <a:gd name="connsiteX9" fmla="*/ 165903 w 286087"/>
                  <a:gd name="connsiteY9" fmla="*/ 258382 h 286756"/>
                  <a:gd name="connsiteX10" fmla="*/ 239546 w 286087"/>
                  <a:gd name="connsiteY10" fmla="*/ 196805 h 286756"/>
                  <a:gd name="connsiteX11" fmla="*/ 286026 w 286087"/>
                  <a:gd name="connsiteY11" fmla="*/ 30789 h 286756"/>
                  <a:gd name="connsiteX12" fmla="*/ 279386 w 286087"/>
                  <a:gd name="connsiteY12" fmla="*/ 6641 h 286756"/>
                  <a:gd name="connsiteX13" fmla="*/ 43666 w 286087"/>
                  <a:gd name="connsiteY13" fmla="*/ 274682 h 286756"/>
                  <a:gd name="connsiteX14" fmla="*/ 43062 w 286087"/>
                  <a:gd name="connsiteY14" fmla="*/ 274682 h 286756"/>
                  <a:gd name="connsiteX15" fmla="*/ 44873 w 286087"/>
                  <a:gd name="connsiteY15" fmla="*/ 274682 h 286756"/>
                  <a:gd name="connsiteX16" fmla="*/ 43666 w 286087"/>
                  <a:gd name="connsiteY16" fmla="*/ 274682 h 286756"/>
                  <a:gd name="connsiteX17" fmla="*/ 259467 w 286087"/>
                  <a:gd name="connsiteY17" fmla="*/ 12074 h 286756"/>
                  <a:gd name="connsiteX18" fmla="*/ 259467 w 286087"/>
                  <a:gd name="connsiteY18" fmla="*/ 12074 h 286756"/>
                  <a:gd name="connsiteX19" fmla="*/ 260976 w 286087"/>
                  <a:gd name="connsiteY19" fmla="*/ 12074 h 286756"/>
                  <a:gd name="connsiteX20" fmla="*/ 259467 w 286087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87" h="286756">
                    <a:moveTo>
                      <a:pt x="279386" y="6641"/>
                    </a:moveTo>
                    <a:cubicBezTo>
                      <a:pt x="273350" y="604"/>
                      <a:pt x="265503" y="0"/>
                      <a:pt x="259768" y="0"/>
                    </a:cubicBezTo>
                    <a:cubicBezTo>
                      <a:pt x="257656" y="0"/>
                      <a:pt x="255241" y="0"/>
                      <a:pt x="252223" y="302"/>
                    </a:cubicBezTo>
                    <a:cubicBezTo>
                      <a:pt x="221739" y="3018"/>
                      <a:pt x="189444" y="6339"/>
                      <a:pt x="158357" y="15998"/>
                    </a:cubicBezTo>
                    <a:cubicBezTo>
                      <a:pt x="89240" y="36524"/>
                      <a:pt x="42458" y="79990"/>
                      <a:pt x="19520" y="145189"/>
                    </a:cubicBezTo>
                    <a:cubicBezTo>
                      <a:pt x="8655" y="175978"/>
                      <a:pt x="2316" y="207672"/>
                      <a:pt x="506" y="239366"/>
                    </a:cubicBezTo>
                    <a:cubicBezTo>
                      <a:pt x="-400" y="255968"/>
                      <a:pt x="-1003" y="268645"/>
                      <a:pt x="7146" y="277701"/>
                    </a:cubicBezTo>
                    <a:cubicBezTo>
                      <a:pt x="15295" y="286153"/>
                      <a:pt x="27669" y="286756"/>
                      <a:pt x="43364" y="286756"/>
                    </a:cubicBezTo>
                    <a:cubicBezTo>
                      <a:pt x="47891" y="286756"/>
                      <a:pt x="53022" y="286756"/>
                      <a:pt x="57851" y="286454"/>
                    </a:cubicBezTo>
                    <a:cubicBezTo>
                      <a:pt x="90749" y="285549"/>
                      <a:pt x="129986" y="275286"/>
                      <a:pt x="165903" y="258382"/>
                    </a:cubicBezTo>
                    <a:cubicBezTo>
                      <a:pt x="197594" y="243290"/>
                      <a:pt x="222343" y="222462"/>
                      <a:pt x="239546" y="196805"/>
                    </a:cubicBezTo>
                    <a:cubicBezTo>
                      <a:pt x="270030" y="151528"/>
                      <a:pt x="285121" y="97195"/>
                      <a:pt x="286026" y="30789"/>
                    </a:cubicBezTo>
                    <a:cubicBezTo>
                      <a:pt x="286328" y="22337"/>
                      <a:pt x="285725" y="13281"/>
                      <a:pt x="279386" y="6641"/>
                    </a:cubicBezTo>
                    <a:close/>
                    <a:moveTo>
                      <a:pt x="43666" y="274682"/>
                    </a:moveTo>
                    <a:cubicBezTo>
                      <a:pt x="43364" y="274682"/>
                      <a:pt x="43364" y="274682"/>
                      <a:pt x="43062" y="274682"/>
                    </a:cubicBezTo>
                    <a:cubicBezTo>
                      <a:pt x="43666" y="274682"/>
                      <a:pt x="44269" y="274682"/>
                      <a:pt x="44873" y="274682"/>
                    </a:cubicBezTo>
                    <a:cubicBezTo>
                      <a:pt x="44571" y="274682"/>
                      <a:pt x="43967" y="274682"/>
                      <a:pt x="43666" y="274682"/>
                    </a:cubicBezTo>
                    <a:close/>
                    <a:moveTo>
                      <a:pt x="259467" y="12074"/>
                    </a:moveTo>
                    <a:cubicBezTo>
                      <a:pt x="259467" y="12074"/>
                      <a:pt x="259768" y="12074"/>
                      <a:pt x="259467" y="12074"/>
                    </a:cubicBezTo>
                    <a:cubicBezTo>
                      <a:pt x="260070" y="12074"/>
                      <a:pt x="260674" y="12074"/>
                      <a:pt x="260976" y="12074"/>
                    </a:cubicBezTo>
                    <a:cubicBezTo>
                      <a:pt x="260674" y="12074"/>
                      <a:pt x="260070" y="12074"/>
                      <a:pt x="25946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8" name="Freeform 1787">
                <a:extLst>
                  <a:ext uri="{FF2B5EF4-FFF2-40B4-BE49-F238E27FC236}">
                    <a16:creationId xmlns:a16="http://schemas.microsoft.com/office/drawing/2014/main" id="{295E9678-274B-8E40-9479-FD7A111D5354}"/>
                  </a:ext>
                </a:extLst>
              </p:cNvPr>
              <p:cNvSpPr/>
              <p:nvPr/>
            </p:nvSpPr>
            <p:spPr>
              <a:xfrm>
                <a:off x="6588817" y="309696"/>
                <a:ext cx="286313" cy="287058"/>
              </a:xfrm>
              <a:custGeom>
                <a:avLst/>
                <a:gdLst>
                  <a:gd name="connsiteX0" fmla="*/ 25769 w 286313"/>
                  <a:gd name="connsiteY0" fmla="*/ 157565 h 287058"/>
                  <a:gd name="connsiteX1" fmla="*/ 120239 w 286313"/>
                  <a:gd name="connsiteY1" fmla="*/ 256873 h 287058"/>
                  <a:gd name="connsiteX2" fmla="*/ 247909 w 286313"/>
                  <a:gd name="connsiteY2" fmla="*/ 286756 h 287058"/>
                  <a:gd name="connsiteX3" fmla="*/ 256661 w 286313"/>
                  <a:gd name="connsiteY3" fmla="*/ 287058 h 287058"/>
                  <a:gd name="connsiteX4" fmla="*/ 278995 w 286313"/>
                  <a:gd name="connsiteY4" fmla="*/ 279814 h 287058"/>
                  <a:gd name="connsiteX5" fmla="*/ 286240 w 286313"/>
                  <a:gd name="connsiteY5" fmla="*/ 248723 h 287058"/>
                  <a:gd name="connsiteX6" fmla="*/ 266018 w 286313"/>
                  <a:gd name="connsiteY6" fmla="*/ 140661 h 287058"/>
                  <a:gd name="connsiteX7" fmla="*/ 158872 w 286313"/>
                  <a:gd name="connsiteY7" fmla="*/ 25657 h 287058"/>
                  <a:gd name="connsiteX8" fmla="*/ 49311 w 286313"/>
                  <a:gd name="connsiteY8" fmla="*/ 0 h 287058"/>
                  <a:gd name="connsiteX9" fmla="*/ 49009 w 286313"/>
                  <a:gd name="connsiteY9" fmla="*/ 0 h 287058"/>
                  <a:gd name="connsiteX10" fmla="*/ 48708 w 286313"/>
                  <a:gd name="connsiteY10" fmla="*/ 0 h 287058"/>
                  <a:gd name="connsiteX11" fmla="*/ 37239 w 286313"/>
                  <a:gd name="connsiteY11" fmla="*/ 0 h 287058"/>
                  <a:gd name="connsiteX12" fmla="*/ 37239 w 286313"/>
                  <a:gd name="connsiteY12" fmla="*/ 0 h 287058"/>
                  <a:gd name="connsiteX13" fmla="*/ 37239 w 286313"/>
                  <a:gd name="connsiteY13" fmla="*/ 0 h 287058"/>
                  <a:gd name="connsiteX14" fmla="*/ 6453 w 286313"/>
                  <a:gd name="connsiteY14" fmla="*/ 8150 h 287058"/>
                  <a:gd name="connsiteX15" fmla="*/ 417 w 286313"/>
                  <a:gd name="connsiteY15" fmla="*/ 38938 h 287058"/>
                  <a:gd name="connsiteX16" fmla="*/ 25769 w 286313"/>
                  <a:gd name="connsiteY16" fmla="*/ 157565 h 287058"/>
                  <a:gd name="connsiteX17" fmla="*/ 259679 w 286313"/>
                  <a:gd name="connsiteY17" fmla="*/ 274984 h 287058"/>
                  <a:gd name="connsiteX18" fmla="*/ 256661 w 286313"/>
                  <a:gd name="connsiteY18" fmla="*/ 274984 h 287058"/>
                  <a:gd name="connsiteX19" fmla="*/ 256661 w 286313"/>
                  <a:gd name="connsiteY19" fmla="*/ 274984 h 287058"/>
                  <a:gd name="connsiteX20" fmla="*/ 259679 w 286313"/>
                  <a:gd name="connsiteY20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313" h="287058">
                    <a:moveTo>
                      <a:pt x="25769" y="157565"/>
                    </a:moveTo>
                    <a:cubicBezTo>
                      <a:pt x="45085" y="202540"/>
                      <a:pt x="76777" y="235744"/>
                      <a:pt x="120239" y="256873"/>
                    </a:cubicBezTo>
                    <a:cubicBezTo>
                      <a:pt x="154948" y="273777"/>
                      <a:pt x="194486" y="282832"/>
                      <a:pt x="247909" y="286756"/>
                    </a:cubicBezTo>
                    <a:cubicBezTo>
                      <a:pt x="251530" y="287058"/>
                      <a:pt x="254246" y="287058"/>
                      <a:pt x="256661" y="287058"/>
                    </a:cubicBezTo>
                    <a:cubicBezTo>
                      <a:pt x="263603" y="287058"/>
                      <a:pt x="272658" y="286152"/>
                      <a:pt x="278995" y="279814"/>
                    </a:cubicBezTo>
                    <a:cubicBezTo>
                      <a:pt x="286240" y="272267"/>
                      <a:pt x="286541" y="261401"/>
                      <a:pt x="286240" y="248723"/>
                    </a:cubicBezTo>
                    <a:cubicBezTo>
                      <a:pt x="285636" y="213105"/>
                      <a:pt x="278694" y="176581"/>
                      <a:pt x="266018" y="140661"/>
                    </a:cubicBezTo>
                    <a:cubicBezTo>
                      <a:pt x="246400" y="86329"/>
                      <a:pt x="210483" y="47692"/>
                      <a:pt x="158872" y="25657"/>
                    </a:cubicBezTo>
                    <a:cubicBezTo>
                      <a:pt x="125068" y="10867"/>
                      <a:pt x="88246" y="2415"/>
                      <a:pt x="49311" y="0"/>
                    </a:cubicBezTo>
                    <a:lnTo>
                      <a:pt x="49009" y="0"/>
                    </a:lnTo>
                    <a:lnTo>
                      <a:pt x="48708" y="0"/>
                    </a:lnTo>
                    <a:lnTo>
                      <a:pt x="37239" y="0"/>
                    </a:lnTo>
                    <a:lnTo>
                      <a:pt x="37239" y="0"/>
                    </a:lnTo>
                    <a:lnTo>
                      <a:pt x="37239" y="0"/>
                    </a:lnTo>
                    <a:cubicBezTo>
                      <a:pt x="25166" y="302"/>
                      <a:pt x="13697" y="302"/>
                      <a:pt x="6453" y="8150"/>
                    </a:cubicBezTo>
                    <a:cubicBezTo>
                      <a:pt x="-489" y="15696"/>
                      <a:pt x="-489" y="25959"/>
                      <a:pt x="417" y="38938"/>
                    </a:cubicBezTo>
                    <a:cubicBezTo>
                      <a:pt x="2227" y="83310"/>
                      <a:pt x="10678" y="121947"/>
                      <a:pt x="25769" y="157565"/>
                    </a:cubicBezTo>
                    <a:close/>
                    <a:moveTo>
                      <a:pt x="259679" y="274984"/>
                    </a:moveTo>
                    <a:cubicBezTo>
                      <a:pt x="258774" y="274984"/>
                      <a:pt x="257868" y="274984"/>
                      <a:pt x="256661" y="274984"/>
                    </a:cubicBezTo>
                    <a:cubicBezTo>
                      <a:pt x="256661" y="274984"/>
                      <a:pt x="256661" y="274984"/>
                      <a:pt x="256661" y="274984"/>
                    </a:cubicBezTo>
                    <a:cubicBezTo>
                      <a:pt x="257567" y="274984"/>
                      <a:pt x="258472" y="274984"/>
                      <a:pt x="259679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89" name="Freeform 1788">
                <a:extLst>
                  <a:ext uri="{FF2B5EF4-FFF2-40B4-BE49-F238E27FC236}">
                    <a16:creationId xmlns:a16="http://schemas.microsoft.com/office/drawing/2014/main" id="{45F116E9-5262-2D45-BF26-4608C428155A}"/>
                  </a:ext>
                </a:extLst>
              </p:cNvPr>
              <p:cNvSpPr/>
              <p:nvPr/>
            </p:nvSpPr>
            <p:spPr>
              <a:xfrm>
                <a:off x="8791910" y="6260943"/>
                <a:ext cx="286340" cy="286454"/>
              </a:xfrm>
              <a:custGeom>
                <a:avLst/>
                <a:gdLst>
                  <a:gd name="connsiteX0" fmla="*/ 255339 w 286340"/>
                  <a:gd name="connsiteY0" fmla="*/ 0 h 286454"/>
                  <a:gd name="connsiteX1" fmla="*/ 252925 w 286340"/>
                  <a:gd name="connsiteY1" fmla="*/ 0 h 286454"/>
                  <a:gd name="connsiteX2" fmla="*/ 120426 w 286340"/>
                  <a:gd name="connsiteY2" fmla="*/ 29279 h 286454"/>
                  <a:gd name="connsiteX3" fmla="*/ 28069 w 286340"/>
                  <a:gd name="connsiteY3" fmla="*/ 121343 h 286454"/>
                  <a:gd name="connsiteX4" fmla="*/ 0 w 286340"/>
                  <a:gd name="connsiteY4" fmla="*/ 236650 h 286454"/>
                  <a:gd name="connsiteX5" fmla="*/ 0 w 286340"/>
                  <a:gd name="connsiteY5" fmla="*/ 236951 h 286454"/>
                  <a:gd name="connsiteX6" fmla="*/ 0 w 286340"/>
                  <a:gd name="connsiteY6" fmla="*/ 237253 h 286454"/>
                  <a:gd name="connsiteX7" fmla="*/ 0 w 286340"/>
                  <a:gd name="connsiteY7" fmla="*/ 249327 h 286454"/>
                  <a:gd name="connsiteX8" fmla="*/ 0 w 286340"/>
                  <a:gd name="connsiteY8" fmla="*/ 249327 h 286454"/>
                  <a:gd name="connsiteX9" fmla="*/ 0 w 286340"/>
                  <a:gd name="connsiteY9" fmla="*/ 249327 h 286454"/>
                  <a:gd name="connsiteX10" fmla="*/ 5433 w 286340"/>
                  <a:gd name="connsiteY10" fmla="*/ 277097 h 286454"/>
                  <a:gd name="connsiteX11" fmla="*/ 31993 w 286340"/>
                  <a:gd name="connsiteY11" fmla="*/ 286455 h 286454"/>
                  <a:gd name="connsiteX12" fmla="*/ 38633 w 286340"/>
                  <a:gd name="connsiteY12" fmla="*/ 286455 h 286454"/>
                  <a:gd name="connsiteX13" fmla="*/ 161775 w 286340"/>
                  <a:gd name="connsiteY13" fmla="*/ 258684 h 286454"/>
                  <a:gd name="connsiteX14" fmla="*/ 244474 w 286340"/>
                  <a:gd name="connsiteY14" fmla="*/ 186543 h 286454"/>
                  <a:gd name="connsiteX15" fmla="*/ 286125 w 286340"/>
                  <a:gd name="connsiteY15" fmla="*/ 31091 h 286454"/>
                  <a:gd name="connsiteX16" fmla="*/ 280391 w 286340"/>
                  <a:gd name="connsiteY16" fmla="*/ 7546 h 286454"/>
                  <a:gd name="connsiteX17" fmla="*/ 255339 w 286340"/>
                  <a:gd name="connsiteY17" fmla="*/ 0 h 286454"/>
                  <a:gd name="connsiteX18" fmla="*/ 31993 w 286340"/>
                  <a:gd name="connsiteY18" fmla="*/ 274682 h 286454"/>
                  <a:gd name="connsiteX19" fmla="*/ 31088 w 286340"/>
                  <a:gd name="connsiteY19" fmla="*/ 274682 h 286454"/>
                  <a:gd name="connsiteX20" fmla="*/ 33502 w 286340"/>
                  <a:gd name="connsiteY20" fmla="*/ 274682 h 286454"/>
                  <a:gd name="connsiteX21" fmla="*/ 31993 w 286340"/>
                  <a:gd name="connsiteY21" fmla="*/ 274682 h 286454"/>
                  <a:gd name="connsiteX22" fmla="*/ 253227 w 286340"/>
                  <a:gd name="connsiteY22" fmla="*/ 12074 h 286454"/>
                  <a:gd name="connsiteX23" fmla="*/ 255339 w 286340"/>
                  <a:gd name="connsiteY23" fmla="*/ 12074 h 286454"/>
                  <a:gd name="connsiteX24" fmla="*/ 255943 w 286340"/>
                  <a:gd name="connsiteY24" fmla="*/ 12074 h 286454"/>
                  <a:gd name="connsiteX25" fmla="*/ 253227 w 286340"/>
                  <a:gd name="connsiteY25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40" h="286454">
                    <a:moveTo>
                      <a:pt x="255339" y="0"/>
                    </a:moveTo>
                    <a:cubicBezTo>
                      <a:pt x="254434" y="0"/>
                      <a:pt x="253830" y="0"/>
                      <a:pt x="252925" y="0"/>
                    </a:cubicBezTo>
                    <a:cubicBezTo>
                      <a:pt x="205539" y="604"/>
                      <a:pt x="160870" y="10565"/>
                      <a:pt x="120426" y="29279"/>
                    </a:cubicBezTo>
                    <a:cubicBezTo>
                      <a:pt x="78473" y="48899"/>
                      <a:pt x="47386" y="79688"/>
                      <a:pt x="28069" y="121343"/>
                    </a:cubicBezTo>
                    <a:cubicBezTo>
                      <a:pt x="12375" y="155151"/>
                      <a:pt x="3018" y="193787"/>
                      <a:pt x="0" y="236650"/>
                    </a:cubicBezTo>
                    <a:lnTo>
                      <a:pt x="0" y="236951"/>
                    </a:lnTo>
                    <a:lnTo>
                      <a:pt x="0" y="237253"/>
                    </a:lnTo>
                    <a:lnTo>
                      <a:pt x="0" y="249327"/>
                    </a:lnTo>
                    <a:lnTo>
                      <a:pt x="0" y="249327"/>
                    </a:lnTo>
                    <a:lnTo>
                      <a:pt x="0" y="249327"/>
                    </a:lnTo>
                    <a:cubicBezTo>
                      <a:pt x="302" y="262307"/>
                      <a:pt x="604" y="270457"/>
                      <a:pt x="5433" y="277097"/>
                    </a:cubicBezTo>
                    <a:cubicBezTo>
                      <a:pt x="11771" y="285850"/>
                      <a:pt x="22033" y="286455"/>
                      <a:pt x="31993" y="286455"/>
                    </a:cubicBezTo>
                    <a:cubicBezTo>
                      <a:pt x="34106" y="286455"/>
                      <a:pt x="36218" y="286455"/>
                      <a:pt x="38633" y="286455"/>
                    </a:cubicBezTo>
                    <a:cubicBezTo>
                      <a:pt x="81190" y="285549"/>
                      <a:pt x="122539" y="276191"/>
                      <a:pt x="161775" y="258684"/>
                    </a:cubicBezTo>
                    <a:cubicBezTo>
                      <a:pt x="196485" y="243592"/>
                      <a:pt x="223648" y="219746"/>
                      <a:pt x="244474" y="186543"/>
                    </a:cubicBezTo>
                    <a:cubicBezTo>
                      <a:pt x="274958" y="137643"/>
                      <a:pt x="282503" y="83008"/>
                      <a:pt x="286125" y="31091"/>
                    </a:cubicBezTo>
                    <a:cubicBezTo>
                      <a:pt x="286728" y="23242"/>
                      <a:pt x="286427" y="14187"/>
                      <a:pt x="280391" y="7546"/>
                    </a:cubicBezTo>
                    <a:cubicBezTo>
                      <a:pt x="274052" y="906"/>
                      <a:pt x="264696" y="0"/>
                      <a:pt x="255339" y="0"/>
                    </a:cubicBezTo>
                    <a:close/>
                    <a:moveTo>
                      <a:pt x="31993" y="274682"/>
                    </a:moveTo>
                    <a:cubicBezTo>
                      <a:pt x="31691" y="274682"/>
                      <a:pt x="31390" y="274682"/>
                      <a:pt x="31088" y="274682"/>
                    </a:cubicBezTo>
                    <a:cubicBezTo>
                      <a:pt x="31691" y="274682"/>
                      <a:pt x="32597" y="274682"/>
                      <a:pt x="33502" y="274682"/>
                    </a:cubicBezTo>
                    <a:cubicBezTo>
                      <a:pt x="32899" y="274682"/>
                      <a:pt x="32597" y="274682"/>
                      <a:pt x="31993" y="274682"/>
                    </a:cubicBezTo>
                    <a:close/>
                    <a:moveTo>
                      <a:pt x="253227" y="12074"/>
                    </a:moveTo>
                    <a:cubicBezTo>
                      <a:pt x="254132" y="12074"/>
                      <a:pt x="254736" y="12074"/>
                      <a:pt x="255339" y="12074"/>
                    </a:cubicBezTo>
                    <a:cubicBezTo>
                      <a:pt x="255641" y="12074"/>
                      <a:pt x="255641" y="12074"/>
                      <a:pt x="255943" y="12074"/>
                    </a:cubicBezTo>
                    <a:cubicBezTo>
                      <a:pt x="255037" y="12074"/>
                      <a:pt x="254132" y="12074"/>
                      <a:pt x="25322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0" name="Freeform 1789">
                <a:extLst>
                  <a:ext uri="{FF2B5EF4-FFF2-40B4-BE49-F238E27FC236}">
                    <a16:creationId xmlns:a16="http://schemas.microsoft.com/office/drawing/2014/main" id="{B5F5BB7E-4F57-3249-9BE9-AFCFFC6EB131}"/>
                  </a:ext>
                </a:extLst>
              </p:cNvPr>
              <p:cNvSpPr/>
              <p:nvPr/>
            </p:nvSpPr>
            <p:spPr>
              <a:xfrm>
                <a:off x="8783892" y="6570640"/>
                <a:ext cx="286686" cy="287359"/>
              </a:xfrm>
              <a:custGeom>
                <a:avLst/>
                <a:gdLst>
                  <a:gd name="connsiteX0" fmla="*/ 286598 w 286686"/>
                  <a:gd name="connsiteY0" fmla="*/ 233631 h 287359"/>
                  <a:gd name="connsiteX1" fmla="*/ 286598 w 286686"/>
                  <a:gd name="connsiteY1" fmla="*/ 233631 h 287359"/>
                  <a:gd name="connsiteX2" fmla="*/ 260943 w 286686"/>
                  <a:gd name="connsiteY2" fmla="*/ 125569 h 287359"/>
                  <a:gd name="connsiteX3" fmla="*/ 200278 w 286686"/>
                  <a:gd name="connsiteY3" fmla="*/ 48296 h 287359"/>
                  <a:gd name="connsiteX4" fmla="*/ 30052 w 286686"/>
                  <a:gd name="connsiteY4" fmla="*/ 0 h 287359"/>
                  <a:gd name="connsiteX5" fmla="*/ 6208 w 286686"/>
                  <a:gd name="connsiteY5" fmla="*/ 7848 h 287359"/>
                  <a:gd name="connsiteX6" fmla="*/ 473 w 286686"/>
                  <a:gd name="connsiteY6" fmla="*/ 35316 h 287359"/>
                  <a:gd name="connsiteX7" fmla="*/ 26128 w 286686"/>
                  <a:gd name="connsiteY7" fmla="*/ 156358 h 287359"/>
                  <a:gd name="connsiteX8" fmla="*/ 143837 w 286686"/>
                  <a:gd name="connsiteY8" fmla="*/ 266834 h 287359"/>
                  <a:gd name="connsiteX9" fmla="*/ 239816 w 286686"/>
                  <a:gd name="connsiteY9" fmla="*/ 286454 h 287359"/>
                  <a:gd name="connsiteX10" fmla="*/ 254606 w 286686"/>
                  <a:gd name="connsiteY10" fmla="*/ 287360 h 287359"/>
                  <a:gd name="connsiteX11" fmla="*/ 278449 w 286686"/>
                  <a:gd name="connsiteY11" fmla="*/ 279511 h 287359"/>
                  <a:gd name="connsiteX12" fmla="*/ 286598 w 286686"/>
                  <a:gd name="connsiteY12" fmla="*/ 233631 h 287359"/>
                  <a:gd name="connsiteX13" fmla="*/ 286598 w 286686"/>
                  <a:gd name="connsiteY13" fmla="*/ 233631 h 287359"/>
                  <a:gd name="connsiteX14" fmla="*/ 254303 w 286686"/>
                  <a:gd name="connsiteY14" fmla="*/ 274984 h 287359"/>
                  <a:gd name="connsiteX15" fmla="*/ 254303 w 286686"/>
                  <a:gd name="connsiteY15" fmla="*/ 274984 h 287359"/>
                  <a:gd name="connsiteX16" fmla="*/ 254606 w 286686"/>
                  <a:gd name="connsiteY16" fmla="*/ 274984 h 287359"/>
                  <a:gd name="connsiteX17" fmla="*/ 254303 w 286686"/>
                  <a:gd name="connsiteY17" fmla="*/ 27498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86" h="287359">
                    <a:moveTo>
                      <a:pt x="286598" y="233631"/>
                    </a:moveTo>
                    <a:lnTo>
                      <a:pt x="286598" y="233631"/>
                    </a:lnTo>
                    <a:cubicBezTo>
                      <a:pt x="285089" y="207068"/>
                      <a:pt x="279355" y="167224"/>
                      <a:pt x="260943" y="125569"/>
                    </a:cubicBezTo>
                    <a:cubicBezTo>
                      <a:pt x="245551" y="91762"/>
                      <a:pt x="225631" y="66407"/>
                      <a:pt x="200278" y="48296"/>
                    </a:cubicBezTo>
                    <a:cubicBezTo>
                      <a:pt x="154100" y="15696"/>
                      <a:pt x="98263" y="0"/>
                      <a:pt x="30052" y="0"/>
                    </a:cubicBezTo>
                    <a:cubicBezTo>
                      <a:pt x="21299" y="0"/>
                      <a:pt x="12546" y="906"/>
                      <a:pt x="6208" y="7848"/>
                    </a:cubicBezTo>
                    <a:cubicBezTo>
                      <a:pt x="-734" y="15394"/>
                      <a:pt x="-432" y="25959"/>
                      <a:pt x="473" y="35316"/>
                    </a:cubicBezTo>
                    <a:cubicBezTo>
                      <a:pt x="4397" y="81197"/>
                      <a:pt x="10132" y="119532"/>
                      <a:pt x="26128" y="156358"/>
                    </a:cubicBezTo>
                    <a:cubicBezTo>
                      <a:pt x="49066" y="209181"/>
                      <a:pt x="88605" y="246308"/>
                      <a:pt x="143837" y="266834"/>
                    </a:cubicBezTo>
                    <a:cubicBezTo>
                      <a:pt x="177642" y="279511"/>
                      <a:pt x="212954" y="284039"/>
                      <a:pt x="239816" y="286454"/>
                    </a:cubicBezTo>
                    <a:cubicBezTo>
                      <a:pt x="246456" y="287058"/>
                      <a:pt x="250983" y="287360"/>
                      <a:pt x="254606" y="287360"/>
                    </a:cubicBezTo>
                    <a:cubicBezTo>
                      <a:pt x="262151" y="287360"/>
                      <a:pt x="271507" y="286454"/>
                      <a:pt x="278449" y="279511"/>
                    </a:cubicBezTo>
                    <a:cubicBezTo>
                      <a:pt x="286900" y="270155"/>
                      <a:pt x="286900" y="255968"/>
                      <a:pt x="286598" y="233631"/>
                    </a:cubicBezTo>
                    <a:lnTo>
                      <a:pt x="286598" y="233631"/>
                    </a:lnTo>
                    <a:close/>
                    <a:moveTo>
                      <a:pt x="254303" y="274984"/>
                    </a:moveTo>
                    <a:cubicBezTo>
                      <a:pt x="254303" y="274984"/>
                      <a:pt x="254001" y="274984"/>
                      <a:pt x="254303" y="274984"/>
                    </a:cubicBezTo>
                    <a:cubicBezTo>
                      <a:pt x="254303" y="274984"/>
                      <a:pt x="254303" y="274984"/>
                      <a:pt x="254606" y="274984"/>
                    </a:cubicBezTo>
                    <a:cubicBezTo>
                      <a:pt x="254606" y="274984"/>
                      <a:pt x="254303" y="274984"/>
                      <a:pt x="25430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1" name="Freeform 1790">
                <a:extLst>
                  <a:ext uri="{FF2B5EF4-FFF2-40B4-BE49-F238E27FC236}">
                    <a16:creationId xmlns:a16="http://schemas.microsoft.com/office/drawing/2014/main" id="{07E6EBB8-4EA2-8446-98AA-4A846677CD5B}"/>
                  </a:ext>
                </a:extLst>
              </p:cNvPr>
              <p:cNvSpPr/>
              <p:nvPr/>
            </p:nvSpPr>
            <p:spPr>
              <a:xfrm>
                <a:off x="6588252" y="3438961"/>
                <a:ext cx="286275" cy="286454"/>
              </a:xfrm>
              <a:custGeom>
                <a:avLst/>
                <a:gdLst>
                  <a:gd name="connsiteX0" fmla="*/ 227045 w 286275"/>
                  <a:gd name="connsiteY0" fmla="*/ 75462 h 286454"/>
                  <a:gd name="connsiteX1" fmla="*/ 28750 w 286275"/>
                  <a:gd name="connsiteY1" fmla="*/ 0 h 286454"/>
                  <a:gd name="connsiteX2" fmla="*/ 25429 w 286275"/>
                  <a:gd name="connsiteY2" fmla="*/ 0 h 286454"/>
                  <a:gd name="connsiteX3" fmla="*/ 6415 w 286275"/>
                  <a:gd name="connsiteY3" fmla="*/ 6641 h 286454"/>
                  <a:gd name="connsiteX4" fmla="*/ 77 w 286275"/>
                  <a:gd name="connsiteY4" fmla="*/ 31090 h 286454"/>
                  <a:gd name="connsiteX5" fmla="*/ 33277 w 286275"/>
                  <a:gd name="connsiteY5" fmla="*/ 174166 h 286454"/>
                  <a:gd name="connsiteX6" fmla="*/ 125030 w 286275"/>
                  <a:gd name="connsiteY6" fmla="*/ 260193 h 286454"/>
                  <a:gd name="connsiteX7" fmla="*/ 237911 w 286275"/>
                  <a:gd name="connsiteY7" fmla="*/ 286454 h 286454"/>
                  <a:gd name="connsiteX8" fmla="*/ 238212 w 286275"/>
                  <a:gd name="connsiteY8" fmla="*/ 286454 h 286454"/>
                  <a:gd name="connsiteX9" fmla="*/ 238514 w 286275"/>
                  <a:gd name="connsiteY9" fmla="*/ 286454 h 286454"/>
                  <a:gd name="connsiteX10" fmla="*/ 248776 w 286275"/>
                  <a:gd name="connsiteY10" fmla="*/ 286454 h 286454"/>
                  <a:gd name="connsiteX11" fmla="*/ 248776 w 286275"/>
                  <a:gd name="connsiteY11" fmla="*/ 286454 h 286454"/>
                  <a:gd name="connsiteX12" fmla="*/ 248776 w 286275"/>
                  <a:gd name="connsiteY12" fmla="*/ 286454 h 286454"/>
                  <a:gd name="connsiteX13" fmla="*/ 278958 w 286275"/>
                  <a:gd name="connsiteY13" fmla="*/ 278304 h 286454"/>
                  <a:gd name="connsiteX14" fmla="*/ 286202 w 286275"/>
                  <a:gd name="connsiteY14" fmla="*/ 247516 h 286454"/>
                  <a:gd name="connsiteX15" fmla="*/ 266885 w 286275"/>
                  <a:gd name="connsiteY15" fmla="*/ 145793 h 286454"/>
                  <a:gd name="connsiteX16" fmla="*/ 227045 w 286275"/>
                  <a:gd name="connsiteY16" fmla="*/ 75462 h 286454"/>
                  <a:gd name="connsiteX17" fmla="*/ 24222 w 286275"/>
                  <a:gd name="connsiteY17" fmla="*/ 12074 h 286454"/>
                  <a:gd name="connsiteX18" fmla="*/ 25429 w 286275"/>
                  <a:gd name="connsiteY18" fmla="*/ 12074 h 286454"/>
                  <a:gd name="connsiteX19" fmla="*/ 25731 w 286275"/>
                  <a:gd name="connsiteY19" fmla="*/ 12074 h 286454"/>
                  <a:gd name="connsiteX20" fmla="*/ 24222 w 286275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275" h="286454">
                    <a:moveTo>
                      <a:pt x="227045" y="75462"/>
                    </a:moveTo>
                    <a:cubicBezTo>
                      <a:pt x="171208" y="14790"/>
                      <a:pt x="98772" y="3320"/>
                      <a:pt x="28750" y="0"/>
                    </a:cubicBezTo>
                    <a:cubicBezTo>
                      <a:pt x="27542" y="0"/>
                      <a:pt x="26335" y="0"/>
                      <a:pt x="25429" y="0"/>
                    </a:cubicBezTo>
                    <a:cubicBezTo>
                      <a:pt x="19393" y="0"/>
                      <a:pt x="11847" y="604"/>
                      <a:pt x="6415" y="6641"/>
                    </a:cubicBezTo>
                    <a:cubicBezTo>
                      <a:pt x="77" y="13281"/>
                      <a:pt x="-225" y="22639"/>
                      <a:pt x="77" y="31090"/>
                    </a:cubicBezTo>
                    <a:cubicBezTo>
                      <a:pt x="1887" y="87838"/>
                      <a:pt x="12451" y="133417"/>
                      <a:pt x="33277" y="174166"/>
                    </a:cubicBezTo>
                    <a:cubicBezTo>
                      <a:pt x="53499" y="213105"/>
                      <a:pt x="84284" y="242082"/>
                      <a:pt x="125030" y="260193"/>
                    </a:cubicBezTo>
                    <a:cubicBezTo>
                      <a:pt x="159135" y="275286"/>
                      <a:pt x="197165" y="284341"/>
                      <a:pt x="237911" y="286454"/>
                    </a:cubicBezTo>
                    <a:lnTo>
                      <a:pt x="238212" y="286454"/>
                    </a:lnTo>
                    <a:lnTo>
                      <a:pt x="238514" y="286454"/>
                    </a:lnTo>
                    <a:lnTo>
                      <a:pt x="248776" y="286454"/>
                    </a:lnTo>
                    <a:lnTo>
                      <a:pt x="248776" y="286454"/>
                    </a:lnTo>
                    <a:lnTo>
                      <a:pt x="248776" y="286454"/>
                    </a:lnTo>
                    <a:cubicBezTo>
                      <a:pt x="261452" y="286152"/>
                      <a:pt x="271714" y="285549"/>
                      <a:pt x="278958" y="278304"/>
                    </a:cubicBezTo>
                    <a:cubicBezTo>
                      <a:pt x="286202" y="270758"/>
                      <a:pt x="286503" y="259892"/>
                      <a:pt x="286202" y="247516"/>
                    </a:cubicBezTo>
                    <a:cubicBezTo>
                      <a:pt x="285296" y="210087"/>
                      <a:pt x="278958" y="176581"/>
                      <a:pt x="266885" y="145793"/>
                    </a:cubicBezTo>
                    <a:cubicBezTo>
                      <a:pt x="259641" y="124965"/>
                      <a:pt x="248172" y="98403"/>
                      <a:pt x="227045" y="75462"/>
                    </a:cubicBezTo>
                    <a:close/>
                    <a:moveTo>
                      <a:pt x="24222" y="12074"/>
                    </a:moveTo>
                    <a:cubicBezTo>
                      <a:pt x="24524" y="12074"/>
                      <a:pt x="25128" y="12074"/>
                      <a:pt x="25429" y="12074"/>
                    </a:cubicBezTo>
                    <a:cubicBezTo>
                      <a:pt x="25429" y="12074"/>
                      <a:pt x="25429" y="12074"/>
                      <a:pt x="25731" y="12074"/>
                    </a:cubicBezTo>
                    <a:cubicBezTo>
                      <a:pt x="25128" y="12074"/>
                      <a:pt x="24826" y="12074"/>
                      <a:pt x="242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2" name="Freeform 1791">
                <a:extLst>
                  <a:ext uri="{FF2B5EF4-FFF2-40B4-BE49-F238E27FC236}">
                    <a16:creationId xmlns:a16="http://schemas.microsoft.com/office/drawing/2014/main" id="{548D0F09-5322-4D44-899B-D4E3E67E158B}"/>
                  </a:ext>
                </a:extLst>
              </p:cNvPr>
              <p:cNvSpPr/>
              <p:nvPr/>
            </p:nvSpPr>
            <p:spPr>
              <a:xfrm>
                <a:off x="10046776" y="5944002"/>
                <a:ext cx="286286" cy="286454"/>
              </a:xfrm>
              <a:custGeom>
                <a:avLst/>
                <a:gdLst>
                  <a:gd name="connsiteX0" fmla="*/ 256947 w 286286"/>
                  <a:gd name="connsiteY0" fmla="*/ 0 h 286454"/>
                  <a:gd name="connsiteX1" fmla="*/ 256947 w 286286"/>
                  <a:gd name="connsiteY1" fmla="*/ 0 h 286454"/>
                  <a:gd name="connsiteX2" fmla="*/ 256947 w 286286"/>
                  <a:gd name="connsiteY2" fmla="*/ 0 h 286454"/>
                  <a:gd name="connsiteX3" fmla="*/ 115696 w 286286"/>
                  <a:gd name="connsiteY3" fmla="*/ 31694 h 286454"/>
                  <a:gd name="connsiteX4" fmla="*/ 37525 w 286286"/>
                  <a:gd name="connsiteY4" fmla="*/ 105345 h 286454"/>
                  <a:gd name="connsiteX5" fmla="*/ 401 w 286286"/>
                  <a:gd name="connsiteY5" fmla="*/ 242988 h 286454"/>
                  <a:gd name="connsiteX6" fmla="*/ 7343 w 286286"/>
                  <a:gd name="connsiteY6" fmla="*/ 278304 h 286454"/>
                  <a:gd name="connsiteX7" fmla="*/ 33903 w 286286"/>
                  <a:gd name="connsiteY7" fmla="*/ 286455 h 286454"/>
                  <a:gd name="connsiteX8" fmla="*/ 41448 w 286286"/>
                  <a:gd name="connsiteY8" fmla="*/ 286153 h 286454"/>
                  <a:gd name="connsiteX9" fmla="*/ 42957 w 286286"/>
                  <a:gd name="connsiteY9" fmla="*/ 286153 h 286454"/>
                  <a:gd name="connsiteX10" fmla="*/ 44466 w 286286"/>
                  <a:gd name="connsiteY10" fmla="*/ 286153 h 286454"/>
                  <a:gd name="connsiteX11" fmla="*/ 47787 w 286286"/>
                  <a:gd name="connsiteY11" fmla="*/ 286153 h 286454"/>
                  <a:gd name="connsiteX12" fmla="*/ 52314 w 286286"/>
                  <a:gd name="connsiteY12" fmla="*/ 286153 h 286454"/>
                  <a:gd name="connsiteX13" fmla="*/ 92456 w 286286"/>
                  <a:gd name="connsiteY13" fmla="*/ 280418 h 286454"/>
                  <a:gd name="connsiteX14" fmla="*/ 96078 w 286286"/>
                  <a:gd name="connsiteY14" fmla="*/ 279814 h 286454"/>
                  <a:gd name="connsiteX15" fmla="*/ 209863 w 286286"/>
                  <a:gd name="connsiteY15" fmla="*/ 227594 h 286454"/>
                  <a:gd name="connsiteX16" fmla="*/ 286224 w 286286"/>
                  <a:gd name="connsiteY16" fmla="*/ 29883 h 286454"/>
                  <a:gd name="connsiteX17" fmla="*/ 280187 w 286286"/>
                  <a:gd name="connsiteY17" fmla="*/ 7244 h 286454"/>
                  <a:gd name="connsiteX18" fmla="*/ 256947 w 286286"/>
                  <a:gd name="connsiteY18" fmla="*/ 0 h 286454"/>
                  <a:gd name="connsiteX19" fmla="*/ 33903 w 286286"/>
                  <a:gd name="connsiteY19" fmla="*/ 274381 h 286454"/>
                  <a:gd name="connsiteX20" fmla="*/ 33601 w 286286"/>
                  <a:gd name="connsiteY20" fmla="*/ 274381 h 286454"/>
                  <a:gd name="connsiteX21" fmla="*/ 36619 w 286286"/>
                  <a:gd name="connsiteY21" fmla="*/ 274381 h 286454"/>
                  <a:gd name="connsiteX22" fmla="*/ 33903 w 286286"/>
                  <a:gd name="connsiteY22" fmla="*/ 274381 h 286454"/>
                  <a:gd name="connsiteX23" fmla="*/ 43259 w 286286"/>
                  <a:gd name="connsiteY23" fmla="*/ 274381 h 286454"/>
                  <a:gd name="connsiteX24" fmla="*/ 43259 w 286286"/>
                  <a:gd name="connsiteY24" fmla="*/ 274381 h 286454"/>
                  <a:gd name="connsiteX25" fmla="*/ 43259 w 286286"/>
                  <a:gd name="connsiteY25" fmla="*/ 274381 h 286454"/>
                  <a:gd name="connsiteX26" fmla="*/ 43259 w 286286"/>
                  <a:gd name="connsiteY26" fmla="*/ 274381 h 286454"/>
                  <a:gd name="connsiteX27" fmla="*/ 52616 w 286286"/>
                  <a:gd name="connsiteY27" fmla="*/ 274381 h 286454"/>
                  <a:gd name="connsiteX28" fmla="*/ 48390 w 286286"/>
                  <a:gd name="connsiteY28" fmla="*/ 274381 h 286454"/>
                  <a:gd name="connsiteX29" fmla="*/ 52917 w 286286"/>
                  <a:gd name="connsiteY29" fmla="*/ 274381 h 286454"/>
                  <a:gd name="connsiteX30" fmla="*/ 52616 w 286286"/>
                  <a:gd name="connsiteY30" fmla="*/ 274381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6286" h="286454">
                    <a:moveTo>
                      <a:pt x="256947" y="0"/>
                    </a:moveTo>
                    <a:lnTo>
                      <a:pt x="256947" y="0"/>
                    </a:lnTo>
                    <a:lnTo>
                      <a:pt x="256947" y="0"/>
                    </a:lnTo>
                    <a:cubicBezTo>
                      <a:pt x="203827" y="302"/>
                      <a:pt x="157648" y="10867"/>
                      <a:pt x="115696" y="31694"/>
                    </a:cubicBezTo>
                    <a:cubicBezTo>
                      <a:pt x="81892" y="48598"/>
                      <a:pt x="55634" y="73349"/>
                      <a:pt x="37525" y="105345"/>
                    </a:cubicBezTo>
                    <a:cubicBezTo>
                      <a:pt x="15190" y="144586"/>
                      <a:pt x="3117" y="189561"/>
                      <a:pt x="401" y="242988"/>
                    </a:cubicBezTo>
                    <a:cubicBezTo>
                      <a:pt x="-505" y="257779"/>
                      <a:pt x="-505" y="269853"/>
                      <a:pt x="7343" y="278304"/>
                    </a:cubicBezTo>
                    <a:cubicBezTo>
                      <a:pt x="14284" y="285549"/>
                      <a:pt x="24244" y="286455"/>
                      <a:pt x="33903" y="286455"/>
                    </a:cubicBezTo>
                    <a:cubicBezTo>
                      <a:pt x="36016" y="286455"/>
                      <a:pt x="38430" y="286455"/>
                      <a:pt x="41448" y="286153"/>
                    </a:cubicBezTo>
                    <a:cubicBezTo>
                      <a:pt x="42052" y="286153"/>
                      <a:pt x="42354" y="286153"/>
                      <a:pt x="42957" y="286153"/>
                    </a:cubicBezTo>
                    <a:cubicBezTo>
                      <a:pt x="43259" y="286153"/>
                      <a:pt x="43863" y="286153"/>
                      <a:pt x="44466" y="286153"/>
                    </a:cubicBezTo>
                    <a:cubicBezTo>
                      <a:pt x="45070" y="286153"/>
                      <a:pt x="46277" y="286153"/>
                      <a:pt x="47787" y="286153"/>
                    </a:cubicBezTo>
                    <a:cubicBezTo>
                      <a:pt x="49296" y="286153"/>
                      <a:pt x="50805" y="286153"/>
                      <a:pt x="52314" y="286153"/>
                    </a:cubicBezTo>
                    <a:cubicBezTo>
                      <a:pt x="64689" y="286153"/>
                      <a:pt x="78874" y="283134"/>
                      <a:pt x="92456" y="280418"/>
                    </a:cubicBezTo>
                    <a:lnTo>
                      <a:pt x="96078" y="279814"/>
                    </a:lnTo>
                    <a:cubicBezTo>
                      <a:pt x="145274" y="269551"/>
                      <a:pt x="181493" y="252949"/>
                      <a:pt x="209863" y="227594"/>
                    </a:cubicBezTo>
                    <a:cubicBezTo>
                      <a:pt x="271736" y="171752"/>
                      <a:pt x="283206" y="96290"/>
                      <a:pt x="286224" y="29883"/>
                    </a:cubicBezTo>
                    <a:cubicBezTo>
                      <a:pt x="286526" y="21733"/>
                      <a:pt x="285922" y="13281"/>
                      <a:pt x="280187" y="7244"/>
                    </a:cubicBezTo>
                    <a:cubicBezTo>
                      <a:pt x="274151" y="604"/>
                      <a:pt x="265096" y="0"/>
                      <a:pt x="256947" y="0"/>
                    </a:cubicBezTo>
                    <a:close/>
                    <a:moveTo>
                      <a:pt x="33903" y="274381"/>
                    </a:moveTo>
                    <a:cubicBezTo>
                      <a:pt x="33601" y="274381"/>
                      <a:pt x="33601" y="274381"/>
                      <a:pt x="33601" y="274381"/>
                    </a:cubicBezTo>
                    <a:cubicBezTo>
                      <a:pt x="34507" y="274381"/>
                      <a:pt x="35412" y="274381"/>
                      <a:pt x="36619" y="274381"/>
                    </a:cubicBezTo>
                    <a:cubicBezTo>
                      <a:pt x="35714" y="274381"/>
                      <a:pt x="34808" y="274381"/>
                      <a:pt x="33903" y="274381"/>
                    </a:cubicBezTo>
                    <a:close/>
                    <a:moveTo>
                      <a:pt x="43259" y="274381"/>
                    </a:moveTo>
                    <a:cubicBezTo>
                      <a:pt x="43259" y="274381"/>
                      <a:pt x="43259" y="274381"/>
                      <a:pt x="43259" y="274381"/>
                    </a:cubicBezTo>
                    <a:cubicBezTo>
                      <a:pt x="43259" y="274381"/>
                      <a:pt x="43259" y="274381"/>
                      <a:pt x="43259" y="274381"/>
                    </a:cubicBezTo>
                    <a:cubicBezTo>
                      <a:pt x="43259" y="274381"/>
                      <a:pt x="43259" y="274381"/>
                      <a:pt x="43259" y="274381"/>
                    </a:cubicBezTo>
                    <a:close/>
                    <a:moveTo>
                      <a:pt x="52616" y="274381"/>
                    </a:moveTo>
                    <a:cubicBezTo>
                      <a:pt x="51107" y="274381"/>
                      <a:pt x="49899" y="274381"/>
                      <a:pt x="48390" y="274381"/>
                    </a:cubicBezTo>
                    <a:cubicBezTo>
                      <a:pt x="49899" y="274381"/>
                      <a:pt x="51408" y="274381"/>
                      <a:pt x="52917" y="274381"/>
                    </a:cubicBezTo>
                    <a:cubicBezTo>
                      <a:pt x="52917" y="274381"/>
                      <a:pt x="52616" y="274381"/>
                      <a:pt x="52616" y="27438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3" name="Freeform 1792">
                <a:extLst>
                  <a:ext uri="{FF2B5EF4-FFF2-40B4-BE49-F238E27FC236}">
                    <a16:creationId xmlns:a16="http://schemas.microsoft.com/office/drawing/2014/main" id="{1C92A0F7-9F9C-9246-8CF9-4FF1B846AE46}"/>
                  </a:ext>
                </a:extLst>
              </p:cNvPr>
              <p:cNvSpPr/>
              <p:nvPr/>
            </p:nvSpPr>
            <p:spPr>
              <a:xfrm>
                <a:off x="8791279" y="1878705"/>
                <a:ext cx="287410" cy="286454"/>
              </a:xfrm>
              <a:custGeom>
                <a:avLst/>
                <a:gdLst>
                  <a:gd name="connsiteX0" fmla="*/ 284341 w 287410"/>
                  <a:gd name="connsiteY0" fmla="*/ 226386 h 286454"/>
                  <a:gd name="connsiteX1" fmla="*/ 273476 w 287410"/>
                  <a:gd name="connsiteY1" fmla="*/ 165715 h 286454"/>
                  <a:gd name="connsiteX2" fmla="*/ 223072 w 287410"/>
                  <a:gd name="connsiteY2" fmla="*/ 71236 h 286454"/>
                  <a:gd name="connsiteX3" fmla="*/ 30209 w 287410"/>
                  <a:gd name="connsiteY3" fmla="*/ 0 h 286454"/>
                  <a:gd name="connsiteX4" fmla="*/ 28097 w 287410"/>
                  <a:gd name="connsiteY4" fmla="*/ 0 h 286454"/>
                  <a:gd name="connsiteX5" fmla="*/ 329 w 287410"/>
                  <a:gd name="connsiteY5" fmla="*/ 27770 h 286454"/>
                  <a:gd name="connsiteX6" fmla="*/ 6667 w 287410"/>
                  <a:gd name="connsiteY6" fmla="*/ 98704 h 286454"/>
                  <a:gd name="connsiteX7" fmla="*/ 99930 w 287410"/>
                  <a:gd name="connsiteY7" fmla="*/ 246610 h 286454"/>
                  <a:gd name="connsiteX8" fmla="*/ 235446 w 287410"/>
                  <a:gd name="connsiteY8" fmla="*/ 286454 h 286454"/>
                  <a:gd name="connsiteX9" fmla="*/ 235748 w 287410"/>
                  <a:gd name="connsiteY9" fmla="*/ 286454 h 286454"/>
                  <a:gd name="connsiteX10" fmla="*/ 236050 w 287410"/>
                  <a:gd name="connsiteY10" fmla="*/ 286454 h 286454"/>
                  <a:gd name="connsiteX11" fmla="*/ 246010 w 287410"/>
                  <a:gd name="connsiteY11" fmla="*/ 286454 h 286454"/>
                  <a:gd name="connsiteX12" fmla="*/ 281323 w 287410"/>
                  <a:gd name="connsiteY12" fmla="*/ 276795 h 286454"/>
                  <a:gd name="connsiteX13" fmla="*/ 286152 w 287410"/>
                  <a:gd name="connsiteY13" fmla="*/ 241177 h 286454"/>
                  <a:gd name="connsiteX14" fmla="*/ 284341 w 287410"/>
                  <a:gd name="connsiteY14" fmla="*/ 226386 h 286454"/>
                  <a:gd name="connsiteX15" fmla="*/ 27191 w 287410"/>
                  <a:gd name="connsiteY15" fmla="*/ 12074 h 286454"/>
                  <a:gd name="connsiteX16" fmla="*/ 28399 w 287410"/>
                  <a:gd name="connsiteY16" fmla="*/ 12074 h 286454"/>
                  <a:gd name="connsiteX17" fmla="*/ 29908 w 287410"/>
                  <a:gd name="connsiteY17" fmla="*/ 12074 h 286454"/>
                  <a:gd name="connsiteX18" fmla="*/ 27191 w 287410"/>
                  <a:gd name="connsiteY18" fmla="*/ 12074 h 286454"/>
                  <a:gd name="connsiteX19" fmla="*/ 246312 w 287410"/>
                  <a:gd name="connsiteY19" fmla="*/ 274380 h 286454"/>
                  <a:gd name="connsiteX20" fmla="*/ 246010 w 287410"/>
                  <a:gd name="connsiteY20" fmla="*/ 274380 h 286454"/>
                  <a:gd name="connsiteX21" fmla="*/ 246312 w 287410"/>
                  <a:gd name="connsiteY21" fmla="*/ 274380 h 286454"/>
                  <a:gd name="connsiteX22" fmla="*/ 246312 w 287410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410" h="286454">
                    <a:moveTo>
                      <a:pt x="284341" y="226386"/>
                    </a:moveTo>
                    <a:cubicBezTo>
                      <a:pt x="281927" y="206464"/>
                      <a:pt x="279210" y="185637"/>
                      <a:pt x="273476" y="165715"/>
                    </a:cubicBezTo>
                    <a:cubicBezTo>
                      <a:pt x="265025" y="137039"/>
                      <a:pt x="251745" y="100817"/>
                      <a:pt x="223072" y="71236"/>
                    </a:cubicBezTo>
                    <a:cubicBezTo>
                      <a:pt x="166933" y="13583"/>
                      <a:pt x="94195" y="2717"/>
                      <a:pt x="30209" y="0"/>
                    </a:cubicBezTo>
                    <a:cubicBezTo>
                      <a:pt x="29606" y="0"/>
                      <a:pt x="29002" y="0"/>
                      <a:pt x="28097" y="0"/>
                    </a:cubicBezTo>
                    <a:cubicBezTo>
                      <a:pt x="11799" y="0"/>
                      <a:pt x="1235" y="10565"/>
                      <a:pt x="329" y="27770"/>
                    </a:cubicBezTo>
                    <a:cubicBezTo>
                      <a:pt x="-878" y="50409"/>
                      <a:pt x="1235" y="73651"/>
                      <a:pt x="6667" y="98704"/>
                    </a:cubicBezTo>
                    <a:cubicBezTo>
                      <a:pt x="21457" y="169337"/>
                      <a:pt x="51035" y="216425"/>
                      <a:pt x="99930" y="246610"/>
                    </a:cubicBezTo>
                    <a:cubicBezTo>
                      <a:pt x="136449" y="268947"/>
                      <a:pt x="180817" y="281926"/>
                      <a:pt x="235446" y="286454"/>
                    </a:cubicBezTo>
                    <a:lnTo>
                      <a:pt x="235748" y="286454"/>
                    </a:lnTo>
                    <a:lnTo>
                      <a:pt x="236050" y="286454"/>
                    </a:lnTo>
                    <a:cubicBezTo>
                      <a:pt x="239974" y="286454"/>
                      <a:pt x="243294" y="286454"/>
                      <a:pt x="246010" y="286454"/>
                    </a:cubicBezTo>
                    <a:cubicBezTo>
                      <a:pt x="260195" y="286454"/>
                      <a:pt x="273476" y="285850"/>
                      <a:pt x="281323" y="276795"/>
                    </a:cubicBezTo>
                    <a:cubicBezTo>
                      <a:pt x="288868" y="268042"/>
                      <a:pt x="287963" y="255968"/>
                      <a:pt x="286152" y="241177"/>
                    </a:cubicBezTo>
                    <a:cubicBezTo>
                      <a:pt x="285549" y="236045"/>
                      <a:pt x="284945" y="231216"/>
                      <a:pt x="284341" y="226386"/>
                    </a:cubicBezTo>
                    <a:close/>
                    <a:moveTo>
                      <a:pt x="27191" y="12074"/>
                    </a:moveTo>
                    <a:cubicBezTo>
                      <a:pt x="27493" y="12074"/>
                      <a:pt x="28097" y="12074"/>
                      <a:pt x="28399" y="12074"/>
                    </a:cubicBezTo>
                    <a:cubicBezTo>
                      <a:pt x="29002" y="12074"/>
                      <a:pt x="29304" y="12074"/>
                      <a:pt x="29908" y="12074"/>
                    </a:cubicBezTo>
                    <a:cubicBezTo>
                      <a:pt x="28700" y="12074"/>
                      <a:pt x="28097" y="12074"/>
                      <a:pt x="27191" y="12074"/>
                    </a:cubicBezTo>
                    <a:close/>
                    <a:moveTo>
                      <a:pt x="246312" y="274380"/>
                    </a:moveTo>
                    <a:cubicBezTo>
                      <a:pt x="246312" y="274380"/>
                      <a:pt x="246010" y="274380"/>
                      <a:pt x="246010" y="274380"/>
                    </a:cubicBezTo>
                    <a:cubicBezTo>
                      <a:pt x="246010" y="274380"/>
                      <a:pt x="246312" y="274380"/>
                      <a:pt x="246312" y="274380"/>
                    </a:cubicBezTo>
                    <a:cubicBezTo>
                      <a:pt x="246312" y="274380"/>
                      <a:pt x="246312" y="274380"/>
                      <a:pt x="246312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4" name="Freeform 1793">
                <a:extLst>
                  <a:ext uri="{FF2B5EF4-FFF2-40B4-BE49-F238E27FC236}">
                    <a16:creationId xmlns:a16="http://schemas.microsoft.com/office/drawing/2014/main" id="{5F4D3409-C23E-BA47-A30D-9187EAF1446F}"/>
                  </a:ext>
                </a:extLst>
              </p:cNvPr>
              <p:cNvSpPr/>
              <p:nvPr/>
            </p:nvSpPr>
            <p:spPr>
              <a:xfrm>
                <a:off x="8791910" y="4383143"/>
                <a:ext cx="286645" cy="286756"/>
              </a:xfrm>
              <a:custGeom>
                <a:avLst/>
                <a:gdLst>
                  <a:gd name="connsiteX0" fmla="*/ 257754 w 286645"/>
                  <a:gd name="connsiteY0" fmla="*/ 302 h 286756"/>
                  <a:gd name="connsiteX1" fmla="*/ 245983 w 286645"/>
                  <a:gd name="connsiteY1" fmla="*/ 0 h 286756"/>
                  <a:gd name="connsiteX2" fmla="*/ 186827 w 286645"/>
                  <a:gd name="connsiteY2" fmla="*/ 6943 h 286756"/>
                  <a:gd name="connsiteX3" fmla="*/ 92960 w 286645"/>
                  <a:gd name="connsiteY3" fmla="*/ 44372 h 286756"/>
                  <a:gd name="connsiteX4" fmla="*/ 26862 w 286645"/>
                  <a:gd name="connsiteY4" fmla="*/ 123456 h 286756"/>
                  <a:gd name="connsiteX5" fmla="*/ 0 w 286645"/>
                  <a:gd name="connsiteY5" fmla="*/ 233329 h 286756"/>
                  <a:gd name="connsiteX6" fmla="*/ 0 w 286645"/>
                  <a:gd name="connsiteY6" fmla="*/ 233631 h 286756"/>
                  <a:gd name="connsiteX7" fmla="*/ 0 w 286645"/>
                  <a:gd name="connsiteY7" fmla="*/ 233933 h 286756"/>
                  <a:gd name="connsiteX8" fmla="*/ 0 w 286645"/>
                  <a:gd name="connsiteY8" fmla="*/ 246912 h 286756"/>
                  <a:gd name="connsiteX9" fmla="*/ 4527 w 286645"/>
                  <a:gd name="connsiteY9" fmla="*/ 275588 h 286756"/>
                  <a:gd name="connsiteX10" fmla="*/ 30484 w 286645"/>
                  <a:gd name="connsiteY10" fmla="*/ 286756 h 286756"/>
                  <a:gd name="connsiteX11" fmla="*/ 41048 w 286645"/>
                  <a:gd name="connsiteY11" fmla="*/ 286454 h 286756"/>
                  <a:gd name="connsiteX12" fmla="*/ 166001 w 286645"/>
                  <a:gd name="connsiteY12" fmla="*/ 256270 h 286756"/>
                  <a:gd name="connsiteX13" fmla="*/ 239343 w 286645"/>
                  <a:gd name="connsiteY13" fmla="*/ 194089 h 286756"/>
                  <a:gd name="connsiteX14" fmla="*/ 286427 w 286645"/>
                  <a:gd name="connsiteY14" fmla="*/ 30789 h 286756"/>
                  <a:gd name="connsiteX15" fmla="*/ 280994 w 286645"/>
                  <a:gd name="connsiteY15" fmla="*/ 8452 h 286756"/>
                  <a:gd name="connsiteX16" fmla="*/ 257754 w 286645"/>
                  <a:gd name="connsiteY16" fmla="*/ 302 h 286756"/>
                  <a:gd name="connsiteX17" fmla="*/ 30484 w 286645"/>
                  <a:gd name="connsiteY17" fmla="*/ 274984 h 286756"/>
                  <a:gd name="connsiteX18" fmla="*/ 28673 w 286645"/>
                  <a:gd name="connsiteY18" fmla="*/ 274984 h 286756"/>
                  <a:gd name="connsiteX19" fmla="*/ 31088 w 286645"/>
                  <a:gd name="connsiteY19" fmla="*/ 274984 h 286756"/>
                  <a:gd name="connsiteX20" fmla="*/ 30484 w 286645"/>
                  <a:gd name="connsiteY20" fmla="*/ 274984 h 286756"/>
                  <a:gd name="connsiteX21" fmla="*/ 241758 w 286645"/>
                  <a:gd name="connsiteY21" fmla="*/ 12074 h 286756"/>
                  <a:gd name="connsiteX22" fmla="*/ 245983 w 286645"/>
                  <a:gd name="connsiteY22" fmla="*/ 12074 h 286756"/>
                  <a:gd name="connsiteX23" fmla="*/ 246888 w 286645"/>
                  <a:gd name="connsiteY23" fmla="*/ 12074 h 286756"/>
                  <a:gd name="connsiteX24" fmla="*/ 241758 w 286645"/>
                  <a:gd name="connsiteY24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645" h="286756">
                    <a:moveTo>
                      <a:pt x="257754" y="302"/>
                    </a:moveTo>
                    <a:cubicBezTo>
                      <a:pt x="253830" y="0"/>
                      <a:pt x="249906" y="0"/>
                      <a:pt x="245983" y="0"/>
                    </a:cubicBezTo>
                    <a:cubicBezTo>
                      <a:pt x="227572" y="0"/>
                      <a:pt x="208255" y="2113"/>
                      <a:pt x="186827" y="6943"/>
                    </a:cubicBezTo>
                    <a:cubicBezTo>
                      <a:pt x="149099" y="15092"/>
                      <a:pt x="118314" y="27166"/>
                      <a:pt x="92960" y="44372"/>
                    </a:cubicBezTo>
                    <a:cubicBezTo>
                      <a:pt x="63986" y="63992"/>
                      <a:pt x="41651" y="90555"/>
                      <a:pt x="26862" y="123456"/>
                    </a:cubicBezTo>
                    <a:cubicBezTo>
                      <a:pt x="11469" y="157263"/>
                      <a:pt x="2113" y="195296"/>
                      <a:pt x="0" y="233329"/>
                    </a:cubicBezTo>
                    <a:lnTo>
                      <a:pt x="0" y="233631"/>
                    </a:lnTo>
                    <a:lnTo>
                      <a:pt x="0" y="233933"/>
                    </a:lnTo>
                    <a:lnTo>
                      <a:pt x="0" y="246912"/>
                    </a:lnTo>
                    <a:cubicBezTo>
                      <a:pt x="0" y="259590"/>
                      <a:pt x="302" y="268645"/>
                      <a:pt x="4527" y="275588"/>
                    </a:cubicBezTo>
                    <a:cubicBezTo>
                      <a:pt x="11168" y="286756"/>
                      <a:pt x="24448" y="286756"/>
                      <a:pt x="30484" y="286756"/>
                    </a:cubicBezTo>
                    <a:cubicBezTo>
                      <a:pt x="33200" y="286756"/>
                      <a:pt x="36520" y="286756"/>
                      <a:pt x="41048" y="286454"/>
                    </a:cubicBezTo>
                    <a:cubicBezTo>
                      <a:pt x="88433" y="283738"/>
                      <a:pt x="129481" y="273777"/>
                      <a:pt x="166001" y="256270"/>
                    </a:cubicBezTo>
                    <a:cubicBezTo>
                      <a:pt x="196485" y="241781"/>
                      <a:pt x="221234" y="220953"/>
                      <a:pt x="239343" y="194089"/>
                    </a:cubicBezTo>
                    <a:cubicBezTo>
                      <a:pt x="275260" y="141265"/>
                      <a:pt x="283409" y="81801"/>
                      <a:pt x="286427" y="30789"/>
                    </a:cubicBezTo>
                    <a:cubicBezTo>
                      <a:pt x="287030" y="23243"/>
                      <a:pt x="286728" y="14791"/>
                      <a:pt x="280994" y="8452"/>
                    </a:cubicBezTo>
                    <a:cubicBezTo>
                      <a:pt x="274656" y="1811"/>
                      <a:pt x="265903" y="906"/>
                      <a:pt x="257754" y="302"/>
                    </a:cubicBezTo>
                    <a:close/>
                    <a:moveTo>
                      <a:pt x="30484" y="274984"/>
                    </a:moveTo>
                    <a:cubicBezTo>
                      <a:pt x="29881" y="274984"/>
                      <a:pt x="29277" y="274984"/>
                      <a:pt x="28673" y="274984"/>
                    </a:cubicBezTo>
                    <a:cubicBezTo>
                      <a:pt x="29578" y="274984"/>
                      <a:pt x="30182" y="274984"/>
                      <a:pt x="31088" y="274984"/>
                    </a:cubicBezTo>
                    <a:cubicBezTo>
                      <a:pt x="31088" y="274984"/>
                      <a:pt x="30786" y="274984"/>
                      <a:pt x="30484" y="274984"/>
                    </a:cubicBezTo>
                    <a:close/>
                    <a:moveTo>
                      <a:pt x="241758" y="12074"/>
                    </a:moveTo>
                    <a:cubicBezTo>
                      <a:pt x="243267" y="12074"/>
                      <a:pt x="244776" y="12074"/>
                      <a:pt x="245983" y="12074"/>
                    </a:cubicBezTo>
                    <a:cubicBezTo>
                      <a:pt x="246285" y="12074"/>
                      <a:pt x="246587" y="12074"/>
                      <a:pt x="246888" y="12074"/>
                    </a:cubicBezTo>
                    <a:cubicBezTo>
                      <a:pt x="245379" y="12074"/>
                      <a:pt x="243569" y="12074"/>
                      <a:pt x="24175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5" name="Freeform 1794">
                <a:extLst>
                  <a:ext uri="{FF2B5EF4-FFF2-40B4-BE49-F238E27FC236}">
                    <a16:creationId xmlns:a16="http://schemas.microsoft.com/office/drawing/2014/main" id="{46C11DE2-F6A0-CB46-B7B4-8F70007FE3D3}"/>
                  </a:ext>
                </a:extLst>
              </p:cNvPr>
              <p:cNvSpPr/>
              <p:nvPr/>
            </p:nvSpPr>
            <p:spPr>
              <a:xfrm>
                <a:off x="8790807" y="3438357"/>
                <a:ext cx="287400" cy="287057"/>
              </a:xfrm>
              <a:custGeom>
                <a:avLst/>
                <a:gdLst>
                  <a:gd name="connsiteX0" fmla="*/ 41246 w 287400"/>
                  <a:gd name="connsiteY0" fmla="*/ 287058 h 287057"/>
                  <a:gd name="connsiteX1" fmla="*/ 55130 w 287400"/>
                  <a:gd name="connsiteY1" fmla="*/ 286756 h 287057"/>
                  <a:gd name="connsiteX2" fmla="*/ 55130 w 287400"/>
                  <a:gd name="connsiteY2" fmla="*/ 286756 h 287057"/>
                  <a:gd name="connsiteX3" fmla="*/ 55130 w 287400"/>
                  <a:gd name="connsiteY3" fmla="*/ 286756 h 287057"/>
                  <a:gd name="connsiteX4" fmla="*/ 154428 w 287400"/>
                  <a:gd name="connsiteY4" fmla="*/ 262910 h 287057"/>
                  <a:gd name="connsiteX5" fmla="*/ 263988 w 287400"/>
                  <a:gd name="connsiteY5" fmla="*/ 150623 h 287057"/>
                  <a:gd name="connsiteX6" fmla="*/ 286927 w 287400"/>
                  <a:gd name="connsiteY6" fmla="*/ 36222 h 287057"/>
                  <a:gd name="connsiteX7" fmla="*/ 281192 w 287400"/>
                  <a:gd name="connsiteY7" fmla="*/ 7848 h 287057"/>
                  <a:gd name="connsiteX8" fmla="*/ 257349 w 287400"/>
                  <a:gd name="connsiteY8" fmla="*/ 0 h 287057"/>
                  <a:gd name="connsiteX9" fmla="*/ 251312 w 287400"/>
                  <a:gd name="connsiteY9" fmla="*/ 0 h 287057"/>
                  <a:gd name="connsiteX10" fmla="*/ 106439 w 287400"/>
                  <a:gd name="connsiteY10" fmla="*/ 37128 h 287057"/>
                  <a:gd name="connsiteX11" fmla="*/ 55733 w 287400"/>
                  <a:gd name="connsiteY11" fmla="*/ 78782 h 287057"/>
                  <a:gd name="connsiteX12" fmla="*/ 199 w 287400"/>
                  <a:gd name="connsiteY12" fmla="*/ 239668 h 287057"/>
                  <a:gd name="connsiteX13" fmla="*/ 199 w 287400"/>
                  <a:gd name="connsiteY13" fmla="*/ 239668 h 287057"/>
                  <a:gd name="connsiteX14" fmla="*/ 199 w 287400"/>
                  <a:gd name="connsiteY14" fmla="*/ 239668 h 287057"/>
                  <a:gd name="connsiteX15" fmla="*/ 8046 w 287400"/>
                  <a:gd name="connsiteY15" fmla="*/ 277701 h 287057"/>
                  <a:gd name="connsiteX16" fmla="*/ 41246 w 287400"/>
                  <a:gd name="connsiteY16" fmla="*/ 287058 h 287057"/>
                  <a:gd name="connsiteX17" fmla="*/ 257650 w 287400"/>
                  <a:gd name="connsiteY17" fmla="*/ 12376 h 287057"/>
                  <a:gd name="connsiteX18" fmla="*/ 258556 w 287400"/>
                  <a:gd name="connsiteY18" fmla="*/ 12376 h 287057"/>
                  <a:gd name="connsiteX19" fmla="*/ 256443 w 287400"/>
                  <a:gd name="connsiteY19" fmla="*/ 12376 h 287057"/>
                  <a:gd name="connsiteX20" fmla="*/ 257650 w 287400"/>
                  <a:gd name="connsiteY20" fmla="*/ 12376 h 287057"/>
                  <a:gd name="connsiteX21" fmla="*/ 41246 w 287400"/>
                  <a:gd name="connsiteY21" fmla="*/ 274984 h 287057"/>
                  <a:gd name="connsiteX22" fmla="*/ 41246 w 287400"/>
                  <a:gd name="connsiteY22" fmla="*/ 274984 h 287057"/>
                  <a:gd name="connsiteX23" fmla="*/ 41246 w 287400"/>
                  <a:gd name="connsiteY23" fmla="*/ 274984 h 287057"/>
                  <a:gd name="connsiteX24" fmla="*/ 41246 w 287400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400" h="287057">
                    <a:moveTo>
                      <a:pt x="41246" y="287058"/>
                    </a:moveTo>
                    <a:cubicBezTo>
                      <a:pt x="44867" y="287058"/>
                      <a:pt x="49093" y="287058"/>
                      <a:pt x="55130" y="286756"/>
                    </a:cubicBezTo>
                    <a:lnTo>
                      <a:pt x="55130" y="286756"/>
                    </a:lnTo>
                    <a:lnTo>
                      <a:pt x="55130" y="286756"/>
                    </a:lnTo>
                    <a:cubicBezTo>
                      <a:pt x="84406" y="285549"/>
                      <a:pt x="120624" y="276795"/>
                      <a:pt x="154428" y="262910"/>
                    </a:cubicBezTo>
                    <a:cubicBezTo>
                      <a:pt x="206039" y="241479"/>
                      <a:pt x="242861" y="203748"/>
                      <a:pt x="263988" y="150623"/>
                    </a:cubicBezTo>
                    <a:cubicBezTo>
                      <a:pt x="279079" y="112891"/>
                      <a:pt x="283909" y="73349"/>
                      <a:pt x="286927" y="36222"/>
                    </a:cubicBezTo>
                    <a:cubicBezTo>
                      <a:pt x="287832" y="25959"/>
                      <a:pt x="288134" y="15394"/>
                      <a:pt x="281192" y="7848"/>
                    </a:cubicBezTo>
                    <a:cubicBezTo>
                      <a:pt x="274854" y="906"/>
                      <a:pt x="265800" y="0"/>
                      <a:pt x="257349" y="0"/>
                    </a:cubicBezTo>
                    <a:cubicBezTo>
                      <a:pt x="255537" y="0"/>
                      <a:pt x="253425" y="0"/>
                      <a:pt x="251312" y="0"/>
                    </a:cubicBezTo>
                    <a:cubicBezTo>
                      <a:pt x="194872" y="2415"/>
                      <a:pt x="147486" y="14489"/>
                      <a:pt x="106439" y="37128"/>
                    </a:cubicBezTo>
                    <a:cubicBezTo>
                      <a:pt x="85009" y="48900"/>
                      <a:pt x="68711" y="62785"/>
                      <a:pt x="55733" y="78782"/>
                    </a:cubicBezTo>
                    <a:cubicBezTo>
                      <a:pt x="21627" y="121041"/>
                      <a:pt x="3518" y="173865"/>
                      <a:pt x="199" y="239668"/>
                    </a:cubicBezTo>
                    <a:lnTo>
                      <a:pt x="199" y="239668"/>
                    </a:lnTo>
                    <a:lnTo>
                      <a:pt x="199" y="239668"/>
                    </a:lnTo>
                    <a:cubicBezTo>
                      <a:pt x="-406" y="257175"/>
                      <a:pt x="-103" y="269249"/>
                      <a:pt x="8046" y="277701"/>
                    </a:cubicBezTo>
                    <a:cubicBezTo>
                      <a:pt x="16497" y="286454"/>
                      <a:pt x="28569" y="287058"/>
                      <a:pt x="41246" y="287058"/>
                    </a:cubicBezTo>
                    <a:close/>
                    <a:moveTo>
                      <a:pt x="257650" y="12376"/>
                    </a:moveTo>
                    <a:cubicBezTo>
                      <a:pt x="257952" y="12376"/>
                      <a:pt x="258254" y="12376"/>
                      <a:pt x="258556" y="12376"/>
                    </a:cubicBezTo>
                    <a:cubicBezTo>
                      <a:pt x="257952" y="12376"/>
                      <a:pt x="257349" y="12376"/>
                      <a:pt x="256443" y="12376"/>
                    </a:cubicBezTo>
                    <a:cubicBezTo>
                      <a:pt x="256745" y="12376"/>
                      <a:pt x="257349" y="12376"/>
                      <a:pt x="257650" y="12376"/>
                    </a:cubicBezTo>
                    <a:close/>
                    <a:moveTo>
                      <a:pt x="41246" y="274984"/>
                    </a:moveTo>
                    <a:cubicBezTo>
                      <a:pt x="41246" y="274984"/>
                      <a:pt x="41246" y="274984"/>
                      <a:pt x="41246" y="274984"/>
                    </a:cubicBezTo>
                    <a:cubicBezTo>
                      <a:pt x="41246" y="274984"/>
                      <a:pt x="41246" y="274984"/>
                      <a:pt x="41246" y="274984"/>
                    </a:cubicBezTo>
                    <a:cubicBezTo>
                      <a:pt x="41246" y="274984"/>
                      <a:pt x="41246" y="274984"/>
                      <a:pt x="41246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6" name="Freeform 1795">
                <a:extLst>
                  <a:ext uri="{FF2B5EF4-FFF2-40B4-BE49-F238E27FC236}">
                    <a16:creationId xmlns:a16="http://schemas.microsoft.com/office/drawing/2014/main" id="{6943E70A-79F2-C24D-AF76-E69D6FBB5449}"/>
                  </a:ext>
                </a:extLst>
              </p:cNvPr>
              <p:cNvSpPr/>
              <p:nvPr/>
            </p:nvSpPr>
            <p:spPr>
              <a:xfrm>
                <a:off x="9415720" y="6261245"/>
                <a:ext cx="286714" cy="286454"/>
              </a:xfrm>
              <a:custGeom>
                <a:avLst/>
                <a:gdLst>
                  <a:gd name="connsiteX0" fmla="*/ 254484 w 286714"/>
                  <a:gd name="connsiteY0" fmla="*/ 0 h 286454"/>
                  <a:gd name="connsiteX1" fmla="*/ 246336 w 286714"/>
                  <a:gd name="connsiteY1" fmla="*/ 301 h 286454"/>
                  <a:gd name="connsiteX2" fmla="*/ 147037 w 286714"/>
                  <a:gd name="connsiteY2" fmla="*/ 18412 h 286454"/>
                  <a:gd name="connsiteX3" fmla="*/ 57397 w 286714"/>
                  <a:gd name="connsiteY3" fmla="*/ 77273 h 286454"/>
                  <a:gd name="connsiteX4" fmla="*/ 51 w 286714"/>
                  <a:gd name="connsiteY4" fmla="*/ 258382 h 286454"/>
                  <a:gd name="connsiteX5" fmla="*/ 6088 w 286714"/>
                  <a:gd name="connsiteY5" fmla="*/ 279511 h 286454"/>
                  <a:gd name="connsiteX6" fmla="*/ 31138 w 286714"/>
                  <a:gd name="connsiteY6" fmla="*/ 286454 h 286454"/>
                  <a:gd name="connsiteX7" fmla="*/ 31138 w 286714"/>
                  <a:gd name="connsiteY7" fmla="*/ 286454 h 286454"/>
                  <a:gd name="connsiteX8" fmla="*/ 31138 w 286714"/>
                  <a:gd name="connsiteY8" fmla="*/ 286454 h 286454"/>
                  <a:gd name="connsiteX9" fmla="*/ 161525 w 286714"/>
                  <a:gd name="connsiteY9" fmla="*/ 258684 h 286454"/>
                  <a:gd name="connsiteX10" fmla="*/ 257503 w 286714"/>
                  <a:gd name="connsiteY10" fmla="*/ 164205 h 286454"/>
                  <a:gd name="connsiteX11" fmla="*/ 286176 w 286714"/>
                  <a:gd name="connsiteY11" fmla="*/ 46183 h 286454"/>
                  <a:gd name="connsiteX12" fmla="*/ 286176 w 286714"/>
                  <a:gd name="connsiteY12" fmla="*/ 45579 h 286454"/>
                  <a:gd name="connsiteX13" fmla="*/ 286176 w 286714"/>
                  <a:gd name="connsiteY13" fmla="*/ 44975 h 286454"/>
                  <a:gd name="connsiteX14" fmla="*/ 286176 w 286714"/>
                  <a:gd name="connsiteY14" fmla="*/ 43768 h 286454"/>
                  <a:gd name="connsiteX15" fmla="*/ 286478 w 286714"/>
                  <a:gd name="connsiteY15" fmla="*/ 40750 h 286454"/>
                  <a:gd name="connsiteX16" fmla="*/ 279536 w 286714"/>
                  <a:gd name="connsiteY16" fmla="*/ 7546 h 286454"/>
                  <a:gd name="connsiteX17" fmla="*/ 254484 w 286714"/>
                  <a:gd name="connsiteY17" fmla="*/ 0 h 286454"/>
                  <a:gd name="connsiteX18" fmla="*/ 252372 w 286714"/>
                  <a:gd name="connsiteY18" fmla="*/ 12074 h 286454"/>
                  <a:gd name="connsiteX19" fmla="*/ 254484 w 286714"/>
                  <a:gd name="connsiteY19" fmla="*/ 12074 h 286454"/>
                  <a:gd name="connsiteX20" fmla="*/ 255089 w 286714"/>
                  <a:gd name="connsiteY20" fmla="*/ 12074 h 286454"/>
                  <a:gd name="connsiteX21" fmla="*/ 252372 w 286714"/>
                  <a:gd name="connsiteY21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14" h="286454">
                    <a:moveTo>
                      <a:pt x="254484" y="0"/>
                    </a:moveTo>
                    <a:cubicBezTo>
                      <a:pt x="252071" y="0"/>
                      <a:pt x="249354" y="0"/>
                      <a:pt x="246336" y="301"/>
                    </a:cubicBezTo>
                    <a:cubicBezTo>
                      <a:pt x="207099" y="2113"/>
                      <a:pt x="175710" y="7848"/>
                      <a:pt x="147037" y="18412"/>
                    </a:cubicBezTo>
                    <a:cubicBezTo>
                      <a:pt x="118968" y="28977"/>
                      <a:pt x="83655" y="44975"/>
                      <a:pt x="57397" y="77273"/>
                    </a:cubicBezTo>
                    <a:cubicBezTo>
                      <a:pt x="19670" y="123456"/>
                      <a:pt x="1561" y="181109"/>
                      <a:pt x="51" y="258382"/>
                    </a:cubicBezTo>
                    <a:cubicBezTo>
                      <a:pt x="-251" y="265928"/>
                      <a:pt x="655" y="273474"/>
                      <a:pt x="6088" y="279511"/>
                    </a:cubicBezTo>
                    <a:cubicBezTo>
                      <a:pt x="12426" y="285850"/>
                      <a:pt x="21480" y="286454"/>
                      <a:pt x="31138" y="286454"/>
                    </a:cubicBezTo>
                    <a:lnTo>
                      <a:pt x="31138" y="286454"/>
                    </a:lnTo>
                    <a:lnTo>
                      <a:pt x="31138" y="286454"/>
                    </a:lnTo>
                    <a:cubicBezTo>
                      <a:pt x="78826" y="285850"/>
                      <a:pt x="122590" y="276493"/>
                      <a:pt x="161525" y="258684"/>
                    </a:cubicBezTo>
                    <a:cubicBezTo>
                      <a:pt x="204383" y="239366"/>
                      <a:pt x="236677" y="207672"/>
                      <a:pt x="257503" y="164205"/>
                    </a:cubicBezTo>
                    <a:cubicBezTo>
                      <a:pt x="277121" y="122852"/>
                      <a:pt x="283157" y="79386"/>
                      <a:pt x="286176" y="46183"/>
                    </a:cubicBezTo>
                    <a:lnTo>
                      <a:pt x="286176" y="45579"/>
                    </a:lnTo>
                    <a:lnTo>
                      <a:pt x="286176" y="44975"/>
                    </a:lnTo>
                    <a:cubicBezTo>
                      <a:pt x="286176" y="44674"/>
                      <a:pt x="286176" y="44372"/>
                      <a:pt x="286176" y="43768"/>
                    </a:cubicBezTo>
                    <a:cubicBezTo>
                      <a:pt x="286176" y="42862"/>
                      <a:pt x="286478" y="41957"/>
                      <a:pt x="286478" y="40750"/>
                    </a:cubicBezTo>
                    <a:cubicBezTo>
                      <a:pt x="287081" y="26864"/>
                      <a:pt x="287081" y="15394"/>
                      <a:pt x="279536" y="7546"/>
                    </a:cubicBezTo>
                    <a:cubicBezTo>
                      <a:pt x="272896" y="1207"/>
                      <a:pt x="263539" y="0"/>
                      <a:pt x="254484" y="0"/>
                    </a:cubicBezTo>
                    <a:close/>
                    <a:moveTo>
                      <a:pt x="252372" y="12074"/>
                    </a:moveTo>
                    <a:cubicBezTo>
                      <a:pt x="252975" y="12074"/>
                      <a:pt x="253881" y="12074"/>
                      <a:pt x="254484" y="12074"/>
                    </a:cubicBezTo>
                    <a:cubicBezTo>
                      <a:pt x="254787" y="12074"/>
                      <a:pt x="254787" y="12074"/>
                      <a:pt x="255089" y="12074"/>
                    </a:cubicBezTo>
                    <a:cubicBezTo>
                      <a:pt x="254183" y="12074"/>
                      <a:pt x="253277" y="12074"/>
                      <a:pt x="25237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7" name="Freeform 1796">
                <a:extLst>
                  <a:ext uri="{FF2B5EF4-FFF2-40B4-BE49-F238E27FC236}">
                    <a16:creationId xmlns:a16="http://schemas.microsoft.com/office/drawing/2014/main" id="{5D093938-1CE2-D041-B2A5-89C1D5D1F55A}"/>
                  </a:ext>
                </a:extLst>
              </p:cNvPr>
              <p:cNvSpPr/>
              <p:nvPr/>
            </p:nvSpPr>
            <p:spPr>
              <a:xfrm>
                <a:off x="9729416" y="5634607"/>
                <a:ext cx="286673" cy="286756"/>
              </a:xfrm>
              <a:custGeom>
                <a:avLst/>
                <a:gdLst>
                  <a:gd name="connsiteX0" fmla="*/ 186771 w 286673"/>
                  <a:gd name="connsiteY0" fmla="*/ 40750 h 286756"/>
                  <a:gd name="connsiteX1" fmla="*/ 33448 w 286673"/>
                  <a:gd name="connsiteY1" fmla="*/ 0 h 286756"/>
                  <a:gd name="connsiteX2" fmla="*/ 28015 w 286673"/>
                  <a:gd name="connsiteY2" fmla="*/ 0 h 286756"/>
                  <a:gd name="connsiteX3" fmla="*/ 6284 w 286673"/>
                  <a:gd name="connsiteY3" fmla="*/ 7244 h 286756"/>
                  <a:gd name="connsiteX4" fmla="*/ 248 w 286673"/>
                  <a:gd name="connsiteY4" fmla="*/ 35920 h 286756"/>
                  <a:gd name="connsiteX5" fmla="*/ 26807 w 286673"/>
                  <a:gd name="connsiteY5" fmla="*/ 159074 h 286756"/>
                  <a:gd name="connsiteX6" fmla="*/ 111015 w 286673"/>
                  <a:gd name="connsiteY6" fmla="*/ 252346 h 286756"/>
                  <a:gd name="connsiteX7" fmla="*/ 249550 w 286673"/>
                  <a:gd name="connsiteY7" fmla="*/ 286756 h 286756"/>
                  <a:gd name="connsiteX8" fmla="*/ 252267 w 286673"/>
                  <a:gd name="connsiteY8" fmla="*/ 286756 h 286756"/>
                  <a:gd name="connsiteX9" fmla="*/ 279732 w 286673"/>
                  <a:gd name="connsiteY9" fmla="*/ 278003 h 286756"/>
                  <a:gd name="connsiteX10" fmla="*/ 286372 w 286673"/>
                  <a:gd name="connsiteY10" fmla="*/ 250534 h 286756"/>
                  <a:gd name="connsiteX11" fmla="*/ 286674 w 286673"/>
                  <a:gd name="connsiteY11" fmla="*/ 237857 h 286756"/>
                  <a:gd name="connsiteX12" fmla="*/ 286674 w 286673"/>
                  <a:gd name="connsiteY12" fmla="*/ 237555 h 286756"/>
                  <a:gd name="connsiteX13" fmla="*/ 286674 w 286673"/>
                  <a:gd name="connsiteY13" fmla="*/ 237253 h 286756"/>
                  <a:gd name="connsiteX14" fmla="*/ 258001 w 286673"/>
                  <a:gd name="connsiteY14" fmla="*/ 121645 h 286756"/>
                  <a:gd name="connsiteX15" fmla="*/ 186771 w 286673"/>
                  <a:gd name="connsiteY15" fmla="*/ 40750 h 286756"/>
                  <a:gd name="connsiteX16" fmla="*/ 27109 w 286673"/>
                  <a:gd name="connsiteY16" fmla="*/ 12074 h 286756"/>
                  <a:gd name="connsiteX17" fmla="*/ 28015 w 286673"/>
                  <a:gd name="connsiteY17" fmla="*/ 12074 h 286756"/>
                  <a:gd name="connsiteX18" fmla="*/ 29222 w 286673"/>
                  <a:gd name="connsiteY18" fmla="*/ 12074 h 286756"/>
                  <a:gd name="connsiteX19" fmla="*/ 27109 w 286673"/>
                  <a:gd name="connsiteY19" fmla="*/ 12074 h 286756"/>
                  <a:gd name="connsiteX20" fmla="*/ 252870 w 286673"/>
                  <a:gd name="connsiteY20" fmla="*/ 274380 h 286756"/>
                  <a:gd name="connsiteX21" fmla="*/ 252267 w 286673"/>
                  <a:gd name="connsiteY21" fmla="*/ 274380 h 286756"/>
                  <a:gd name="connsiteX22" fmla="*/ 249550 w 286673"/>
                  <a:gd name="connsiteY22" fmla="*/ 274380 h 286756"/>
                  <a:gd name="connsiteX23" fmla="*/ 252870 w 286673"/>
                  <a:gd name="connsiteY23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673" h="286756">
                    <a:moveTo>
                      <a:pt x="186771" y="40750"/>
                    </a:moveTo>
                    <a:cubicBezTo>
                      <a:pt x="145121" y="15696"/>
                      <a:pt x="97735" y="3018"/>
                      <a:pt x="33448" y="0"/>
                    </a:cubicBezTo>
                    <a:cubicBezTo>
                      <a:pt x="31334" y="0"/>
                      <a:pt x="29524" y="0"/>
                      <a:pt x="28015" y="0"/>
                    </a:cubicBezTo>
                    <a:cubicBezTo>
                      <a:pt x="20469" y="0"/>
                      <a:pt x="12320" y="906"/>
                      <a:pt x="6284" y="7244"/>
                    </a:cubicBezTo>
                    <a:cubicBezTo>
                      <a:pt x="-357" y="14489"/>
                      <a:pt x="-357" y="24752"/>
                      <a:pt x="248" y="35920"/>
                    </a:cubicBezTo>
                    <a:cubicBezTo>
                      <a:pt x="3567" y="86933"/>
                      <a:pt x="11716" y="124664"/>
                      <a:pt x="26807" y="159074"/>
                    </a:cubicBezTo>
                    <a:cubicBezTo>
                      <a:pt x="44916" y="200126"/>
                      <a:pt x="73288" y="231518"/>
                      <a:pt x="111015" y="252346"/>
                    </a:cubicBezTo>
                    <a:cubicBezTo>
                      <a:pt x="151459" y="274079"/>
                      <a:pt x="197939" y="285851"/>
                      <a:pt x="249550" y="286756"/>
                    </a:cubicBezTo>
                    <a:cubicBezTo>
                      <a:pt x="250455" y="286756"/>
                      <a:pt x="251361" y="286756"/>
                      <a:pt x="252267" y="286756"/>
                    </a:cubicBezTo>
                    <a:cubicBezTo>
                      <a:pt x="262226" y="286756"/>
                      <a:pt x="272790" y="286153"/>
                      <a:pt x="279732" y="278003"/>
                    </a:cubicBezTo>
                    <a:cubicBezTo>
                      <a:pt x="285467" y="271060"/>
                      <a:pt x="286070" y="262005"/>
                      <a:pt x="286372" y="250534"/>
                    </a:cubicBezTo>
                    <a:cubicBezTo>
                      <a:pt x="286674" y="247818"/>
                      <a:pt x="286674" y="245101"/>
                      <a:pt x="286674" y="237857"/>
                    </a:cubicBezTo>
                    <a:lnTo>
                      <a:pt x="286674" y="237555"/>
                    </a:lnTo>
                    <a:lnTo>
                      <a:pt x="286674" y="237253"/>
                    </a:lnTo>
                    <a:cubicBezTo>
                      <a:pt x="284259" y="195900"/>
                      <a:pt x="274299" y="155754"/>
                      <a:pt x="258001" y="121645"/>
                    </a:cubicBezTo>
                    <a:cubicBezTo>
                      <a:pt x="241703" y="86933"/>
                      <a:pt x="217557" y="59766"/>
                      <a:pt x="186771" y="40750"/>
                    </a:cubicBezTo>
                    <a:close/>
                    <a:moveTo>
                      <a:pt x="27109" y="12074"/>
                    </a:moveTo>
                    <a:cubicBezTo>
                      <a:pt x="27411" y="12074"/>
                      <a:pt x="27713" y="12074"/>
                      <a:pt x="28015" y="12074"/>
                    </a:cubicBezTo>
                    <a:cubicBezTo>
                      <a:pt x="28316" y="12074"/>
                      <a:pt x="28618" y="12074"/>
                      <a:pt x="29222" y="12074"/>
                    </a:cubicBezTo>
                    <a:cubicBezTo>
                      <a:pt x="28316" y="12074"/>
                      <a:pt x="27713" y="12074"/>
                      <a:pt x="27109" y="12074"/>
                    </a:cubicBezTo>
                    <a:close/>
                    <a:moveTo>
                      <a:pt x="252870" y="274380"/>
                    </a:moveTo>
                    <a:cubicBezTo>
                      <a:pt x="252568" y="274380"/>
                      <a:pt x="252568" y="274380"/>
                      <a:pt x="252267" y="274380"/>
                    </a:cubicBezTo>
                    <a:cubicBezTo>
                      <a:pt x="251361" y="274380"/>
                      <a:pt x="250455" y="274380"/>
                      <a:pt x="249550" y="274380"/>
                    </a:cubicBezTo>
                    <a:cubicBezTo>
                      <a:pt x="250758" y="274380"/>
                      <a:pt x="251965" y="274380"/>
                      <a:pt x="25287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8" name="Freeform 1797">
                <a:extLst>
                  <a:ext uri="{FF2B5EF4-FFF2-40B4-BE49-F238E27FC236}">
                    <a16:creationId xmlns:a16="http://schemas.microsoft.com/office/drawing/2014/main" id="{B53AE8EC-A16D-AE40-82F5-EB05D86542FD}"/>
                  </a:ext>
                </a:extLst>
              </p:cNvPr>
              <p:cNvSpPr/>
              <p:nvPr/>
            </p:nvSpPr>
            <p:spPr>
              <a:xfrm>
                <a:off x="6905239" y="4065296"/>
                <a:ext cx="286842" cy="286756"/>
              </a:xfrm>
              <a:custGeom>
                <a:avLst/>
                <a:gdLst>
                  <a:gd name="connsiteX0" fmla="*/ 280390 w 286842"/>
                  <a:gd name="connsiteY0" fmla="*/ 7546 h 286756"/>
                  <a:gd name="connsiteX1" fmla="*/ 256546 w 286842"/>
                  <a:gd name="connsiteY1" fmla="*/ 0 h 286756"/>
                  <a:gd name="connsiteX2" fmla="*/ 251717 w 286842"/>
                  <a:gd name="connsiteY2" fmla="*/ 0 h 286756"/>
                  <a:gd name="connsiteX3" fmla="*/ 125858 w 286842"/>
                  <a:gd name="connsiteY3" fmla="*/ 26562 h 286756"/>
                  <a:gd name="connsiteX4" fmla="*/ 44669 w 286842"/>
                  <a:gd name="connsiteY4" fmla="*/ 93271 h 286756"/>
                  <a:gd name="connsiteX5" fmla="*/ 0 w 286842"/>
                  <a:gd name="connsiteY5" fmla="*/ 236951 h 286756"/>
                  <a:gd name="connsiteX6" fmla="*/ 0 w 286842"/>
                  <a:gd name="connsiteY6" fmla="*/ 237253 h 286756"/>
                  <a:gd name="connsiteX7" fmla="*/ 0 w 286842"/>
                  <a:gd name="connsiteY7" fmla="*/ 237555 h 286756"/>
                  <a:gd name="connsiteX8" fmla="*/ 0 w 286842"/>
                  <a:gd name="connsiteY8" fmla="*/ 250836 h 286756"/>
                  <a:gd name="connsiteX9" fmla="*/ 0 w 286842"/>
                  <a:gd name="connsiteY9" fmla="*/ 251138 h 286756"/>
                  <a:gd name="connsiteX10" fmla="*/ 0 w 286842"/>
                  <a:gd name="connsiteY10" fmla="*/ 251440 h 286756"/>
                  <a:gd name="connsiteX11" fmla="*/ 6338 w 286842"/>
                  <a:gd name="connsiteY11" fmla="*/ 278002 h 286756"/>
                  <a:gd name="connsiteX12" fmla="*/ 31992 w 286842"/>
                  <a:gd name="connsiteY12" fmla="*/ 286756 h 286756"/>
                  <a:gd name="connsiteX13" fmla="*/ 37727 w 286842"/>
                  <a:gd name="connsiteY13" fmla="*/ 286756 h 286756"/>
                  <a:gd name="connsiteX14" fmla="*/ 130386 w 286842"/>
                  <a:gd name="connsiteY14" fmla="*/ 271060 h 286756"/>
                  <a:gd name="connsiteX15" fmla="*/ 246888 w 286842"/>
                  <a:gd name="connsiteY15" fmla="*/ 183222 h 286756"/>
                  <a:gd name="connsiteX16" fmla="*/ 286426 w 286842"/>
                  <a:gd name="connsiteY16" fmla="*/ 34410 h 286756"/>
                  <a:gd name="connsiteX17" fmla="*/ 280390 w 286842"/>
                  <a:gd name="connsiteY17" fmla="*/ 7546 h 286756"/>
                  <a:gd name="connsiteX18" fmla="*/ 32295 w 286842"/>
                  <a:gd name="connsiteY18" fmla="*/ 274682 h 286756"/>
                  <a:gd name="connsiteX19" fmla="*/ 31088 w 286842"/>
                  <a:gd name="connsiteY19" fmla="*/ 274682 h 286756"/>
                  <a:gd name="connsiteX20" fmla="*/ 33200 w 286842"/>
                  <a:gd name="connsiteY20" fmla="*/ 274682 h 286756"/>
                  <a:gd name="connsiteX21" fmla="*/ 32295 w 286842"/>
                  <a:gd name="connsiteY21" fmla="*/ 274682 h 286756"/>
                  <a:gd name="connsiteX22" fmla="*/ 256244 w 286842"/>
                  <a:gd name="connsiteY22" fmla="*/ 12074 h 286756"/>
                  <a:gd name="connsiteX23" fmla="*/ 256546 w 286842"/>
                  <a:gd name="connsiteY23" fmla="*/ 12074 h 286756"/>
                  <a:gd name="connsiteX24" fmla="*/ 257753 w 286842"/>
                  <a:gd name="connsiteY24" fmla="*/ 12074 h 286756"/>
                  <a:gd name="connsiteX25" fmla="*/ 256244 w 286842"/>
                  <a:gd name="connsiteY25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842" h="286756">
                    <a:moveTo>
                      <a:pt x="280390" y="7546"/>
                    </a:moveTo>
                    <a:cubicBezTo>
                      <a:pt x="274052" y="905"/>
                      <a:pt x="265299" y="0"/>
                      <a:pt x="256546" y="0"/>
                    </a:cubicBezTo>
                    <a:cubicBezTo>
                      <a:pt x="255037" y="0"/>
                      <a:pt x="253528" y="0"/>
                      <a:pt x="251717" y="0"/>
                    </a:cubicBezTo>
                    <a:cubicBezTo>
                      <a:pt x="204935" y="1207"/>
                      <a:pt x="163888" y="9961"/>
                      <a:pt x="125858" y="26562"/>
                    </a:cubicBezTo>
                    <a:cubicBezTo>
                      <a:pt x="91753" y="41353"/>
                      <a:pt x="64589" y="63992"/>
                      <a:pt x="44669" y="93271"/>
                    </a:cubicBezTo>
                    <a:cubicBezTo>
                      <a:pt x="18411" y="132813"/>
                      <a:pt x="4225" y="178392"/>
                      <a:pt x="0" y="236951"/>
                    </a:cubicBezTo>
                    <a:lnTo>
                      <a:pt x="0" y="237253"/>
                    </a:lnTo>
                    <a:lnTo>
                      <a:pt x="0" y="237555"/>
                    </a:lnTo>
                    <a:lnTo>
                      <a:pt x="0" y="250836"/>
                    </a:lnTo>
                    <a:lnTo>
                      <a:pt x="0" y="251138"/>
                    </a:lnTo>
                    <a:lnTo>
                      <a:pt x="0" y="251440"/>
                    </a:lnTo>
                    <a:cubicBezTo>
                      <a:pt x="301" y="262910"/>
                      <a:pt x="906" y="271362"/>
                      <a:pt x="6338" y="278002"/>
                    </a:cubicBezTo>
                    <a:cubicBezTo>
                      <a:pt x="12978" y="286152"/>
                      <a:pt x="22938" y="286756"/>
                      <a:pt x="31992" y="286756"/>
                    </a:cubicBezTo>
                    <a:cubicBezTo>
                      <a:pt x="33804" y="286756"/>
                      <a:pt x="35615" y="286756"/>
                      <a:pt x="37727" y="286756"/>
                    </a:cubicBezTo>
                    <a:cubicBezTo>
                      <a:pt x="68815" y="286152"/>
                      <a:pt x="100204" y="280719"/>
                      <a:pt x="130386" y="271060"/>
                    </a:cubicBezTo>
                    <a:cubicBezTo>
                      <a:pt x="184110" y="253855"/>
                      <a:pt x="222139" y="225179"/>
                      <a:pt x="246888" y="183222"/>
                    </a:cubicBezTo>
                    <a:cubicBezTo>
                      <a:pt x="276768" y="132511"/>
                      <a:pt x="283710" y="76971"/>
                      <a:pt x="286426" y="34410"/>
                    </a:cubicBezTo>
                    <a:cubicBezTo>
                      <a:pt x="287332" y="24751"/>
                      <a:pt x="287332" y="14790"/>
                      <a:pt x="280390" y="7546"/>
                    </a:cubicBezTo>
                    <a:close/>
                    <a:moveTo>
                      <a:pt x="32295" y="274682"/>
                    </a:moveTo>
                    <a:cubicBezTo>
                      <a:pt x="31992" y="274682"/>
                      <a:pt x="31691" y="274682"/>
                      <a:pt x="31088" y="274682"/>
                    </a:cubicBezTo>
                    <a:cubicBezTo>
                      <a:pt x="31691" y="274682"/>
                      <a:pt x="32597" y="274682"/>
                      <a:pt x="33200" y="274682"/>
                    </a:cubicBezTo>
                    <a:cubicBezTo>
                      <a:pt x="32898" y="274682"/>
                      <a:pt x="32597" y="274682"/>
                      <a:pt x="32295" y="274682"/>
                    </a:cubicBezTo>
                    <a:close/>
                    <a:moveTo>
                      <a:pt x="256244" y="12074"/>
                    </a:moveTo>
                    <a:cubicBezTo>
                      <a:pt x="256244" y="12074"/>
                      <a:pt x="256546" y="12074"/>
                      <a:pt x="256546" y="12074"/>
                    </a:cubicBezTo>
                    <a:cubicBezTo>
                      <a:pt x="257150" y="12074"/>
                      <a:pt x="257452" y="12074"/>
                      <a:pt x="257753" y="12074"/>
                    </a:cubicBezTo>
                    <a:cubicBezTo>
                      <a:pt x="257452" y="12074"/>
                      <a:pt x="256848" y="12074"/>
                      <a:pt x="25624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799" name="Freeform 1798">
                <a:extLst>
                  <a:ext uri="{FF2B5EF4-FFF2-40B4-BE49-F238E27FC236}">
                    <a16:creationId xmlns:a16="http://schemas.microsoft.com/office/drawing/2014/main" id="{896F1BF0-6EAE-BA49-9A9C-852FFDCD68B8}"/>
                  </a:ext>
                </a:extLst>
              </p:cNvPr>
              <p:cNvSpPr/>
              <p:nvPr/>
            </p:nvSpPr>
            <p:spPr>
              <a:xfrm>
                <a:off x="6905231" y="301"/>
                <a:ext cx="286510" cy="286454"/>
              </a:xfrm>
              <a:custGeom>
                <a:avLst/>
                <a:gdLst>
                  <a:gd name="connsiteX0" fmla="*/ 73953 w 286510"/>
                  <a:gd name="connsiteY0" fmla="*/ 226990 h 286454"/>
                  <a:gd name="connsiteX1" fmla="*/ 256855 w 286510"/>
                  <a:gd name="connsiteY1" fmla="*/ 286454 h 286454"/>
                  <a:gd name="connsiteX2" fmla="*/ 260175 w 286510"/>
                  <a:gd name="connsiteY2" fmla="*/ 286454 h 286454"/>
                  <a:gd name="connsiteX3" fmla="*/ 280096 w 286510"/>
                  <a:gd name="connsiteY3" fmla="*/ 279814 h 286454"/>
                  <a:gd name="connsiteX4" fmla="*/ 286434 w 286510"/>
                  <a:gd name="connsiteY4" fmla="*/ 256571 h 286454"/>
                  <a:gd name="connsiteX5" fmla="*/ 276473 w 286510"/>
                  <a:gd name="connsiteY5" fmla="*/ 177487 h 286454"/>
                  <a:gd name="connsiteX6" fmla="*/ 158764 w 286510"/>
                  <a:gd name="connsiteY6" fmla="*/ 26261 h 286454"/>
                  <a:gd name="connsiteX7" fmla="*/ 45582 w 286510"/>
                  <a:gd name="connsiteY7" fmla="*/ 0 h 286454"/>
                  <a:gd name="connsiteX8" fmla="*/ 45280 w 286510"/>
                  <a:gd name="connsiteY8" fmla="*/ 0 h 286454"/>
                  <a:gd name="connsiteX9" fmla="*/ 44978 w 286510"/>
                  <a:gd name="connsiteY9" fmla="*/ 0 h 286454"/>
                  <a:gd name="connsiteX10" fmla="*/ 39847 w 286510"/>
                  <a:gd name="connsiteY10" fmla="*/ 0 h 286454"/>
                  <a:gd name="connsiteX11" fmla="*/ 36527 w 286510"/>
                  <a:gd name="connsiteY11" fmla="*/ 0 h 286454"/>
                  <a:gd name="connsiteX12" fmla="*/ 7251 w 286510"/>
                  <a:gd name="connsiteY12" fmla="*/ 8754 h 286454"/>
                  <a:gd name="connsiteX13" fmla="*/ 7 w 286510"/>
                  <a:gd name="connsiteY13" fmla="*/ 38637 h 286454"/>
                  <a:gd name="connsiteX14" fmla="*/ 16607 w 286510"/>
                  <a:gd name="connsiteY14" fmla="*/ 135832 h 286454"/>
                  <a:gd name="connsiteX15" fmla="*/ 73953 w 286510"/>
                  <a:gd name="connsiteY15" fmla="*/ 226990 h 286454"/>
                  <a:gd name="connsiteX16" fmla="*/ 261684 w 286510"/>
                  <a:gd name="connsiteY16" fmla="*/ 274380 h 286454"/>
                  <a:gd name="connsiteX17" fmla="*/ 260478 w 286510"/>
                  <a:gd name="connsiteY17" fmla="*/ 274380 h 286454"/>
                  <a:gd name="connsiteX18" fmla="*/ 260175 w 286510"/>
                  <a:gd name="connsiteY18" fmla="*/ 274380 h 286454"/>
                  <a:gd name="connsiteX19" fmla="*/ 261684 w 286510"/>
                  <a:gd name="connsiteY19" fmla="*/ 274380 h 286454"/>
                  <a:gd name="connsiteX20" fmla="*/ 36226 w 286510"/>
                  <a:gd name="connsiteY20" fmla="*/ 12074 h 286454"/>
                  <a:gd name="connsiteX21" fmla="*/ 39545 w 286510"/>
                  <a:gd name="connsiteY21" fmla="*/ 12074 h 286454"/>
                  <a:gd name="connsiteX22" fmla="*/ 35622 w 286510"/>
                  <a:gd name="connsiteY22" fmla="*/ 12074 h 286454"/>
                  <a:gd name="connsiteX23" fmla="*/ 36226 w 286510"/>
                  <a:gd name="connsiteY23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510" h="286454">
                    <a:moveTo>
                      <a:pt x="73953" y="226990"/>
                    </a:moveTo>
                    <a:cubicBezTo>
                      <a:pt x="131902" y="276493"/>
                      <a:pt x="202226" y="284643"/>
                      <a:pt x="256855" y="286454"/>
                    </a:cubicBezTo>
                    <a:cubicBezTo>
                      <a:pt x="258063" y="286454"/>
                      <a:pt x="259270" y="286454"/>
                      <a:pt x="260175" y="286454"/>
                    </a:cubicBezTo>
                    <a:cubicBezTo>
                      <a:pt x="266514" y="286454"/>
                      <a:pt x="274361" y="285851"/>
                      <a:pt x="280096" y="279814"/>
                    </a:cubicBezTo>
                    <a:cubicBezTo>
                      <a:pt x="286434" y="273475"/>
                      <a:pt x="286736" y="264419"/>
                      <a:pt x="286434" y="256571"/>
                    </a:cubicBezTo>
                    <a:cubicBezTo>
                      <a:pt x="286132" y="230310"/>
                      <a:pt x="282812" y="203748"/>
                      <a:pt x="276473" y="177487"/>
                    </a:cubicBezTo>
                    <a:cubicBezTo>
                      <a:pt x="258364" y="102327"/>
                      <a:pt x="220033" y="52824"/>
                      <a:pt x="158764" y="26261"/>
                    </a:cubicBezTo>
                    <a:cubicBezTo>
                      <a:pt x="124357" y="11470"/>
                      <a:pt x="87233" y="2717"/>
                      <a:pt x="45582" y="0"/>
                    </a:cubicBezTo>
                    <a:lnTo>
                      <a:pt x="45280" y="0"/>
                    </a:lnTo>
                    <a:lnTo>
                      <a:pt x="44978" y="0"/>
                    </a:lnTo>
                    <a:lnTo>
                      <a:pt x="39847" y="0"/>
                    </a:lnTo>
                    <a:cubicBezTo>
                      <a:pt x="38640" y="0"/>
                      <a:pt x="37433" y="0"/>
                      <a:pt x="36527" y="0"/>
                    </a:cubicBezTo>
                    <a:cubicBezTo>
                      <a:pt x="25059" y="0"/>
                      <a:pt x="14193" y="604"/>
                      <a:pt x="7251" y="8754"/>
                    </a:cubicBezTo>
                    <a:cubicBezTo>
                      <a:pt x="913" y="15998"/>
                      <a:pt x="309" y="25657"/>
                      <a:pt x="7" y="38637"/>
                    </a:cubicBezTo>
                    <a:cubicBezTo>
                      <a:pt x="-295" y="76066"/>
                      <a:pt x="8760" y="110175"/>
                      <a:pt x="16607" y="135832"/>
                    </a:cubicBezTo>
                    <a:cubicBezTo>
                      <a:pt x="28378" y="174167"/>
                      <a:pt x="47695" y="204955"/>
                      <a:pt x="73953" y="226990"/>
                    </a:cubicBezTo>
                    <a:close/>
                    <a:moveTo>
                      <a:pt x="261684" y="274380"/>
                    </a:moveTo>
                    <a:cubicBezTo>
                      <a:pt x="261382" y="274380"/>
                      <a:pt x="260779" y="274380"/>
                      <a:pt x="260478" y="274380"/>
                    </a:cubicBezTo>
                    <a:cubicBezTo>
                      <a:pt x="260478" y="274380"/>
                      <a:pt x="260478" y="274380"/>
                      <a:pt x="260175" y="274380"/>
                    </a:cubicBezTo>
                    <a:cubicBezTo>
                      <a:pt x="260779" y="274380"/>
                      <a:pt x="261081" y="274380"/>
                      <a:pt x="261684" y="274380"/>
                    </a:cubicBezTo>
                    <a:close/>
                    <a:moveTo>
                      <a:pt x="36226" y="12074"/>
                    </a:moveTo>
                    <a:cubicBezTo>
                      <a:pt x="37433" y="12074"/>
                      <a:pt x="38338" y="12074"/>
                      <a:pt x="39545" y="12074"/>
                    </a:cubicBezTo>
                    <a:cubicBezTo>
                      <a:pt x="38036" y="12074"/>
                      <a:pt x="36829" y="12074"/>
                      <a:pt x="35622" y="12074"/>
                    </a:cubicBezTo>
                    <a:cubicBezTo>
                      <a:pt x="35924" y="12074"/>
                      <a:pt x="36226" y="12074"/>
                      <a:pt x="3622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0" name="Freeform 1799">
                <a:extLst>
                  <a:ext uri="{FF2B5EF4-FFF2-40B4-BE49-F238E27FC236}">
                    <a16:creationId xmlns:a16="http://schemas.microsoft.com/office/drawing/2014/main" id="{584E17E4-D852-AD4A-BD6C-87F84B688823}"/>
                  </a:ext>
                </a:extLst>
              </p:cNvPr>
              <p:cNvSpPr/>
              <p:nvPr/>
            </p:nvSpPr>
            <p:spPr>
              <a:xfrm>
                <a:off x="9728888" y="2812927"/>
                <a:ext cx="286899" cy="287963"/>
              </a:xfrm>
              <a:custGeom>
                <a:avLst/>
                <a:gdLst>
                  <a:gd name="connsiteX0" fmla="*/ 14961 w 286899"/>
                  <a:gd name="connsiteY0" fmla="*/ 125871 h 287963"/>
                  <a:gd name="connsiteX1" fmla="*/ 165267 w 286899"/>
                  <a:gd name="connsiteY1" fmla="*/ 273777 h 287963"/>
                  <a:gd name="connsiteX2" fmla="*/ 237402 w 286899"/>
                  <a:gd name="connsiteY2" fmla="*/ 285850 h 287963"/>
                  <a:gd name="connsiteX3" fmla="*/ 249777 w 286899"/>
                  <a:gd name="connsiteY3" fmla="*/ 287360 h 287963"/>
                  <a:gd name="connsiteX4" fmla="*/ 260038 w 286899"/>
                  <a:gd name="connsiteY4" fmla="*/ 287964 h 287963"/>
                  <a:gd name="connsiteX5" fmla="*/ 286900 w 286899"/>
                  <a:gd name="connsiteY5" fmla="*/ 253251 h 287963"/>
                  <a:gd name="connsiteX6" fmla="*/ 253398 w 286899"/>
                  <a:gd name="connsiteY6" fmla="*/ 111986 h 287963"/>
                  <a:gd name="connsiteX7" fmla="*/ 158627 w 286899"/>
                  <a:gd name="connsiteY7" fmla="*/ 25657 h 287963"/>
                  <a:gd name="connsiteX8" fmla="*/ 48765 w 286899"/>
                  <a:gd name="connsiteY8" fmla="*/ 1509 h 287963"/>
                  <a:gd name="connsiteX9" fmla="*/ 44237 w 286899"/>
                  <a:gd name="connsiteY9" fmla="*/ 1207 h 287963"/>
                  <a:gd name="connsiteX10" fmla="*/ 40314 w 286899"/>
                  <a:gd name="connsiteY10" fmla="*/ 906 h 287963"/>
                  <a:gd name="connsiteX11" fmla="*/ 26732 w 286899"/>
                  <a:gd name="connsiteY11" fmla="*/ 0 h 287963"/>
                  <a:gd name="connsiteX12" fmla="*/ 6208 w 286899"/>
                  <a:gd name="connsiteY12" fmla="*/ 7244 h 287963"/>
                  <a:gd name="connsiteX13" fmla="*/ 474 w 286899"/>
                  <a:gd name="connsiteY13" fmla="*/ 38033 h 287963"/>
                  <a:gd name="connsiteX14" fmla="*/ 14961 w 286899"/>
                  <a:gd name="connsiteY14" fmla="*/ 125871 h 287963"/>
                  <a:gd name="connsiteX15" fmla="*/ 260642 w 286899"/>
                  <a:gd name="connsiteY15" fmla="*/ 276191 h 287963"/>
                  <a:gd name="connsiteX16" fmla="*/ 260340 w 286899"/>
                  <a:gd name="connsiteY16" fmla="*/ 276191 h 287963"/>
                  <a:gd name="connsiteX17" fmla="*/ 258227 w 286899"/>
                  <a:gd name="connsiteY17" fmla="*/ 276191 h 287963"/>
                  <a:gd name="connsiteX18" fmla="*/ 260642 w 286899"/>
                  <a:gd name="connsiteY18" fmla="*/ 276191 h 287963"/>
                  <a:gd name="connsiteX19" fmla="*/ 27034 w 286899"/>
                  <a:gd name="connsiteY19" fmla="*/ 12677 h 287963"/>
                  <a:gd name="connsiteX20" fmla="*/ 27034 w 286899"/>
                  <a:gd name="connsiteY20" fmla="*/ 12677 h 287963"/>
                  <a:gd name="connsiteX21" fmla="*/ 24317 w 286899"/>
                  <a:gd name="connsiteY21" fmla="*/ 12677 h 287963"/>
                  <a:gd name="connsiteX22" fmla="*/ 27034 w 286899"/>
                  <a:gd name="connsiteY22" fmla="*/ 12677 h 2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99" h="287963">
                    <a:moveTo>
                      <a:pt x="14961" y="125871"/>
                    </a:moveTo>
                    <a:cubicBezTo>
                      <a:pt x="37597" y="202842"/>
                      <a:pt x="88303" y="252647"/>
                      <a:pt x="165267" y="273777"/>
                    </a:cubicBezTo>
                    <a:cubicBezTo>
                      <a:pt x="189413" y="280417"/>
                      <a:pt x="213860" y="283134"/>
                      <a:pt x="237402" y="285850"/>
                    </a:cubicBezTo>
                    <a:cubicBezTo>
                      <a:pt x="241627" y="286454"/>
                      <a:pt x="245551" y="286756"/>
                      <a:pt x="249777" y="287360"/>
                    </a:cubicBezTo>
                    <a:cubicBezTo>
                      <a:pt x="254002" y="287964"/>
                      <a:pt x="257322" y="287964"/>
                      <a:pt x="260038" y="287964"/>
                    </a:cubicBezTo>
                    <a:cubicBezTo>
                      <a:pt x="286900" y="287964"/>
                      <a:pt x="286900" y="264419"/>
                      <a:pt x="286900" y="253251"/>
                    </a:cubicBezTo>
                    <a:cubicBezTo>
                      <a:pt x="286900" y="201635"/>
                      <a:pt x="275733" y="153943"/>
                      <a:pt x="253398" y="111986"/>
                    </a:cubicBezTo>
                    <a:cubicBezTo>
                      <a:pt x="232572" y="72745"/>
                      <a:pt x="200881" y="43466"/>
                      <a:pt x="158627" y="25657"/>
                    </a:cubicBezTo>
                    <a:cubicBezTo>
                      <a:pt x="122710" y="10263"/>
                      <a:pt x="86794" y="2415"/>
                      <a:pt x="48765" y="1509"/>
                    </a:cubicBezTo>
                    <a:cubicBezTo>
                      <a:pt x="47256" y="1509"/>
                      <a:pt x="45746" y="1207"/>
                      <a:pt x="44237" y="1207"/>
                    </a:cubicBezTo>
                    <a:cubicBezTo>
                      <a:pt x="42728" y="1207"/>
                      <a:pt x="41521" y="1207"/>
                      <a:pt x="40314" y="906"/>
                    </a:cubicBezTo>
                    <a:cubicBezTo>
                      <a:pt x="34277" y="302"/>
                      <a:pt x="30353" y="0"/>
                      <a:pt x="26732" y="0"/>
                    </a:cubicBezTo>
                    <a:cubicBezTo>
                      <a:pt x="20394" y="0"/>
                      <a:pt x="11943" y="906"/>
                      <a:pt x="6208" y="7244"/>
                    </a:cubicBezTo>
                    <a:cubicBezTo>
                      <a:pt x="-733" y="14790"/>
                      <a:pt x="-432" y="25657"/>
                      <a:pt x="474" y="38033"/>
                    </a:cubicBezTo>
                    <a:cubicBezTo>
                      <a:pt x="3492" y="74255"/>
                      <a:pt x="7717" y="101119"/>
                      <a:pt x="14961" y="125871"/>
                    </a:cubicBezTo>
                    <a:close/>
                    <a:moveTo>
                      <a:pt x="260642" y="276191"/>
                    </a:moveTo>
                    <a:cubicBezTo>
                      <a:pt x="260642" y="276191"/>
                      <a:pt x="260340" y="276191"/>
                      <a:pt x="260340" y="276191"/>
                    </a:cubicBezTo>
                    <a:cubicBezTo>
                      <a:pt x="259736" y="276191"/>
                      <a:pt x="258831" y="276191"/>
                      <a:pt x="258227" y="276191"/>
                    </a:cubicBezTo>
                    <a:cubicBezTo>
                      <a:pt x="258831" y="276191"/>
                      <a:pt x="259736" y="276191"/>
                      <a:pt x="260642" y="276191"/>
                    </a:cubicBezTo>
                    <a:close/>
                    <a:moveTo>
                      <a:pt x="27034" y="12677"/>
                    </a:moveTo>
                    <a:cubicBezTo>
                      <a:pt x="27034" y="12677"/>
                      <a:pt x="27034" y="12677"/>
                      <a:pt x="27034" y="12677"/>
                    </a:cubicBezTo>
                    <a:cubicBezTo>
                      <a:pt x="26128" y="12677"/>
                      <a:pt x="25223" y="12677"/>
                      <a:pt x="24317" y="12677"/>
                    </a:cubicBezTo>
                    <a:cubicBezTo>
                      <a:pt x="25223" y="12677"/>
                      <a:pt x="26128" y="12677"/>
                      <a:pt x="27034" y="12677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1" name="Freeform 1800">
                <a:extLst>
                  <a:ext uri="{FF2B5EF4-FFF2-40B4-BE49-F238E27FC236}">
                    <a16:creationId xmlns:a16="http://schemas.microsoft.com/office/drawing/2014/main" id="{4C1251E8-3127-CE46-9D5E-51183F15A908}"/>
                  </a:ext>
                </a:extLst>
              </p:cNvPr>
              <p:cNvSpPr/>
              <p:nvPr/>
            </p:nvSpPr>
            <p:spPr>
              <a:xfrm>
                <a:off x="7535629" y="5316459"/>
                <a:ext cx="287869" cy="286454"/>
              </a:xfrm>
              <a:custGeom>
                <a:avLst/>
                <a:gdLst>
                  <a:gd name="connsiteX0" fmla="*/ 261183 w 287869"/>
                  <a:gd name="connsiteY0" fmla="*/ 0 h 286454"/>
                  <a:gd name="connsiteX1" fmla="*/ 253336 w 287869"/>
                  <a:gd name="connsiteY1" fmla="*/ 302 h 286454"/>
                  <a:gd name="connsiteX2" fmla="*/ 141361 w 287869"/>
                  <a:gd name="connsiteY2" fmla="*/ 21733 h 286454"/>
                  <a:gd name="connsiteX3" fmla="*/ 21539 w 287869"/>
                  <a:gd name="connsiteY3" fmla="*/ 139454 h 286454"/>
                  <a:gd name="connsiteX4" fmla="*/ 1015 w 287869"/>
                  <a:gd name="connsiteY4" fmla="*/ 237856 h 286454"/>
                  <a:gd name="connsiteX5" fmla="*/ 1015 w 287869"/>
                  <a:gd name="connsiteY5" fmla="*/ 239667 h 286454"/>
                  <a:gd name="connsiteX6" fmla="*/ 6448 w 287869"/>
                  <a:gd name="connsiteY6" fmla="*/ 277399 h 286454"/>
                  <a:gd name="connsiteX7" fmla="*/ 43873 w 287869"/>
                  <a:gd name="connsiteY7" fmla="*/ 286454 h 286454"/>
                  <a:gd name="connsiteX8" fmla="*/ 58964 w 287869"/>
                  <a:gd name="connsiteY8" fmla="*/ 286454 h 286454"/>
                  <a:gd name="connsiteX9" fmla="*/ 146190 w 287869"/>
                  <a:gd name="connsiteY9" fmla="*/ 266834 h 286454"/>
                  <a:gd name="connsiteX10" fmla="*/ 265409 w 287869"/>
                  <a:gd name="connsiteY10" fmla="*/ 148811 h 286454"/>
                  <a:gd name="connsiteX11" fmla="*/ 287441 w 287869"/>
                  <a:gd name="connsiteY11" fmla="*/ 34410 h 286454"/>
                  <a:gd name="connsiteX12" fmla="*/ 282009 w 287869"/>
                  <a:gd name="connsiteY12" fmla="*/ 6641 h 286454"/>
                  <a:gd name="connsiteX13" fmla="*/ 261183 w 287869"/>
                  <a:gd name="connsiteY13" fmla="*/ 0 h 286454"/>
                  <a:gd name="connsiteX14" fmla="*/ 43572 w 287869"/>
                  <a:gd name="connsiteY14" fmla="*/ 274682 h 286454"/>
                  <a:gd name="connsiteX15" fmla="*/ 42968 w 287869"/>
                  <a:gd name="connsiteY15" fmla="*/ 274682 h 286454"/>
                  <a:gd name="connsiteX16" fmla="*/ 45081 w 287869"/>
                  <a:gd name="connsiteY16" fmla="*/ 274682 h 286454"/>
                  <a:gd name="connsiteX17" fmla="*/ 43572 w 287869"/>
                  <a:gd name="connsiteY17" fmla="*/ 274682 h 286454"/>
                  <a:gd name="connsiteX18" fmla="*/ 260882 w 287869"/>
                  <a:gd name="connsiteY18" fmla="*/ 12074 h 286454"/>
                  <a:gd name="connsiteX19" fmla="*/ 260882 w 287869"/>
                  <a:gd name="connsiteY19" fmla="*/ 12074 h 286454"/>
                  <a:gd name="connsiteX20" fmla="*/ 263598 w 287869"/>
                  <a:gd name="connsiteY20" fmla="*/ 12074 h 286454"/>
                  <a:gd name="connsiteX21" fmla="*/ 260882 w 287869"/>
                  <a:gd name="connsiteY21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869" h="286454">
                    <a:moveTo>
                      <a:pt x="261183" y="0"/>
                    </a:moveTo>
                    <a:cubicBezTo>
                      <a:pt x="259070" y="0"/>
                      <a:pt x="256354" y="0"/>
                      <a:pt x="253336" y="302"/>
                    </a:cubicBezTo>
                    <a:cubicBezTo>
                      <a:pt x="222249" y="2716"/>
                      <a:pt x="181201" y="7244"/>
                      <a:pt x="141361" y="21733"/>
                    </a:cubicBezTo>
                    <a:cubicBezTo>
                      <a:pt x="83412" y="42862"/>
                      <a:pt x="43270" y="82706"/>
                      <a:pt x="21539" y="139454"/>
                    </a:cubicBezTo>
                    <a:cubicBezTo>
                      <a:pt x="10372" y="169639"/>
                      <a:pt x="3430" y="201936"/>
                      <a:pt x="1015" y="237856"/>
                    </a:cubicBezTo>
                    <a:lnTo>
                      <a:pt x="1015" y="239667"/>
                    </a:lnTo>
                    <a:cubicBezTo>
                      <a:pt x="-494" y="257778"/>
                      <a:pt x="-1400" y="268947"/>
                      <a:pt x="6448" y="277399"/>
                    </a:cubicBezTo>
                    <a:cubicBezTo>
                      <a:pt x="13993" y="285850"/>
                      <a:pt x="26670" y="286454"/>
                      <a:pt x="43873" y="286454"/>
                    </a:cubicBezTo>
                    <a:cubicBezTo>
                      <a:pt x="48400" y="286454"/>
                      <a:pt x="53230" y="286454"/>
                      <a:pt x="58964" y="286454"/>
                    </a:cubicBezTo>
                    <a:cubicBezTo>
                      <a:pt x="81299" y="286152"/>
                      <a:pt x="115404" y="278304"/>
                      <a:pt x="146190" y="266834"/>
                    </a:cubicBezTo>
                    <a:cubicBezTo>
                      <a:pt x="202630" y="245704"/>
                      <a:pt x="242773" y="206162"/>
                      <a:pt x="265409" y="148811"/>
                    </a:cubicBezTo>
                    <a:cubicBezTo>
                      <a:pt x="280198" y="111684"/>
                      <a:pt x="284122" y="73651"/>
                      <a:pt x="287441" y="34410"/>
                    </a:cubicBezTo>
                    <a:cubicBezTo>
                      <a:pt x="288347" y="23544"/>
                      <a:pt x="288347" y="13583"/>
                      <a:pt x="282009" y="6641"/>
                    </a:cubicBezTo>
                    <a:cubicBezTo>
                      <a:pt x="275671" y="905"/>
                      <a:pt x="267522" y="0"/>
                      <a:pt x="261183" y="0"/>
                    </a:cubicBezTo>
                    <a:close/>
                    <a:moveTo>
                      <a:pt x="43572" y="274682"/>
                    </a:moveTo>
                    <a:cubicBezTo>
                      <a:pt x="43270" y="274682"/>
                      <a:pt x="43270" y="274682"/>
                      <a:pt x="42968" y="274682"/>
                    </a:cubicBezTo>
                    <a:cubicBezTo>
                      <a:pt x="43572" y="274682"/>
                      <a:pt x="44477" y="274682"/>
                      <a:pt x="45081" y="274682"/>
                    </a:cubicBezTo>
                    <a:cubicBezTo>
                      <a:pt x="44477" y="274682"/>
                      <a:pt x="43873" y="274682"/>
                      <a:pt x="43572" y="274682"/>
                    </a:cubicBezTo>
                    <a:close/>
                    <a:moveTo>
                      <a:pt x="260882" y="12074"/>
                    </a:moveTo>
                    <a:cubicBezTo>
                      <a:pt x="261183" y="12074"/>
                      <a:pt x="261183" y="12074"/>
                      <a:pt x="260882" y="12074"/>
                    </a:cubicBezTo>
                    <a:cubicBezTo>
                      <a:pt x="261787" y="12074"/>
                      <a:pt x="262692" y="12074"/>
                      <a:pt x="263598" y="12074"/>
                    </a:cubicBezTo>
                    <a:cubicBezTo>
                      <a:pt x="262692" y="12074"/>
                      <a:pt x="262089" y="12074"/>
                      <a:pt x="26088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2" name="Freeform 1801">
                <a:extLst>
                  <a:ext uri="{FF2B5EF4-FFF2-40B4-BE49-F238E27FC236}">
                    <a16:creationId xmlns:a16="http://schemas.microsoft.com/office/drawing/2014/main" id="{05E06B46-A627-5447-BF05-7DA25EF72DCC}"/>
                  </a:ext>
                </a:extLst>
              </p:cNvPr>
              <p:cNvSpPr/>
              <p:nvPr/>
            </p:nvSpPr>
            <p:spPr>
              <a:xfrm>
                <a:off x="8783344" y="4692538"/>
                <a:ext cx="286873" cy="286756"/>
              </a:xfrm>
              <a:custGeom>
                <a:avLst/>
                <a:gdLst>
                  <a:gd name="connsiteX0" fmla="*/ 71344 w 286873"/>
                  <a:gd name="connsiteY0" fmla="*/ 221557 h 286756"/>
                  <a:gd name="connsiteX1" fmla="*/ 259378 w 286873"/>
                  <a:gd name="connsiteY1" fmla="*/ 286756 h 286756"/>
                  <a:gd name="connsiteX2" fmla="*/ 261189 w 286873"/>
                  <a:gd name="connsiteY2" fmla="*/ 286756 h 286756"/>
                  <a:gd name="connsiteX3" fmla="*/ 286844 w 286873"/>
                  <a:gd name="connsiteY3" fmla="*/ 256571 h 286756"/>
                  <a:gd name="connsiteX4" fmla="*/ 261793 w 286873"/>
                  <a:gd name="connsiteY4" fmla="*/ 127984 h 286756"/>
                  <a:gd name="connsiteX5" fmla="*/ 151930 w 286873"/>
                  <a:gd name="connsiteY5" fmla="*/ 22337 h 286756"/>
                  <a:gd name="connsiteX6" fmla="*/ 48407 w 286873"/>
                  <a:gd name="connsiteY6" fmla="*/ 0 h 286756"/>
                  <a:gd name="connsiteX7" fmla="*/ 48104 w 286873"/>
                  <a:gd name="connsiteY7" fmla="*/ 0 h 286756"/>
                  <a:gd name="connsiteX8" fmla="*/ 47802 w 286873"/>
                  <a:gd name="connsiteY8" fmla="*/ 0 h 286756"/>
                  <a:gd name="connsiteX9" fmla="*/ 34523 w 286873"/>
                  <a:gd name="connsiteY9" fmla="*/ 0 h 286756"/>
                  <a:gd name="connsiteX10" fmla="*/ 34220 w 286873"/>
                  <a:gd name="connsiteY10" fmla="*/ 0 h 286756"/>
                  <a:gd name="connsiteX11" fmla="*/ 33919 w 286873"/>
                  <a:gd name="connsiteY11" fmla="*/ 0 h 286756"/>
                  <a:gd name="connsiteX12" fmla="*/ 6453 w 286873"/>
                  <a:gd name="connsiteY12" fmla="*/ 8452 h 286756"/>
                  <a:gd name="connsiteX13" fmla="*/ 417 w 286873"/>
                  <a:gd name="connsiteY13" fmla="*/ 37429 h 286756"/>
                  <a:gd name="connsiteX14" fmla="*/ 4944 w 286873"/>
                  <a:gd name="connsiteY14" fmla="*/ 79085 h 286756"/>
                  <a:gd name="connsiteX15" fmla="*/ 71344 w 286873"/>
                  <a:gd name="connsiteY15" fmla="*/ 221557 h 286756"/>
                  <a:gd name="connsiteX16" fmla="*/ 261793 w 286873"/>
                  <a:gd name="connsiteY16" fmla="*/ 274682 h 286756"/>
                  <a:gd name="connsiteX17" fmla="*/ 261189 w 286873"/>
                  <a:gd name="connsiteY17" fmla="*/ 274682 h 286756"/>
                  <a:gd name="connsiteX18" fmla="*/ 259981 w 286873"/>
                  <a:gd name="connsiteY18" fmla="*/ 274682 h 286756"/>
                  <a:gd name="connsiteX19" fmla="*/ 261793 w 286873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873" h="286756">
                    <a:moveTo>
                      <a:pt x="71344" y="221557"/>
                    </a:moveTo>
                    <a:cubicBezTo>
                      <a:pt x="126577" y="273475"/>
                      <a:pt x="197505" y="283436"/>
                      <a:pt x="259378" y="286756"/>
                    </a:cubicBezTo>
                    <a:cubicBezTo>
                      <a:pt x="259981" y="286756"/>
                      <a:pt x="260585" y="286756"/>
                      <a:pt x="261189" y="286756"/>
                    </a:cubicBezTo>
                    <a:cubicBezTo>
                      <a:pt x="269036" y="286756"/>
                      <a:pt x="286844" y="283738"/>
                      <a:pt x="286844" y="256571"/>
                    </a:cubicBezTo>
                    <a:cubicBezTo>
                      <a:pt x="287447" y="211596"/>
                      <a:pt x="278996" y="168432"/>
                      <a:pt x="261793" y="127984"/>
                    </a:cubicBezTo>
                    <a:cubicBezTo>
                      <a:pt x="240665" y="77877"/>
                      <a:pt x="203541" y="42259"/>
                      <a:pt x="151930" y="22337"/>
                    </a:cubicBezTo>
                    <a:cubicBezTo>
                      <a:pt x="118126" y="8452"/>
                      <a:pt x="84021" y="1207"/>
                      <a:pt x="48407" y="0"/>
                    </a:cubicBezTo>
                    <a:lnTo>
                      <a:pt x="48104" y="0"/>
                    </a:lnTo>
                    <a:lnTo>
                      <a:pt x="47802" y="0"/>
                    </a:lnTo>
                    <a:lnTo>
                      <a:pt x="34523" y="0"/>
                    </a:lnTo>
                    <a:lnTo>
                      <a:pt x="34220" y="0"/>
                    </a:lnTo>
                    <a:lnTo>
                      <a:pt x="33919" y="0"/>
                    </a:lnTo>
                    <a:cubicBezTo>
                      <a:pt x="23355" y="302"/>
                      <a:pt x="13093" y="1207"/>
                      <a:pt x="6453" y="8452"/>
                    </a:cubicBezTo>
                    <a:cubicBezTo>
                      <a:pt x="-489" y="15998"/>
                      <a:pt x="-489" y="26261"/>
                      <a:pt x="417" y="37429"/>
                    </a:cubicBezTo>
                    <a:cubicBezTo>
                      <a:pt x="1322" y="51616"/>
                      <a:pt x="2832" y="65501"/>
                      <a:pt x="4944" y="79085"/>
                    </a:cubicBezTo>
                    <a:cubicBezTo>
                      <a:pt x="15206" y="144284"/>
                      <a:pt x="35730" y="188052"/>
                      <a:pt x="71344" y="221557"/>
                    </a:cubicBezTo>
                    <a:close/>
                    <a:moveTo>
                      <a:pt x="261793" y="274682"/>
                    </a:moveTo>
                    <a:cubicBezTo>
                      <a:pt x="261490" y="274682"/>
                      <a:pt x="261490" y="274682"/>
                      <a:pt x="261189" y="274682"/>
                    </a:cubicBezTo>
                    <a:cubicBezTo>
                      <a:pt x="260887" y="274682"/>
                      <a:pt x="260283" y="274682"/>
                      <a:pt x="259981" y="274682"/>
                    </a:cubicBezTo>
                    <a:cubicBezTo>
                      <a:pt x="260887" y="274682"/>
                      <a:pt x="261490" y="274682"/>
                      <a:pt x="26179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3" name="Freeform 1802">
                <a:extLst>
                  <a:ext uri="{FF2B5EF4-FFF2-40B4-BE49-F238E27FC236}">
                    <a16:creationId xmlns:a16="http://schemas.microsoft.com/office/drawing/2014/main" id="{BA72AFE1-7DCD-4A4E-9715-17B348610318}"/>
                  </a:ext>
                </a:extLst>
              </p:cNvPr>
              <p:cNvSpPr/>
              <p:nvPr/>
            </p:nvSpPr>
            <p:spPr>
              <a:xfrm>
                <a:off x="8784483" y="5007366"/>
                <a:ext cx="286006" cy="289774"/>
              </a:xfrm>
              <a:custGeom>
                <a:avLst/>
                <a:gdLst>
                  <a:gd name="connsiteX0" fmla="*/ 25235 w 286006"/>
                  <a:gd name="connsiteY0" fmla="*/ 289775 h 289774"/>
                  <a:gd name="connsiteX1" fmla="*/ 32177 w 286006"/>
                  <a:gd name="connsiteY1" fmla="*/ 289473 h 289774"/>
                  <a:gd name="connsiteX2" fmla="*/ 32177 w 286006"/>
                  <a:gd name="connsiteY2" fmla="*/ 289473 h 289774"/>
                  <a:gd name="connsiteX3" fmla="*/ 32177 w 286006"/>
                  <a:gd name="connsiteY3" fmla="*/ 289473 h 289774"/>
                  <a:gd name="connsiteX4" fmla="*/ 48778 w 286006"/>
                  <a:gd name="connsiteY4" fmla="*/ 287662 h 289774"/>
                  <a:gd name="connsiteX5" fmla="*/ 123628 w 286006"/>
                  <a:gd name="connsiteY5" fmla="*/ 275286 h 289774"/>
                  <a:gd name="connsiteX6" fmla="*/ 255825 w 286006"/>
                  <a:gd name="connsiteY6" fmla="*/ 171450 h 289774"/>
                  <a:gd name="connsiteX7" fmla="*/ 286007 w 286006"/>
                  <a:gd name="connsiteY7" fmla="*/ 51918 h 289774"/>
                  <a:gd name="connsiteX8" fmla="*/ 286007 w 286006"/>
                  <a:gd name="connsiteY8" fmla="*/ 51616 h 289774"/>
                  <a:gd name="connsiteX9" fmla="*/ 286007 w 286006"/>
                  <a:gd name="connsiteY9" fmla="*/ 51314 h 289774"/>
                  <a:gd name="connsiteX10" fmla="*/ 286007 w 286006"/>
                  <a:gd name="connsiteY10" fmla="*/ 34411 h 289774"/>
                  <a:gd name="connsiteX11" fmla="*/ 286007 w 286006"/>
                  <a:gd name="connsiteY11" fmla="*/ 34109 h 289774"/>
                  <a:gd name="connsiteX12" fmla="*/ 286007 w 286006"/>
                  <a:gd name="connsiteY12" fmla="*/ 33807 h 289774"/>
                  <a:gd name="connsiteX13" fmla="*/ 260654 w 286006"/>
                  <a:gd name="connsiteY13" fmla="*/ 0 h 289774"/>
                  <a:gd name="connsiteX14" fmla="*/ 248883 w 286006"/>
                  <a:gd name="connsiteY14" fmla="*/ 905 h 289774"/>
                  <a:gd name="connsiteX15" fmla="*/ 236810 w 286006"/>
                  <a:gd name="connsiteY15" fmla="*/ 2113 h 289774"/>
                  <a:gd name="connsiteX16" fmla="*/ 224436 w 286006"/>
                  <a:gd name="connsiteY16" fmla="*/ 3320 h 289774"/>
                  <a:gd name="connsiteX17" fmla="*/ 126646 w 286006"/>
                  <a:gd name="connsiteY17" fmla="*/ 28676 h 289774"/>
                  <a:gd name="connsiteX18" fmla="*/ 54210 w 286006"/>
                  <a:gd name="connsiteY18" fmla="*/ 83612 h 289774"/>
                  <a:gd name="connsiteX19" fmla="*/ 184 w 286006"/>
                  <a:gd name="connsiteY19" fmla="*/ 258684 h 289774"/>
                  <a:gd name="connsiteX20" fmla="*/ 6221 w 286006"/>
                  <a:gd name="connsiteY20" fmla="*/ 282530 h 289774"/>
                  <a:gd name="connsiteX21" fmla="*/ 25235 w 286006"/>
                  <a:gd name="connsiteY21" fmla="*/ 289775 h 289774"/>
                  <a:gd name="connsiteX22" fmla="*/ 260654 w 286006"/>
                  <a:gd name="connsiteY22" fmla="*/ 12376 h 289774"/>
                  <a:gd name="connsiteX23" fmla="*/ 262767 w 286006"/>
                  <a:gd name="connsiteY23" fmla="*/ 12376 h 289774"/>
                  <a:gd name="connsiteX24" fmla="*/ 260352 w 286006"/>
                  <a:gd name="connsiteY24" fmla="*/ 12376 h 289774"/>
                  <a:gd name="connsiteX25" fmla="*/ 260654 w 286006"/>
                  <a:gd name="connsiteY25" fmla="*/ 12376 h 289774"/>
                  <a:gd name="connsiteX26" fmla="*/ 25537 w 286006"/>
                  <a:gd name="connsiteY26" fmla="*/ 277701 h 289774"/>
                  <a:gd name="connsiteX27" fmla="*/ 25537 w 286006"/>
                  <a:gd name="connsiteY27" fmla="*/ 277701 h 289774"/>
                  <a:gd name="connsiteX28" fmla="*/ 23726 w 286006"/>
                  <a:gd name="connsiteY28" fmla="*/ 277701 h 289774"/>
                  <a:gd name="connsiteX29" fmla="*/ 25537 w 286006"/>
                  <a:gd name="connsiteY29" fmla="*/ 277701 h 28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6006" h="289774">
                    <a:moveTo>
                      <a:pt x="25235" y="289775"/>
                    </a:moveTo>
                    <a:cubicBezTo>
                      <a:pt x="27348" y="289775"/>
                      <a:pt x="29461" y="289775"/>
                      <a:pt x="32177" y="289473"/>
                    </a:cubicBezTo>
                    <a:lnTo>
                      <a:pt x="32177" y="289473"/>
                    </a:lnTo>
                    <a:lnTo>
                      <a:pt x="32177" y="289473"/>
                    </a:lnTo>
                    <a:cubicBezTo>
                      <a:pt x="37610" y="288869"/>
                      <a:pt x="43345" y="288265"/>
                      <a:pt x="48778" y="287662"/>
                    </a:cubicBezTo>
                    <a:cubicBezTo>
                      <a:pt x="73224" y="285247"/>
                      <a:pt x="98578" y="282530"/>
                      <a:pt x="123628" y="275286"/>
                    </a:cubicBezTo>
                    <a:cubicBezTo>
                      <a:pt x="187312" y="256873"/>
                      <a:pt x="230473" y="223066"/>
                      <a:pt x="255825" y="171450"/>
                    </a:cubicBezTo>
                    <a:cubicBezTo>
                      <a:pt x="273633" y="134624"/>
                      <a:pt x="284197" y="93271"/>
                      <a:pt x="286007" y="51918"/>
                    </a:cubicBezTo>
                    <a:lnTo>
                      <a:pt x="286007" y="51616"/>
                    </a:lnTo>
                    <a:lnTo>
                      <a:pt x="286007" y="51314"/>
                    </a:lnTo>
                    <a:lnTo>
                      <a:pt x="286007" y="34411"/>
                    </a:lnTo>
                    <a:lnTo>
                      <a:pt x="286007" y="34109"/>
                    </a:lnTo>
                    <a:lnTo>
                      <a:pt x="286007" y="33807"/>
                    </a:lnTo>
                    <a:cubicBezTo>
                      <a:pt x="285706" y="20224"/>
                      <a:pt x="285101" y="0"/>
                      <a:pt x="260654" y="0"/>
                    </a:cubicBezTo>
                    <a:cubicBezTo>
                      <a:pt x="257636" y="0"/>
                      <a:pt x="254015" y="302"/>
                      <a:pt x="248883" y="905"/>
                    </a:cubicBezTo>
                    <a:cubicBezTo>
                      <a:pt x="244960" y="1207"/>
                      <a:pt x="240734" y="1811"/>
                      <a:pt x="236810" y="2113"/>
                    </a:cubicBezTo>
                    <a:cubicBezTo>
                      <a:pt x="232585" y="2415"/>
                      <a:pt x="228360" y="3018"/>
                      <a:pt x="224436" y="3320"/>
                    </a:cubicBezTo>
                    <a:cubicBezTo>
                      <a:pt x="187614" y="6641"/>
                      <a:pt x="155621" y="15092"/>
                      <a:pt x="126646" y="28676"/>
                    </a:cubicBezTo>
                    <a:cubicBezTo>
                      <a:pt x="94050" y="44070"/>
                      <a:pt x="70810" y="61577"/>
                      <a:pt x="54210" y="83612"/>
                    </a:cubicBezTo>
                    <a:cubicBezTo>
                      <a:pt x="11351" y="139756"/>
                      <a:pt x="2900" y="206766"/>
                      <a:pt x="184" y="258684"/>
                    </a:cubicBezTo>
                    <a:cubicBezTo>
                      <a:pt x="-419" y="266834"/>
                      <a:pt x="184" y="275890"/>
                      <a:pt x="6221" y="282530"/>
                    </a:cubicBezTo>
                    <a:cubicBezTo>
                      <a:pt x="12861" y="289775"/>
                      <a:pt x="22217" y="289775"/>
                      <a:pt x="25235" y="289775"/>
                    </a:cubicBezTo>
                    <a:close/>
                    <a:moveTo>
                      <a:pt x="260654" y="12376"/>
                    </a:moveTo>
                    <a:cubicBezTo>
                      <a:pt x="261258" y="12376"/>
                      <a:pt x="262164" y="12376"/>
                      <a:pt x="262767" y="12376"/>
                    </a:cubicBezTo>
                    <a:cubicBezTo>
                      <a:pt x="262164" y="12376"/>
                      <a:pt x="261258" y="12376"/>
                      <a:pt x="260352" y="12376"/>
                    </a:cubicBezTo>
                    <a:cubicBezTo>
                      <a:pt x="260352" y="12677"/>
                      <a:pt x="260654" y="12376"/>
                      <a:pt x="260654" y="12376"/>
                    </a:cubicBezTo>
                    <a:close/>
                    <a:moveTo>
                      <a:pt x="25537" y="277701"/>
                    </a:moveTo>
                    <a:cubicBezTo>
                      <a:pt x="25235" y="277701"/>
                      <a:pt x="25235" y="277701"/>
                      <a:pt x="25537" y="277701"/>
                    </a:cubicBezTo>
                    <a:cubicBezTo>
                      <a:pt x="24632" y="277701"/>
                      <a:pt x="24330" y="277701"/>
                      <a:pt x="23726" y="277701"/>
                    </a:cubicBezTo>
                    <a:cubicBezTo>
                      <a:pt x="24330" y="277701"/>
                      <a:pt x="24933" y="277701"/>
                      <a:pt x="25537" y="277701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4" name="Freeform 1803">
                <a:extLst>
                  <a:ext uri="{FF2B5EF4-FFF2-40B4-BE49-F238E27FC236}">
                    <a16:creationId xmlns:a16="http://schemas.microsoft.com/office/drawing/2014/main" id="{27042FEF-AEE8-AE42-BCB3-2CFF100FB51B}"/>
                  </a:ext>
                </a:extLst>
              </p:cNvPr>
              <p:cNvSpPr/>
              <p:nvPr/>
            </p:nvSpPr>
            <p:spPr>
              <a:xfrm>
                <a:off x="9106089" y="5634909"/>
                <a:ext cx="286335" cy="286152"/>
              </a:xfrm>
              <a:custGeom>
                <a:avLst/>
                <a:gdLst>
                  <a:gd name="connsiteX0" fmla="*/ 281311 w 286335"/>
                  <a:gd name="connsiteY0" fmla="*/ 202842 h 286152"/>
                  <a:gd name="connsiteX1" fmla="*/ 281311 w 286335"/>
                  <a:gd name="connsiteY1" fmla="*/ 202842 h 286152"/>
                  <a:gd name="connsiteX2" fmla="*/ 281311 w 286335"/>
                  <a:gd name="connsiteY2" fmla="*/ 202842 h 286152"/>
                  <a:gd name="connsiteX3" fmla="*/ 221550 w 286335"/>
                  <a:gd name="connsiteY3" fmla="*/ 69727 h 286152"/>
                  <a:gd name="connsiteX4" fmla="*/ 28386 w 286335"/>
                  <a:gd name="connsiteY4" fmla="*/ 0 h 286152"/>
                  <a:gd name="connsiteX5" fmla="*/ 25670 w 286335"/>
                  <a:gd name="connsiteY5" fmla="*/ 0 h 286152"/>
                  <a:gd name="connsiteX6" fmla="*/ 15 w 286335"/>
                  <a:gd name="connsiteY6" fmla="*/ 30788 h 286152"/>
                  <a:gd name="connsiteX7" fmla="*/ 12691 w 286335"/>
                  <a:gd name="connsiteY7" fmla="*/ 121343 h 286152"/>
                  <a:gd name="connsiteX8" fmla="*/ 98408 w 286335"/>
                  <a:gd name="connsiteY8" fmla="*/ 244799 h 286152"/>
                  <a:gd name="connsiteX9" fmla="*/ 234529 w 286335"/>
                  <a:gd name="connsiteY9" fmla="*/ 286152 h 286152"/>
                  <a:gd name="connsiteX10" fmla="*/ 235132 w 286335"/>
                  <a:gd name="connsiteY10" fmla="*/ 286152 h 286152"/>
                  <a:gd name="connsiteX11" fmla="*/ 235736 w 286335"/>
                  <a:gd name="connsiteY11" fmla="*/ 286152 h 286152"/>
                  <a:gd name="connsiteX12" fmla="*/ 243282 w 286335"/>
                  <a:gd name="connsiteY12" fmla="*/ 286152 h 286152"/>
                  <a:gd name="connsiteX13" fmla="*/ 248714 w 286335"/>
                  <a:gd name="connsiteY13" fmla="*/ 286152 h 286152"/>
                  <a:gd name="connsiteX14" fmla="*/ 254750 w 286335"/>
                  <a:gd name="connsiteY14" fmla="*/ 285850 h 286152"/>
                  <a:gd name="connsiteX15" fmla="*/ 278896 w 286335"/>
                  <a:gd name="connsiteY15" fmla="*/ 278304 h 286152"/>
                  <a:gd name="connsiteX16" fmla="*/ 286140 w 286335"/>
                  <a:gd name="connsiteY16" fmla="*/ 254156 h 286152"/>
                  <a:gd name="connsiteX17" fmla="*/ 282518 w 286335"/>
                  <a:gd name="connsiteY17" fmla="*/ 210690 h 286152"/>
                  <a:gd name="connsiteX18" fmla="*/ 281311 w 286335"/>
                  <a:gd name="connsiteY18" fmla="*/ 202842 h 286152"/>
                  <a:gd name="connsiteX19" fmla="*/ 25670 w 286335"/>
                  <a:gd name="connsiteY19" fmla="*/ 12074 h 286152"/>
                  <a:gd name="connsiteX20" fmla="*/ 25670 w 286335"/>
                  <a:gd name="connsiteY20" fmla="*/ 12074 h 286152"/>
                  <a:gd name="connsiteX21" fmla="*/ 28084 w 286335"/>
                  <a:gd name="connsiteY21" fmla="*/ 12074 h 286152"/>
                  <a:gd name="connsiteX22" fmla="*/ 25670 w 286335"/>
                  <a:gd name="connsiteY22" fmla="*/ 12074 h 286152"/>
                  <a:gd name="connsiteX23" fmla="*/ 249016 w 286335"/>
                  <a:gd name="connsiteY23" fmla="*/ 274682 h 286152"/>
                  <a:gd name="connsiteX24" fmla="*/ 248714 w 286335"/>
                  <a:gd name="connsiteY24" fmla="*/ 274682 h 286152"/>
                  <a:gd name="connsiteX25" fmla="*/ 249016 w 286335"/>
                  <a:gd name="connsiteY25" fmla="*/ 274682 h 286152"/>
                  <a:gd name="connsiteX26" fmla="*/ 249016 w 286335"/>
                  <a:gd name="connsiteY26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6335" h="286152">
                    <a:moveTo>
                      <a:pt x="281311" y="202842"/>
                    </a:moveTo>
                    <a:lnTo>
                      <a:pt x="281311" y="202842"/>
                    </a:lnTo>
                    <a:lnTo>
                      <a:pt x="281311" y="202842"/>
                    </a:lnTo>
                    <a:cubicBezTo>
                      <a:pt x="274369" y="162093"/>
                      <a:pt x="261692" y="110477"/>
                      <a:pt x="221550" y="69727"/>
                    </a:cubicBezTo>
                    <a:cubicBezTo>
                      <a:pt x="164809" y="12376"/>
                      <a:pt x="92070" y="2113"/>
                      <a:pt x="28386" y="0"/>
                    </a:cubicBezTo>
                    <a:cubicBezTo>
                      <a:pt x="27481" y="0"/>
                      <a:pt x="26575" y="0"/>
                      <a:pt x="25670" y="0"/>
                    </a:cubicBezTo>
                    <a:cubicBezTo>
                      <a:pt x="619" y="0"/>
                      <a:pt x="15" y="20827"/>
                      <a:pt x="15" y="30788"/>
                    </a:cubicBezTo>
                    <a:cubicBezTo>
                      <a:pt x="-287" y="59766"/>
                      <a:pt x="3939" y="89347"/>
                      <a:pt x="12691" y="121343"/>
                    </a:cubicBezTo>
                    <a:cubicBezTo>
                      <a:pt x="28990" y="178694"/>
                      <a:pt x="57059" y="219142"/>
                      <a:pt x="98408" y="244799"/>
                    </a:cubicBezTo>
                    <a:cubicBezTo>
                      <a:pt x="146095" y="274682"/>
                      <a:pt x="198914" y="282832"/>
                      <a:pt x="234529" y="286152"/>
                    </a:cubicBezTo>
                    <a:lnTo>
                      <a:pt x="235132" y="286152"/>
                    </a:lnTo>
                    <a:lnTo>
                      <a:pt x="235736" y="286152"/>
                    </a:lnTo>
                    <a:cubicBezTo>
                      <a:pt x="238452" y="286152"/>
                      <a:pt x="240867" y="286152"/>
                      <a:pt x="243282" y="286152"/>
                    </a:cubicBezTo>
                    <a:cubicBezTo>
                      <a:pt x="245394" y="286152"/>
                      <a:pt x="247205" y="286152"/>
                      <a:pt x="248714" y="286152"/>
                    </a:cubicBezTo>
                    <a:cubicBezTo>
                      <a:pt x="251129" y="286152"/>
                      <a:pt x="252940" y="286152"/>
                      <a:pt x="254750" y="285850"/>
                    </a:cubicBezTo>
                    <a:cubicBezTo>
                      <a:pt x="264409" y="285247"/>
                      <a:pt x="272859" y="284341"/>
                      <a:pt x="278896" y="278304"/>
                    </a:cubicBezTo>
                    <a:cubicBezTo>
                      <a:pt x="284631" y="272267"/>
                      <a:pt x="285536" y="264118"/>
                      <a:pt x="286140" y="254156"/>
                    </a:cubicBezTo>
                    <a:cubicBezTo>
                      <a:pt x="287046" y="239064"/>
                      <a:pt x="284631" y="224575"/>
                      <a:pt x="282518" y="210690"/>
                    </a:cubicBezTo>
                    <a:cubicBezTo>
                      <a:pt x="282216" y="208577"/>
                      <a:pt x="281914" y="205559"/>
                      <a:pt x="281311" y="202842"/>
                    </a:cubicBezTo>
                    <a:close/>
                    <a:moveTo>
                      <a:pt x="25670" y="12074"/>
                    </a:moveTo>
                    <a:cubicBezTo>
                      <a:pt x="25670" y="12074"/>
                      <a:pt x="25670" y="12074"/>
                      <a:pt x="25670" y="12074"/>
                    </a:cubicBezTo>
                    <a:cubicBezTo>
                      <a:pt x="26575" y="12074"/>
                      <a:pt x="27179" y="12074"/>
                      <a:pt x="28084" y="12074"/>
                    </a:cubicBezTo>
                    <a:cubicBezTo>
                      <a:pt x="27179" y="12074"/>
                      <a:pt x="26273" y="12074"/>
                      <a:pt x="25670" y="12074"/>
                    </a:cubicBezTo>
                    <a:close/>
                    <a:moveTo>
                      <a:pt x="249016" y="274682"/>
                    </a:moveTo>
                    <a:cubicBezTo>
                      <a:pt x="249016" y="274682"/>
                      <a:pt x="248714" y="274682"/>
                      <a:pt x="248714" y="274682"/>
                    </a:cubicBezTo>
                    <a:cubicBezTo>
                      <a:pt x="248714" y="274682"/>
                      <a:pt x="249016" y="274682"/>
                      <a:pt x="249016" y="274682"/>
                    </a:cubicBezTo>
                    <a:cubicBezTo>
                      <a:pt x="249016" y="274682"/>
                      <a:pt x="249016" y="274682"/>
                      <a:pt x="24901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5" name="Freeform 1804">
                <a:extLst>
                  <a:ext uri="{FF2B5EF4-FFF2-40B4-BE49-F238E27FC236}">
                    <a16:creationId xmlns:a16="http://schemas.microsoft.com/office/drawing/2014/main" id="{9ED1D254-CE12-D640-A5FA-E898AFF0A403}"/>
                  </a:ext>
                </a:extLst>
              </p:cNvPr>
              <p:cNvSpPr/>
              <p:nvPr/>
            </p:nvSpPr>
            <p:spPr>
              <a:xfrm>
                <a:off x="6588630" y="5944304"/>
                <a:ext cx="286499" cy="286454"/>
              </a:xfrm>
              <a:custGeom>
                <a:avLst/>
                <a:gdLst>
                  <a:gd name="connsiteX0" fmla="*/ 263187 w 286499"/>
                  <a:gd name="connsiteY0" fmla="*/ 134323 h 286454"/>
                  <a:gd name="connsiteX1" fmla="*/ 200710 w 286499"/>
                  <a:gd name="connsiteY1" fmla="*/ 50107 h 286454"/>
                  <a:gd name="connsiteX2" fmla="*/ 31088 w 286499"/>
                  <a:gd name="connsiteY2" fmla="*/ 0 h 286454"/>
                  <a:gd name="connsiteX3" fmla="*/ 28371 w 286499"/>
                  <a:gd name="connsiteY3" fmla="*/ 0 h 286454"/>
                  <a:gd name="connsiteX4" fmla="*/ 5132 w 286499"/>
                  <a:gd name="connsiteY4" fmla="*/ 8452 h 286454"/>
                  <a:gd name="connsiteX5" fmla="*/ 0 w 286499"/>
                  <a:gd name="connsiteY5" fmla="*/ 32599 h 286454"/>
                  <a:gd name="connsiteX6" fmla="*/ 11771 w 286499"/>
                  <a:gd name="connsiteY6" fmla="*/ 116212 h 286454"/>
                  <a:gd name="connsiteX7" fmla="*/ 125859 w 286499"/>
                  <a:gd name="connsiteY7" fmla="*/ 259288 h 286454"/>
                  <a:gd name="connsiteX8" fmla="*/ 239343 w 286499"/>
                  <a:gd name="connsiteY8" fmla="*/ 286153 h 286454"/>
                  <a:gd name="connsiteX9" fmla="*/ 239645 w 286499"/>
                  <a:gd name="connsiteY9" fmla="*/ 286153 h 286454"/>
                  <a:gd name="connsiteX10" fmla="*/ 239946 w 286499"/>
                  <a:gd name="connsiteY10" fmla="*/ 286153 h 286454"/>
                  <a:gd name="connsiteX11" fmla="*/ 242663 w 286499"/>
                  <a:gd name="connsiteY11" fmla="*/ 286153 h 286454"/>
                  <a:gd name="connsiteX12" fmla="*/ 246888 w 286499"/>
                  <a:gd name="connsiteY12" fmla="*/ 286454 h 286454"/>
                  <a:gd name="connsiteX13" fmla="*/ 252019 w 286499"/>
                  <a:gd name="connsiteY13" fmla="*/ 286454 h 286454"/>
                  <a:gd name="connsiteX14" fmla="*/ 278881 w 286499"/>
                  <a:gd name="connsiteY14" fmla="*/ 278606 h 286454"/>
                  <a:gd name="connsiteX15" fmla="*/ 286427 w 286499"/>
                  <a:gd name="connsiteY15" fmla="*/ 247214 h 286454"/>
                  <a:gd name="connsiteX16" fmla="*/ 263187 w 286499"/>
                  <a:gd name="connsiteY16" fmla="*/ 134323 h 286454"/>
                  <a:gd name="connsiteX17" fmla="*/ 28371 w 286499"/>
                  <a:gd name="connsiteY17" fmla="*/ 11772 h 286454"/>
                  <a:gd name="connsiteX18" fmla="*/ 28371 w 286499"/>
                  <a:gd name="connsiteY18" fmla="*/ 11772 h 286454"/>
                  <a:gd name="connsiteX19" fmla="*/ 31088 w 286499"/>
                  <a:gd name="connsiteY19" fmla="*/ 11772 h 286454"/>
                  <a:gd name="connsiteX20" fmla="*/ 28371 w 286499"/>
                  <a:gd name="connsiteY20" fmla="*/ 11772 h 286454"/>
                  <a:gd name="connsiteX21" fmla="*/ 252019 w 286499"/>
                  <a:gd name="connsiteY21" fmla="*/ 274079 h 286454"/>
                  <a:gd name="connsiteX22" fmla="*/ 252019 w 286499"/>
                  <a:gd name="connsiteY22" fmla="*/ 274079 h 286454"/>
                  <a:gd name="connsiteX23" fmla="*/ 254132 w 286499"/>
                  <a:gd name="connsiteY23" fmla="*/ 274079 h 286454"/>
                  <a:gd name="connsiteX24" fmla="*/ 252019 w 286499"/>
                  <a:gd name="connsiteY24" fmla="*/ 274079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499" h="286454">
                    <a:moveTo>
                      <a:pt x="263187" y="134323"/>
                    </a:moveTo>
                    <a:cubicBezTo>
                      <a:pt x="246888" y="95686"/>
                      <a:pt x="227270" y="68821"/>
                      <a:pt x="200710" y="50107"/>
                    </a:cubicBezTo>
                    <a:cubicBezTo>
                      <a:pt x="154833" y="17507"/>
                      <a:pt x="99299" y="905"/>
                      <a:pt x="31088" y="0"/>
                    </a:cubicBezTo>
                    <a:cubicBezTo>
                      <a:pt x="30182" y="0"/>
                      <a:pt x="29277" y="0"/>
                      <a:pt x="28371" y="0"/>
                    </a:cubicBezTo>
                    <a:cubicBezTo>
                      <a:pt x="20222" y="0"/>
                      <a:pt x="10866" y="604"/>
                      <a:pt x="5132" y="8452"/>
                    </a:cubicBezTo>
                    <a:cubicBezTo>
                      <a:pt x="302" y="14790"/>
                      <a:pt x="0" y="22639"/>
                      <a:pt x="0" y="32599"/>
                    </a:cubicBezTo>
                    <a:cubicBezTo>
                      <a:pt x="0" y="58558"/>
                      <a:pt x="3924" y="86027"/>
                      <a:pt x="11771" y="116212"/>
                    </a:cubicBezTo>
                    <a:cubicBezTo>
                      <a:pt x="29578" y="185637"/>
                      <a:pt x="67004" y="232725"/>
                      <a:pt x="125859" y="259288"/>
                    </a:cubicBezTo>
                    <a:cubicBezTo>
                      <a:pt x="158455" y="274380"/>
                      <a:pt x="195579" y="283134"/>
                      <a:pt x="239343" y="286153"/>
                    </a:cubicBezTo>
                    <a:lnTo>
                      <a:pt x="239645" y="286153"/>
                    </a:lnTo>
                    <a:lnTo>
                      <a:pt x="239946" y="286153"/>
                    </a:lnTo>
                    <a:cubicBezTo>
                      <a:pt x="240852" y="286153"/>
                      <a:pt x="241758" y="286153"/>
                      <a:pt x="242663" y="286153"/>
                    </a:cubicBezTo>
                    <a:cubicBezTo>
                      <a:pt x="243870" y="286153"/>
                      <a:pt x="245379" y="286454"/>
                      <a:pt x="246888" y="286454"/>
                    </a:cubicBezTo>
                    <a:cubicBezTo>
                      <a:pt x="248699" y="286454"/>
                      <a:pt x="250209" y="286454"/>
                      <a:pt x="252019" y="286454"/>
                    </a:cubicBezTo>
                    <a:cubicBezTo>
                      <a:pt x="261376" y="286454"/>
                      <a:pt x="271637" y="285850"/>
                      <a:pt x="278881" y="278606"/>
                    </a:cubicBezTo>
                    <a:cubicBezTo>
                      <a:pt x="286427" y="271060"/>
                      <a:pt x="286728" y="259891"/>
                      <a:pt x="286427" y="247214"/>
                    </a:cubicBezTo>
                    <a:cubicBezTo>
                      <a:pt x="284918" y="205257"/>
                      <a:pt x="277372" y="168431"/>
                      <a:pt x="263187" y="134323"/>
                    </a:cubicBezTo>
                    <a:close/>
                    <a:moveTo>
                      <a:pt x="28371" y="11772"/>
                    </a:moveTo>
                    <a:cubicBezTo>
                      <a:pt x="28371" y="11772"/>
                      <a:pt x="28371" y="11772"/>
                      <a:pt x="28371" y="11772"/>
                    </a:cubicBezTo>
                    <a:cubicBezTo>
                      <a:pt x="29578" y="11772"/>
                      <a:pt x="30182" y="11772"/>
                      <a:pt x="31088" y="11772"/>
                    </a:cubicBezTo>
                    <a:cubicBezTo>
                      <a:pt x="30182" y="11772"/>
                      <a:pt x="29277" y="11772"/>
                      <a:pt x="28371" y="11772"/>
                    </a:cubicBezTo>
                    <a:close/>
                    <a:moveTo>
                      <a:pt x="252019" y="274079"/>
                    </a:moveTo>
                    <a:cubicBezTo>
                      <a:pt x="252019" y="274079"/>
                      <a:pt x="251718" y="274079"/>
                      <a:pt x="252019" y="274079"/>
                    </a:cubicBezTo>
                    <a:cubicBezTo>
                      <a:pt x="252623" y="274079"/>
                      <a:pt x="253528" y="274079"/>
                      <a:pt x="254132" y="274079"/>
                    </a:cubicBezTo>
                    <a:cubicBezTo>
                      <a:pt x="253528" y="274079"/>
                      <a:pt x="252623" y="274079"/>
                      <a:pt x="252019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6" name="Freeform 1805">
                <a:extLst>
                  <a:ext uri="{FF2B5EF4-FFF2-40B4-BE49-F238E27FC236}">
                    <a16:creationId xmlns:a16="http://schemas.microsoft.com/office/drawing/2014/main" id="{5014977E-F3BF-2D49-932A-757DD8315784}"/>
                  </a:ext>
                </a:extLst>
              </p:cNvPr>
              <p:cNvSpPr/>
              <p:nvPr/>
            </p:nvSpPr>
            <p:spPr>
              <a:xfrm>
                <a:off x="10046573" y="3129566"/>
                <a:ext cx="286476" cy="286454"/>
              </a:xfrm>
              <a:custGeom>
                <a:avLst/>
                <a:gdLst>
                  <a:gd name="connsiteX0" fmla="*/ 36520 w 286476"/>
                  <a:gd name="connsiteY0" fmla="*/ 286454 h 286454"/>
                  <a:gd name="connsiteX1" fmla="*/ 41047 w 286476"/>
                  <a:gd name="connsiteY1" fmla="*/ 286454 h 286454"/>
                  <a:gd name="connsiteX2" fmla="*/ 153928 w 286476"/>
                  <a:gd name="connsiteY2" fmla="*/ 263514 h 286454"/>
                  <a:gd name="connsiteX3" fmla="*/ 240248 w 286476"/>
                  <a:gd name="connsiteY3" fmla="*/ 195598 h 286454"/>
                  <a:gd name="connsiteX4" fmla="*/ 286426 w 286476"/>
                  <a:gd name="connsiteY4" fmla="*/ 29883 h 286454"/>
                  <a:gd name="connsiteX5" fmla="*/ 279786 w 286476"/>
                  <a:gd name="connsiteY5" fmla="*/ 6641 h 286454"/>
                  <a:gd name="connsiteX6" fmla="*/ 260469 w 286476"/>
                  <a:gd name="connsiteY6" fmla="*/ 0 h 286454"/>
                  <a:gd name="connsiteX7" fmla="*/ 253830 w 286476"/>
                  <a:gd name="connsiteY7" fmla="*/ 302 h 286454"/>
                  <a:gd name="connsiteX8" fmla="*/ 119520 w 286476"/>
                  <a:gd name="connsiteY8" fmla="*/ 30788 h 286454"/>
                  <a:gd name="connsiteX9" fmla="*/ 31389 w 286476"/>
                  <a:gd name="connsiteY9" fmla="*/ 117419 h 286454"/>
                  <a:gd name="connsiteX10" fmla="*/ 0 w 286476"/>
                  <a:gd name="connsiteY10" fmla="*/ 241177 h 286454"/>
                  <a:gd name="connsiteX11" fmla="*/ 0 w 286476"/>
                  <a:gd name="connsiteY11" fmla="*/ 241781 h 286454"/>
                  <a:gd name="connsiteX12" fmla="*/ 0 w 286476"/>
                  <a:gd name="connsiteY12" fmla="*/ 242384 h 286454"/>
                  <a:gd name="connsiteX13" fmla="*/ 0 w 286476"/>
                  <a:gd name="connsiteY13" fmla="*/ 249629 h 286454"/>
                  <a:gd name="connsiteX14" fmla="*/ 7545 w 286476"/>
                  <a:gd name="connsiteY14" fmla="*/ 278606 h 286454"/>
                  <a:gd name="connsiteX15" fmla="*/ 36520 w 286476"/>
                  <a:gd name="connsiteY15" fmla="*/ 286454 h 286454"/>
                  <a:gd name="connsiteX16" fmla="*/ 260469 w 286476"/>
                  <a:gd name="connsiteY16" fmla="*/ 12074 h 286454"/>
                  <a:gd name="connsiteX17" fmla="*/ 262583 w 286476"/>
                  <a:gd name="connsiteY17" fmla="*/ 12074 h 286454"/>
                  <a:gd name="connsiteX18" fmla="*/ 260469 w 286476"/>
                  <a:gd name="connsiteY18" fmla="*/ 12074 h 286454"/>
                  <a:gd name="connsiteX19" fmla="*/ 260469 w 286476"/>
                  <a:gd name="connsiteY19" fmla="*/ 12074 h 286454"/>
                  <a:gd name="connsiteX20" fmla="*/ 42556 w 286476"/>
                  <a:gd name="connsiteY20" fmla="*/ 274380 h 286454"/>
                  <a:gd name="connsiteX21" fmla="*/ 41047 w 286476"/>
                  <a:gd name="connsiteY21" fmla="*/ 274380 h 286454"/>
                  <a:gd name="connsiteX22" fmla="*/ 36822 w 286476"/>
                  <a:gd name="connsiteY22" fmla="*/ 274380 h 286454"/>
                  <a:gd name="connsiteX23" fmla="*/ 42556 w 286476"/>
                  <a:gd name="connsiteY23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76" h="286454">
                    <a:moveTo>
                      <a:pt x="36520" y="286454"/>
                    </a:moveTo>
                    <a:cubicBezTo>
                      <a:pt x="38029" y="286454"/>
                      <a:pt x="39538" y="286454"/>
                      <a:pt x="41047" y="286454"/>
                    </a:cubicBezTo>
                    <a:cubicBezTo>
                      <a:pt x="79982" y="286454"/>
                      <a:pt x="118011" y="278606"/>
                      <a:pt x="153928" y="263514"/>
                    </a:cubicBezTo>
                    <a:cubicBezTo>
                      <a:pt x="192259" y="247516"/>
                      <a:pt x="220629" y="225179"/>
                      <a:pt x="240248" y="195598"/>
                    </a:cubicBezTo>
                    <a:cubicBezTo>
                      <a:pt x="270128" y="150320"/>
                      <a:pt x="285219" y="96289"/>
                      <a:pt x="286426" y="29883"/>
                    </a:cubicBezTo>
                    <a:cubicBezTo>
                      <a:pt x="286728" y="21431"/>
                      <a:pt x="285823" y="12979"/>
                      <a:pt x="279786" y="6641"/>
                    </a:cubicBezTo>
                    <a:cubicBezTo>
                      <a:pt x="274051" y="604"/>
                      <a:pt x="265902" y="0"/>
                      <a:pt x="260469" y="0"/>
                    </a:cubicBezTo>
                    <a:cubicBezTo>
                      <a:pt x="258659" y="0"/>
                      <a:pt x="256244" y="0"/>
                      <a:pt x="253830" y="302"/>
                    </a:cubicBezTo>
                    <a:cubicBezTo>
                      <a:pt x="212783" y="3018"/>
                      <a:pt x="164793" y="8753"/>
                      <a:pt x="119520" y="30788"/>
                    </a:cubicBezTo>
                    <a:cubicBezTo>
                      <a:pt x="80887" y="49503"/>
                      <a:pt x="51309" y="78782"/>
                      <a:pt x="31389" y="117419"/>
                    </a:cubicBezTo>
                    <a:cubicBezTo>
                      <a:pt x="14185" y="150924"/>
                      <a:pt x="4225" y="189259"/>
                      <a:pt x="0" y="241177"/>
                    </a:cubicBezTo>
                    <a:lnTo>
                      <a:pt x="0" y="241781"/>
                    </a:lnTo>
                    <a:lnTo>
                      <a:pt x="0" y="242384"/>
                    </a:lnTo>
                    <a:lnTo>
                      <a:pt x="0" y="249629"/>
                    </a:lnTo>
                    <a:cubicBezTo>
                      <a:pt x="0" y="261703"/>
                      <a:pt x="603" y="271664"/>
                      <a:pt x="7545" y="278606"/>
                    </a:cubicBezTo>
                    <a:cubicBezTo>
                      <a:pt x="14185" y="285549"/>
                      <a:pt x="24749" y="286454"/>
                      <a:pt x="36520" y="286454"/>
                    </a:cubicBezTo>
                    <a:close/>
                    <a:moveTo>
                      <a:pt x="260469" y="12074"/>
                    </a:moveTo>
                    <a:cubicBezTo>
                      <a:pt x="261375" y="12074"/>
                      <a:pt x="261979" y="12074"/>
                      <a:pt x="262583" y="12074"/>
                    </a:cubicBezTo>
                    <a:cubicBezTo>
                      <a:pt x="261979" y="12074"/>
                      <a:pt x="261074" y="12074"/>
                      <a:pt x="260469" y="12074"/>
                    </a:cubicBezTo>
                    <a:cubicBezTo>
                      <a:pt x="260469" y="12074"/>
                      <a:pt x="260469" y="12074"/>
                      <a:pt x="260469" y="12074"/>
                    </a:cubicBezTo>
                    <a:close/>
                    <a:moveTo>
                      <a:pt x="42556" y="274380"/>
                    </a:moveTo>
                    <a:cubicBezTo>
                      <a:pt x="41953" y="274380"/>
                      <a:pt x="41650" y="274380"/>
                      <a:pt x="41047" y="274380"/>
                    </a:cubicBezTo>
                    <a:cubicBezTo>
                      <a:pt x="39538" y="274380"/>
                      <a:pt x="38029" y="274380"/>
                      <a:pt x="36822" y="274380"/>
                    </a:cubicBezTo>
                    <a:cubicBezTo>
                      <a:pt x="38632" y="274380"/>
                      <a:pt x="40746" y="274380"/>
                      <a:pt x="42556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7" name="Freeform 1806">
                <a:extLst>
                  <a:ext uri="{FF2B5EF4-FFF2-40B4-BE49-F238E27FC236}">
                    <a16:creationId xmlns:a16="http://schemas.microsoft.com/office/drawing/2014/main" id="{368632A0-1AE0-FB4F-B4F1-22F14425858F}"/>
                  </a:ext>
                </a:extLst>
              </p:cNvPr>
              <p:cNvSpPr/>
              <p:nvPr/>
            </p:nvSpPr>
            <p:spPr>
              <a:xfrm>
                <a:off x="9099527" y="6570036"/>
                <a:ext cx="288390" cy="287057"/>
              </a:xfrm>
              <a:custGeom>
                <a:avLst/>
                <a:gdLst>
                  <a:gd name="connsiteX0" fmla="*/ 288175 w 288390"/>
                  <a:gd name="connsiteY0" fmla="*/ 256269 h 287057"/>
                  <a:gd name="connsiteX1" fmla="*/ 288175 w 288390"/>
                  <a:gd name="connsiteY1" fmla="*/ 256269 h 287057"/>
                  <a:gd name="connsiteX2" fmla="*/ 286967 w 288390"/>
                  <a:gd name="connsiteY2" fmla="*/ 242988 h 287057"/>
                  <a:gd name="connsiteX3" fmla="*/ 272782 w 288390"/>
                  <a:gd name="connsiteY3" fmla="*/ 157866 h 287057"/>
                  <a:gd name="connsiteX4" fmla="*/ 149640 w 288390"/>
                  <a:gd name="connsiteY4" fmla="*/ 22034 h 287057"/>
                  <a:gd name="connsiteX5" fmla="*/ 42494 w 288390"/>
                  <a:gd name="connsiteY5" fmla="*/ 0 h 287057"/>
                  <a:gd name="connsiteX6" fmla="*/ 42192 w 288390"/>
                  <a:gd name="connsiteY6" fmla="*/ 0 h 287057"/>
                  <a:gd name="connsiteX7" fmla="*/ 41890 w 288390"/>
                  <a:gd name="connsiteY7" fmla="*/ 0 h 287057"/>
                  <a:gd name="connsiteX8" fmla="*/ 40683 w 288390"/>
                  <a:gd name="connsiteY8" fmla="*/ 0 h 287057"/>
                  <a:gd name="connsiteX9" fmla="*/ 31327 w 288390"/>
                  <a:gd name="connsiteY9" fmla="*/ 0 h 287057"/>
                  <a:gd name="connsiteX10" fmla="*/ 5672 w 288390"/>
                  <a:gd name="connsiteY10" fmla="*/ 7546 h 287057"/>
                  <a:gd name="connsiteX11" fmla="*/ 1145 w 288390"/>
                  <a:gd name="connsiteY11" fmla="*/ 42862 h 287057"/>
                  <a:gd name="connsiteX12" fmla="*/ 1447 w 288390"/>
                  <a:gd name="connsiteY12" fmla="*/ 47994 h 287057"/>
                  <a:gd name="connsiteX13" fmla="*/ 1748 w 288390"/>
                  <a:gd name="connsiteY13" fmla="*/ 54031 h 287057"/>
                  <a:gd name="connsiteX14" fmla="*/ 27403 w 288390"/>
                  <a:gd name="connsiteY14" fmla="*/ 161489 h 287057"/>
                  <a:gd name="connsiteX15" fmla="*/ 83239 w 288390"/>
                  <a:gd name="connsiteY15" fmla="*/ 234234 h 287057"/>
                  <a:gd name="connsiteX16" fmla="*/ 258899 w 288390"/>
                  <a:gd name="connsiteY16" fmla="*/ 287058 h 287057"/>
                  <a:gd name="connsiteX17" fmla="*/ 282440 w 288390"/>
                  <a:gd name="connsiteY17" fmla="*/ 279511 h 287057"/>
                  <a:gd name="connsiteX18" fmla="*/ 288175 w 288390"/>
                  <a:gd name="connsiteY18" fmla="*/ 256269 h 287057"/>
                  <a:gd name="connsiteX19" fmla="*/ 288175 w 288390"/>
                  <a:gd name="connsiteY19" fmla="*/ 256269 h 287057"/>
                  <a:gd name="connsiteX20" fmla="*/ 31327 w 288390"/>
                  <a:gd name="connsiteY20" fmla="*/ 12375 h 287057"/>
                  <a:gd name="connsiteX21" fmla="*/ 31327 w 288390"/>
                  <a:gd name="connsiteY21" fmla="*/ 12375 h 287057"/>
                  <a:gd name="connsiteX22" fmla="*/ 31930 w 288390"/>
                  <a:gd name="connsiteY22" fmla="*/ 12375 h 287057"/>
                  <a:gd name="connsiteX23" fmla="*/ 31327 w 288390"/>
                  <a:gd name="connsiteY23" fmla="*/ 12375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390" h="287057">
                    <a:moveTo>
                      <a:pt x="288175" y="256269"/>
                    </a:moveTo>
                    <a:lnTo>
                      <a:pt x="288175" y="256269"/>
                    </a:lnTo>
                    <a:cubicBezTo>
                      <a:pt x="287572" y="251741"/>
                      <a:pt x="287269" y="247516"/>
                      <a:pt x="286967" y="242988"/>
                    </a:cubicBezTo>
                    <a:cubicBezTo>
                      <a:pt x="284251" y="214916"/>
                      <a:pt x="281535" y="186240"/>
                      <a:pt x="272782" y="157866"/>
                    </a:cubicBezTo>
                    <a:cubicBezTo>
                      <a:pt x="252258" y="91460"/>
                      <a:pt x="210909" y="45881"/>
                      <a:pt x="149640" y="22034"/>
                    </a:cubicBezTo>
                    <a:cubicBezTo>
                      <a:pt x="115836" y="8753"/>
                      <a:pt x="80825" y="1509"/>
                      <a:pt x="42494" y="0"/>
                    </a:cubicBezTo>
                    <a:lnTo>
                      <a:pt x="42192" y="0"/>
                    </a:lnTo>
                    <a:lnTo>
                      <a:pt x="41890" y="0"/>
                    </a:lnTo>
                    <a:lnTo>
                      <a:pt x="40683" y="0"/>
                    </a:lnTo>
                    <a:cubicBezTo>
                      <a:pt x="37062" y="0"/>
                      <a:pt x="34043" y="0"/>
                      <a:pt x="31327" y="0"/>
                    </a:cubicBezTo>
                    <a:cubicBezTo>
                      <a:pt x="21366" y="0"/>
                      <a:pt x="12010" y="604"/>
                      <a:pt x="5672" y="7546"/>
                    </a:cubicBezTo>
                    <a:cubicBezTo>
                      <a:pt x="-1571" y="15394"/>
                      <a:pt x="-364" y="26261"/>
                      <a:pt x="1145" y="42862"/>
                    </a:cubicBezTo>
                    <a:cubicBezTo>
                      <a:pt x="1145" y="44372"/>
                      <a:pt x="1447" y="46182"/>
                      <a:pt x="1447" y="47994"/>
                    </a:cubicBezTo>
                    <a:cubicBezTo>
                      <a:pt x="1447" y="49805"/>
                      <a:pt x="1748" y="51918"/>
                      <a:pt x="1748" y="54031"/>
                    </a:cubicBezTo>
                    <a:cubicBezTo>
                      <a:pt x="3559" y="90555"/>
                      <a:pt x="12312" y="126776"/>
                      <a:pt x="27403" y="161489"/>
                    </a:cubicBezTo>
                    <a:cubicBezTo>
                      <a:pt x="41287" y="192881"/>
                      <a:pt x="59396" y="216727"/>
                      <a:pt x="83239" y="234234"/>
                    </a:cubicBezTo>
                    <a:cubicBezTo>
                      <a:pt x="131530" y="269249"/>
                      <a:pt x="188876" y="286756"/>
                      <a:pt x="258899" y="287058"/>
                    </a:cubicBezTo>
                    <a:cubicBezTo>
                      <a:pt x="267651" y="287058"/>
                      <a:pt x="276404" y="286152"/>
                      <a:pt x="282440" y="279511"/>
                    </a:cubicBezTo>
                    <a:cubicBezTo>
                      <a:pt x="288476" y="273173"/>
                      <a:pt x="288779" y="264118"/>
                      <a:pt x="288175" y="256269"/>
                    </a:cubicBezTo>
                    <a:lnTo>
                      <a:pt x="288175" y="256269"/>
                    </a:lnTo>
                    <a:close/>
                    <a:moveTo>
                      <a:pt x="31327" y="12375"/>
                    </a:moveTo>
                    <a:cubicBezTo>
                      <a:pt x="31327" y="12375"/>
                      <a:pt x="31327" y="12375"/>
                      <a:pt x="31327" y="12375"/>
                    </a:cubicBezTo>
                    <a:cubicBezTo>
                      <a:pt x="31629" y="12375"/>
                      <a:pt x="31629" y="12375"/>
                      <a:pt x="31930" y="12375"/>
                    </a:cubicBezTo>
                    <a:cubicBezTo>
                      <a:pt x="31629" y="12375"/>
                      <a:pt x="31327" y="12375"/>
                      <a:pt x="31327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8" name="Freeform 1807">
                <a:extLst>
                  <a:ext uri="{FF2B5EF4-FFF2-40B4-BE49-F238E27FC236}">
                    <a16:creationId xmlns:a16="http://schemas.microsoft.com/office/drawing/2014/main" id="{06C74E06-3310-4546-A7F1-4AFB7FA2856B}"/>
                  </a:ext>
                </a:extLst>
              </p:cNvPr>
              <p:cNvSpPr/>
              <p:nvPr/>
            </p:nvSpPr>
            <p:spPr>
              <a:xfrm>
                <a:off x="9106044" y="5316459"/>
                <a:ext cx="286561" cy="286756"/>
              </a:xfrm>
              <a:custGeom>
                <a:avLst/>
                <a:gdLst>
                  <a:gd name="connsiteX0" fmla="*/ 126221 w 286561"/>
                  <a:gd name="connsiteY0" fmla="*/ 261099 h 286756"/>
                  <a:gd name="connsiteX1" fmla="*/ 237895 w 286561"/>
                  <a:gd name="connsiteY1" fmla="*/ 286756 h 286756"/>
                  <a:gd name="connsiteX2" fmla="*/ 238196 w 286561"/>
                  <a:gd name="connsiteY2" fmla="*/ 286756 h 286756"/>
                  <a:gd name="connsiteX3" fmla="*/ 238498 w 286561"/>
                  <a:gd name="connsiteY3" fmla="*/ 286756 h 286756"/>
                  <a:gd name="connsiteX4" fmla="*/ 249967 w 286561"/>
                  <a:gd name="connsiteY4" fmla="*/ 286756 h 286756"/>
                  <a:gd name="connsiteX5" fmla="*/ 250269 w 286561"/>
                  <a:gd name="connsiteY5" fmla="*/ 286756 h 286756"/>
                  <a:gd name="connsiteX6" fmla="*/ 250571 w 286561"/>
                  <a:gd name="connsiteY6" fmla="*/ 286756 h 286756"/>
                  <a:gd name="connsiteX7" fmla="*/ 279546 w 286561"/>
                  <a:gd name="connsiteY7" fmla="*/ 278908 h 286756"/>
                  <a:gd name="connsiteX8" fmla="*/ 286487 w 286561"/>
                  <a:gd name="connsiteY8" fmla="*/ 249327 h 286756"/>
                  <a:gd name="connsiteX9" fmla="*/ 271396 w 286561"/>
                  <a:gd name="connsiteY9" fmla="*/ 159376 h 286756"/>
                  <a:gd name="connsiteX10" fmla="*/ 150970 w 286561"/>
                  <a:gd name="connsiteY10" fmla="*/ 24148 h 286756"/>
                  <a:gd name="connsiteX11" fmla="*/ 32355 w 286561"/>
                  <a:gd name="connsiteY11" fmla="*/ 302 h 286756"/>
                  <a:gd name="connsiteX12" fmla="*/ 25715 w 286561"/>
                  <a:gd name="connsiteY12" fmla="*/ 0 h 286756"/>
                  <a:gd name="connsiteX13" fmla="*/ 7003 w 286561"/>
                  <a:gd name="connsiteY13" fmla="*/ 6641 h 286756"/>
                  <a:gd name="connsiteX14" fmla="*/ 61 w 286561"/>
                  <a:gd name="connsiteY14" fmla="*/ 32599 h 286756"/>
                  <a:gd name="connsiteX15" fmla="*/ 22999 w 286561"/>
                  <a:gd name="connsiteY15" fmla="*/ 152131 h 286756"/>
                  <a:gd name="connsiteX16" fmla="*/ 126221 w 286561"/>
                  <a:gd name="connsiteY16" fmla="*/ 261099 h 286756"/>
                  <a:gd name="connsiteX17" fmla="*/ 25413 w 286561"/>
                  <a:gd name="connsiteY17" fmla="*/ 12074 h 286756"/>
                  <a:gd name="connsiteX18" fmla="*/ 25413 w 286561"/>
                  <a:gd name="connsiteY18" fmla="*/ 12074 h 286756"/>
                  <a:gd name="connsiteX19" fmla="*/ 23301 w 286561"/>
                  <a:gd name="connsiteY19" fmla="*/ 12074 h 286756"/>
                  <a:gd name="connsiteX20" fmla="*/ 25413 w 286561"/>
                  <a:gd name="connsiteY20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61" h="286756">
                    <a:moveTo>
                      <a:pt x="126221" y="261099"/>
                    </a:moveTo>
                    <a:cubicBezTo>
                      <a:pt x="161232" y="276493"/>
                      <a:pt x="198959" y="285247"/>
                      <a:pt x="237895" y="286756"/>
                    </a:cubicBezTo>
                    <a:lnTo>
                      <a:pt x="238196" y="286756"/>
                    </a:lnTo>
                    <a:lnTo>
                      <a:pt x="238498" y="286756"/>
                    </a:lnTo>
                    <a:lnTo>
                      <a:pt x="249967" y="286756"/>
                    </a:lnTo>
                    <a:lnTo>
                      <a:pt x="250269" y="286756"/>
                    </a:lnTo>
                    <a:lnTo>
                      <a:pt x="250571" y="286756"/>
                    </a:lnTo>
                    <a:cubicBezTo>
                      <a:pt x="261738" y="286454"/>
                      <a:pt x="272604" y="286152"/>
                      <a:pt x="279546" y="278908"/>
                    </a:cubicBezTo>
                    <a:cubicBezTo>
                      <a:pt x="286487" y="271966"/>
                      <a:pt x="286789" y="262306"/>
                      <a:pt x="286487" y="249327"/>
                    </a:cubicBezTo>
                    <a:cubicBezTo>
                      <a:pt x="285582" y="220047"/>
                      <a:pt x="280451" y="189561"/>
                      <a:pt x="271396" y="159376"/>
                    </a:cubicBezTo>
                    <a:cubicBezTo>
                      <a:pt x="252382" y="94780"/>
                      <a:pt x="211636" y="49201"/>
                      <a:pt x="150970" y="24148"/>
                    </a:cubicBezTo>
                    <a:cubicBezTo>
                      <a:pt x="112640" y="8150"/>
                      <a:pt x="73101" y="3924"/>
                      <a:pt x="32355" y="302"/>
                    </a:cubicBezTo>
                    <a:cubicBezTo>
                      <a:pt x="29941" y="0"/>
                      <a:pt x="27828" y="0"/>
                      <a:pt x="25715" y="0"/>
                    </a:cubicBezTo>
                    <a:cubicBezTo>
                      <a:pt x="20585" y="0"/>
                      <a:pt x="12737" y="604"/>
                      <a:pt x="7003" y="6641"/>
                    </a:cubicBezTo>
                    <a:cubicBezTo>
                      <a:pt x="363" y="13583"/>
                      <a:pt x="-241" y="23544"/>
                      <a:pt x="61" y="32599"/>
                    </a:cubicBezTo>
                    <a:cubicBezTo>
                      <a:pt x="363" y="73349"/>
                      <a:pt x="7908" y="113797"/>
                      <a:pt x="22999" y="152131"/>
                    </a:cubicBezTo>
                    <a:cubicBezTo>
                      <a:pt x="42013" y="202842"/>
                      <a:pt x="77025" y="239366"/>
                      <a:pt x="126221" y="261099"/>
                    </a:cubicBezTo>
                    <a:close/>
                    <a:moveTo>
                      <a:pt x="25413" y="12074"/>
                    </a:moveTo>
                    <a:cubicBezTo>
                      <a:pt x="25413" y="12074"/>
                      <a:pt x="25413" y="12074"/>
                      <a:pt x="25413" y="12074"/>
                    </a:cubicBezTo>
                    <a:cubicBezTo>
                      <a:pt x="24810" y="12074"/>
                      <a:pt x="23904" y="12074"/>
                      <a:pt x="23301" y="12074"/>
                    </a:cubicBezTo>
                    <a:cubicBezTo>
                      <a:pt x="23904" y="12074"/>
                      <a:pt x="24810" y="12074"/>
                      <a:pt x="25413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09" name="Freeform 1808">
                <a:extLst>
                  <a:ext uri="{FF2B5EF4-FFF2-40B4-BE49-F238E27FC236}">
                    <a16:creationId xmlns:a16="http://schemas.microsoft.com/office/drawing/2014/main" id="{5D6BBFEC-2CB9-5F40-9293-A3B6518901A2}"/>
                  </a:ext>
                </a:extLst>
              </p:cNvPr>
              <p:cNvSpPr/>
              <p:nvPr/>
            </p:nvSpPr>
            <p:spPr>
              <a:xfrm>
                <a:off x="6587950" y="5634909"/>
                <a:ext cx="286578" cy="286454"/>
              </a:xfrm>
              <a:custGeom>
                <a:avLst/>
                <a:gdLst>
                  <a:gd name="connsiteX0" fmla="*/ 256019 w 286578"/>
                  <a:gd name="connsiteY0" fmla="*/ 0 h 286454"/>
                  <a:gd name="connsiteX1" fmla="*/ 249380 w 286578"/>
                  <a:gd name="connsiteY1" fmla="*/ 0 h 286454"/>
                  <a:gd name="connsiteX2" fmla="*/ 123521 w 286578"/>
                  <a:gd name="connsiteY2" fmla="*/ 28373 h 286454"/>
                  <a:gd name="connsiteX3" fmla="*/ 48670 w 286578"/>
                  <a:gd name="connsiteY3" fmla="*/ 88441 h 286454"/>
                  <a:gd name="connsiteX4" fmla="*/ 77 w 286578"/>
                  <a:gd name="connsiteY4" fmla="*/ 253855 h 286454"/>
                  <a:gd name="connsiteX5" fmla="*/ 6415 w 286578"/>
                  <a:gd name="connsiteY5" fmla="*/ 278908 h 286454"/>
                  <a:gd name="connsiteX6" fmla="*/ 31466 w 286578"/>
                  <a:gd name="connsiteY6" fmla="*/ 286454 h 286454"/>
                  <a:gd name="connsiteX7" fmla="*/ 33880 w 286578"/>
                  <a:gd name="connsiteY7" fmla="*/ 286454 h 286454"/>
                  <a:gd name="connsiteX8" fmla="*/ 159739 w 286578"/>
                  <a:gd name="connsiteY8" fmla="*/ 260495 h 286454"/>
                  <a:gd name="connsiteX9" fmla="*/ 264168 w 286578"/>
                  <a:gd name="connsiteY9" fmla="*/ 149113 h 286454"/>
                  <a:gd name="connsiteX10" fmla="*/ 286504 w 286578"/>
                  <a:gd name="connsiteY10" fmla="*/ 43466 h 286454"/>
                  <a:gd name="connsiteX11" fmla="*/ 286504 w 286578"/>
                  <a:gd name="connsiteY11" fmla="*/ 43164 h 286454"/>
                  <a:gd name="connsiteX12" fmla="*/ 286504 w 286578"/>
                  <a:gd name="connsiteY12" fmla="*/ 42862 h 286454"/>
                  <a:gd name="connsiteX13" fmla="*/ 286504 w 286578"/>
                  <a:gd name="connsiteY13" fmla="*/ 36524 h 286454"/>
                  <a:gd name="connsiteX14" fmla="*/ 256019 w 286578"/>
                  <a:gd name="connsiteY14" fmla="*/ 0 h 286454"/>
                  <a:gd name="connsiteX15" fmla="*/ 34182 w 286578"/>
                  <a:gd name="connsiteY15" fmla="*/ 274380 h 286454"/>
                  <a:gd name="connsiteX16" fmla="*/ 31768 w 286578"/>
                  <a:gd name="connsiteY16" fmla="*/ 274380 h 286454"/>
                  <a:gd name="connsiteX17" fmla="*/ 36898 w 286578"/>
                  <a:gd name="connsiteY17" fmla="*/ 274380 h 286454"/>
                  <a:gd name="connsiteX18" fmla="*/ 34182 w 286578"/>
                  <a:gd name="connsiteY18" fmla="*/ 274380 h 286454"/>
                  <a:gd name="connsiteX19" fmla="*/ 254510 w 286578"/>
                  <a:gd name="connsiteY19" fmla="*/ 12074 h 286454"/>
                  <a:gd name="connsiteX20" fmla="*/ 256019 w 286578"/>
                  <a:gd name="connsiteY20" fmla="*/ 12074 h 286454"/>
                  <a:gd name="connsiteX21" fmla="*/ 256925 w 286578"/>
                  <a:gd name="connsiteY21" fmla="*/ 12074 h 286454"/>
                  <a:gd name="connsiteX22" fmla="*/ 254510 w 286578"/>
                  <a:gd name="connsiteY22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78" h="286454">
                    <a:moveTo>
                      <a:pt x="256019" y="0"/>
                    </a:moveTo>
                    <a:cubicBezTo>
                      <a:pt x="254208" y="0"/>
                      <a:pt x="252096" y="0"/>
                      <a:pt x="249380" y="0"/>
                    </a:cubicBezTo>
                    <a:cubicBezTo>
                      <a:pt x="198976" y="2415"/>
                      <a:pt x="159135" y="11470"/>
                      <a:pt x="123521" y="28373"/>
                    </a:cubicBezTo>
                    <a:cubicBezTo>
                      <a:pt x="90924" y="43466"/>
                      <a:pt x="66477" y="63388"/>
                      <a:pt x="48670" y="88441"/>
                    </a:cubicBezTo>
                    <a:cubicBezTo>
                      <a:pt x="18186" y="131908"/>
                      <a:pt x="2491" y="184429"/>
                      <a:pt x="77" y="253855"/>
                    </a:cubicBezTo>
                    <a:cubicBezTo>
                      <a:pt x="-225" y="262910"/>
                      <a:pt x="77" y="272267"/>
                      <a:pt x="6415" y="278908"/>
                    </a:cubicBezTo>
                    <a:cubicBezTo>
                      <a:pt x="12753" y="285549"/>
                      <a:pt x="22412" y="286454"/>
                      <a:pt x="31466" y="286454"/>
                    </a:cubicBezTo>
                    <a:cubicBezTo>
                      <a:pt x="32371" y="286454"/>
                      <a:pt x="33277" y="286454"/>
                      <a:pt x="33880" y="286454"/>
                    </a:cubicBezTo>
                    <a:cubicBezTo>
                      <a:pt x="77946" y="286454"/>
                      <a:pt x="120503" y="277701"/>
                      <a:pt x="159739" y="260495"/>
                    </a:cubicBezTo>
                    <a:cubicBezTo>
                      <a:pt x="208634" y="239064"/>
                      <a:pt x="243947" y="201635"/>
                      <a:pt x="264168" y="149113"/>
                    </a:cubicBezTo>
                    <a:cubicBezTo>
                      <a:pt x="276241" y="118626"/>
                      <a:pt x="283183" y="85121"/>
                      <a:pt x="286504" y="43466"/>
                    </a:cubicBezTo>
                    <a:lnTo>
                      <a:pt x="286504" y="43164"/>
                    </a:lnTo>
                    <a:lnTo>
                      <a:pt x="286504" y="42862"/>
                    </a:lnTo>
                    <a:lnTo>
                      <a:pt x="286504" y="36524"/>
                    </a:lnTo>
                    <a:cubicBezTo>
                      <a:pt x="287107" y="15696"/>
                      <a:pt x="284692" y="0"/>
                      <a:pt x="256019" y="0"/>
                    </a:cubicBezTo>
                    <a:close/>
                    <a:moveTo>
                      <a:pt x="34182" y="274380"/>
                    </a:moveTo>
                    <a:cubicBezTo>
                      <a:pt x="33277" y="274380"/>
                      <a:pt x="32673" y="274380"/>
                      <a:pt x="31768" y="274380"/>
                    </a:cubicBezTo>
                    <a:cubicBezTo>
                      <a:pt x="33579" y="274380"/>
                      <a:pt x="35389" y="274380"/>
                      <a:pt x="36898" y="274380"/>
                    </a:cubicBezTo>
                    <a:cubicBezTo>
                      <a:pt x="36295" y="274380"/>
                      <a:pt x="35389" y="274380"/>
                      <a:pt x="34182" y="274380"/>
                    </a:cubicBezTo>
                    <a:close/>
                    <a:moveTo>
                      <a:pt x="254510" y="12074"/>
                    </a:moveTo>
                    <a:cubicBezTo>
                      <a:pt x="255114" y="12074"/>
                      <a:pt x="255416" y="12074"/>
                      <a:pt x="256019" y="12074"/>
                    </a:cubicBezTo>
                    <a:cubicBezTo>
                      <a:pt x="256322" y="12074"/>
                      <a:pt x="256623" y="12074"/>
                      <a:pt x="256925" y="12074"/>
                    </a:cubicBezTo>
                    <a:cubicBezTo>
                      <a:pt x="256019" y="12074"/>
                      <a:pt x="255416" y="12074"/>
                      <a:pt x="25451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0" name="Freeform 1809">
                <a:extLst>
                  <a:ext uri="{FF2B5EF4-FFF2-40B4-BE49-F238E27FC236}">
                    <a16:creationId xmlns:a16="http://schemas.microsoft.com/office/drawing/2014/main" id="{E377217C-A7BC-2642-8E7C-A4DCF1717073}"/>
                  </a:ext>
                </a:extLst>
              </p:cNvPr>
              <p:cNvSpPr/>
              <p:nvPr/>
            </p:nvSpPr>
            <p:spPr>
              <a:xfrm>
                <a:off x="9105652" y="3438961"/>
                <a:ext cx="286652" cy="286756"/>
              </a:xfrm>
              <a:custGeom>
                <a:avLst/>
                <a:gdLst>
                  <a:gd name="connsiteX0" fmla="*/ 286577 w 286652"/>
                  <a:gd name="connsiteY0" fmla="*/ 248723 h 286756"/>
                  <a:gd name="connsiteX1" fmla="*/ 274505 w 286652"/>
                  <a:gd name="connsiteY1" fmla="*/ 167526 h 286756"/>
                  <a:gd name="connsiteX2" fmla="*/ 211123 w 286652"/>
                  <a:gd name="connsiteY2" fmla="*/ 59162 h 286756"/>
                  <a:gd name="connsiteX3" fmla="*/ 30333 w 286652"/>
                  <a:gd name="connsiteY3" fmla="*/ 0 h 286756"/>
                  <a:gd name="connsiteX4" fmla="*/ 27013 w 286652"/>
                  <a:gd name="connsiteY4" fmla="*/ 0 h 286756"/>
                  <a:gd name="connsiteX5" fmla="*/ 151 w 286652"/>
                  <a:gd name="connsiteY5" fmla="*/ 29581 h 286756"/>
                  <a:gd name="connsiteX6" fmla="*/ 6187 w 286652"/>
                  <a:gd name="connsiteY6" fmla="*/ 93271 h 286756"/>
                  <a:gd name="connsiteX7" fmla="*/ 93413 w 286652"/>
                  <a:gd name="connsiteY7" fmla="*/ 242384 h 286756"/>
                  <a:gd name="connsiteX8" fmla="*/ 237381 w 286652"/>
                  <a:gd name="connsiteY8" fmla="*/ 286756 h 286756"/>
                  <a:gd name="connsiteX9" fmla="*/ 237683 w 286652"/>
                  <a:gd name="connsiteY9" fmla="*/ 286756 h 286756"/>
                  <a:gd name="connsiteX10" fmla="*/ 237984 w 286652"/>
                  <a:gd name="connsiteY10" fmla="*/ 286756 h 286756"/>
                  <a:gd name="connsiteX11" fmla="*/ 248548 w 286652"/>
                  <a:gd name="connsiteY11" fmla="*/ 286756 h 286756"/>
                  <a:gd name="connsiteX12" fmla="*/ 279636 w 286652"/>
                  <a:gd name="connsiteY12" fmla="*/ 279210 h 286756"/>
                  <a:gd name="connsiteX13" fmla="*/ 286577 w 286652"/>
                  <a:gd name="connsiteY13" fmla="*/ 248723 h 286756"/>
                  <a:gd name="connsiteX14" fmla="*/ 25202 w 286652"/>
                  <a:gd name="connsiteY14" fmla="*/ 12074 h 286756"/>
                  <a:gd name="connsiteX15" fmla="*/ 27013 w 286652"/>
                  <a:gd name="connsiteY15" fmla="*/ 12074 h 286756"/>
                  <a:gd name="connsiteX16" fmla="*/ 27013 w 286652"/>
                  <a:gd name="connsiteY16" fmla="*/ 12074 h 286756"/>
                  <a:gd name="connsiteX17" fmla="*/ 25202 w 286652"/>
                  <a:gd name="connsiteY17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652" h="286756">
                    <a:moveTo>
                      <a:pt x="286577" y="248723"/>
                    </a:moveTo>
                    <a:cubicBezTo>
                      <a:pt x="285974" y="222462"/>
                      <a:pt x="281748" y="194994"/>
                      <a:pt x="274505" y="167526"/>
                    </a:cubicBezTo>
                    <a:cubicBezTo>
                      <a:pt x="260923" y="118626"/>
                      <a:pt x="241002" y="84215"/>
                      <a:pt x="211123" y="59162"/>
                    </a:cubicBezTo>
                    <a:cubicBezTo>
                      <a:pt x="154078" y="11168"/>
                      <a:pt x="84660" y="2113"/>
                      <a:pt x="30333" y="0"/>
                    </a:cubicBezTo>
                    <a:cubicBezTo>
                      <a:pt x="29126" y="0"/>
                      <a:pt x="28220" y="0"/>
                      <a:pt x="27013" y="0"/>
                    </a:cubicBezTo>
                    <a:cubicBezTo>
                      <a:pt x="1358" y="0"/>
                      <a:pt x="453" y="19922"/>
                      <a:pt x="151" y="29581"/>
                    </a:cubicBezTo>
                    <a:cubicBezTo>
                      <a:pt x="-754" y="52220"/>
                      <a:pt x="2565" y="74255"/>
                      <a:pt x="6187" y="93271"/>
                    </a:cubicBezTo>
                    <a:cubicBezTo>
                      <a:pt x="19467" y="163300"/>
                      <a:pt x="47235" y="210690"/>
                      <a:pt x="93413" y="242384"/>
                    </a:cubicBezTo>
                    <a:cubicBezTo>
                      <a:pt x="132046" y="268645"/>
                      <a:pt x="177923" y="282530"/>
                      <a:pt x="237381" y="286756"/>
                    </a:cubicBezTo>
                    <a:lnTo>
                      <a:pt x="237683" y="286756"/>
                    </a:lnTo>
                    <a:lnTo>
                      <a:pt x="237984" y="286756"/>
                    </a:lnTo>
                    <a:lnTo>
                      <a:pt x="248548" y="286756"/>
                    </a:lnTo>
                    <a:cubicBezTo>
                      <a:pt x="260621" y="286756"/>
                      <a:pt x="272392" y="286756"/>
                      <a:pt x="279636" y="279210"/>
                    </a:cubicBezTo>
                    <a:cubicBezTo>
                      <a:pt x="286577" y="271664"/>
                      <a:pt x="286879" y="262004"/>
                      <a:pt x="286577" y="248723"/>
                    </a:cubicBezTo>
                    <a:close/>
                    <a:moveTo>
                      <a:pt x="25202" y="12074"/>
                    </a:moveTo>
                    <a:cubicBezTo>
                      <a:pt x="25805" y="12074"/>
                      <a:pt x="26409" y="12074"/>
                      <a:pt x="27013" y="12074"/>
                    </a:cubicBezTo>
                    <a:cubicBezTo>
                      <a:pt x="27013" y="12074"/>
                      <a:pt x="27013" y="12074"/>
                      <a:pt x="27013" y="12074"/>
                    </a:cubicBezTo>
                    <a:cubicBezTo>
                      <a:pt x="26409" y="12074"/>
                      <a:pt x="25805" y="12074"/>
                      <a:pt x="2520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1" name="Freeform 1810">
                <a:extLst>
                  <a:ext uri="{FF2B5EF4-FFF2-40B4-BE49-F238E27FC236}">
                    <a16:creationId xmlns:a16="http://schemas.microsoft.com/office/drawing/2014/main" id="{4B0F2D14-C469-C847-BBEF-7F6B4427BED8}"/>
                  </a:ext>
                </a:extLst>
              </p:cNvPr>
              <p:cNvSpPr/>
              <p:nvPr/>
            </p:nvSpPr>
            <p:spPr>
              <a:xfrm>
                <a:off x="6588552" y="6570036"/>
                <a:ext cx="286233" cy="287057"/>
              </a:xfrm>
              <a:custGeom>
                <a:avLst/>
                <a:gdLst>
                  <a:gd name="connsiteX0" fmla="*/ 255115 w 286233"/>
                  <a:gd name="connsiteY0" fmla="*/ 301 h 287057"/>
                  <a:gd name="connsiteX1" fmla="*/ 250588 w 286233"/>
                  <a:gd name="connsiteY1" fmla="*/ 0 h 287057"/>
                  <a:gd name="connsiteX2" fmla="*/ 246362 w 286233"/>
                  <a:gd name="connsiteY2" fmla="*/ 0 h 287057"/>
                  <a:gd name="connsiteX3" fmla="*/ 243948 w 286233"/>
                  <a:gd name="connsiteY3" fmla="*/ 0 h 287057"/>
                  <a:gd name="connsiteX4" fmla="*/ 243646 w 286233"/>
                  <a:gd name="connsiteY4" fmla="*/ 0 h 287057"/>
                  <a:gd name="connsiteX5" fmla="*/ 243344 w 286233"/>
                  <a:gd name="connsiteY5" fmla="*/ 0 h 287057"/>
                  <a:gd name="connsiteX6" fmla="*/ 123824 w 286233"/>
                  <a:gd name="connsiteY6" fmla="*/ 28071 h 287057"/>
                  <a:gd name="connsiteX7" fmla="*/ 46558 w 286233"/>
                  <a:gd name="connsiteY7" fmla="*/ 92064 h 287057"/>
                  <a:gd name="connsiteX8" fmla="*/ 78 w 286233"/>
                  <a:gd name="connsiteY8" fmla="*/ 255666 h 287057"/>
                  <a:gd name="connsiteX9" fmla="*/ 6114 w 286233"/>
                  <a:gd name="connsiteY9" fmla="*/ 280115 h 287057"/>
                  <a:gd name="connsiteX10" fmla="*/ 28147 w 286233"/>
                  <a:gd name="connsiteY10" fmla="*/ 287058 h 287057"/>
                  <a:gd name="connsiteX11" fmla="*/ 32976 w 286233"/>
                  <a:gd name="connsiteY11" fmla="*/ 287058 h 287057"/>
                  <a:gd name="connsiteX12" fmla="*/ 176038 w 286233"/>
                  <a:gd name="connsiteY12" fmla="*/ 252345 h 287057"/>
                  <a:gd name="connsiteX13" fmla="*/ 227348 w 286233"/>
                  <a:gd name="connsiteY13" fmla="*/ 211898 h 287057"/>
                  <a:gd name="connsiteX14" fmla="*/ 286202 w 286233"/>
                  <a:gd name="connsiteY14" fmla="*/ 33203 h 287057"/>
                  <a:gd name="connsiteX15" fmla="*/ 255115 w 286233"/>
                  <a:gd name="connsiteY15" fmla="*/ 301 h 287057"/>
                  <a:gd name="connsiteX16" fmla="*/ 28147 w 286233"/>
                  <a:gd name="connsiteY16" fmla="*/ 274984 h 287057"/>
                  <a:gd name="connsiteX17" fmla="*/ 27241 w 286233"/>
                  <a:gd name="connsiteY17" fmla="*/ 274984 h 287057"/>
                  <a:gd name="connsiteX18" fmla="*/ 29053 w 286233"/>
                  <a:gd name="connsiteY18" fmla="*/ 274984 h 287057"/>
                  <a:gd name="connsiteX19" fmla="*/ 28147 w 286233"/>
                  <a:gd name="connsiteY19" fmla="*/ 274984 h 287057"/>
                  <a:gd name="connsiteX20" fmla="*/ 246060 w 286233"/>
                  <a:gd name="connsiteY20" fmla="*/ 12375 h 287057"/>
                  <a:gd name="connsiteX21" fmla="*/ 250588 w 286233"/>
                  <a:gd name="connsiteY21" fmla="*/ 12375 h 287057"/>
                  <a:gd name="connsiteX22" fmla="*/ 250890 w 286233"/>
                  <a:gd name="connsiteY22" fmla="*/ 12375 h 287057"/>
                  <a:gd name="connsiteX23" fmla="*/ 246060 w 286233"/>
                  <a:gd name="connsiteY23" fmla="*/ 12375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233" h="287057">
                    <a:moveTo>
                      <a:pt x="255115" y="301"/>
                    </a:moveTo>
                    <a:cubicBezTo>
                      <a:pt x="253606" y="301"/>
                      <a:pt x="252097" y="0"/>
                      <a:pt x="250588" y="0"/>
                    </a:cubicBezTo>
                    <a:cubicBezTo>
                      <a:pt x="249078" y="0"/>
                      <a:pt x="247569" y="0"/>
                      <a:pt x="246362" y="0"/>
                    </a:cubicBezTo>
                    <a:cubicBezTo>
                      <a:pt x="245457" y="0"/>
                      <a:pt x="244551" y="0"/>
                      <a:pt x="243948" y="0"/>
                    </a:cubicBezTo>
                    <a:lnTo>
                      <a:pt x="243646" y="0"/>
                    </a:lnTo>
                    <a:lnTo>
                      <a:pt x="243344" y="0"/>
                    </a:lnTo>
                    <a:cubicBezTo>
                      <a:pt x="198977" y="2414"/>
                      <a:pt x="160042" y="11470"/>
                      <a:pt x="123824" y="28071"/>
                    </a:cubicBezTo>
                    <a:cubicBezTo>
                      <a:pt x="90322" y="43466"/>
                      <a:pt x="64969" y="64595"/>
                      <a:pt x="46558" y="92064"/>
                    </a:cubicBezTo>
                    <a:cubicBezTo>
                      <a:pt x="28147" y="118928"/>
                      <a:pt x="3398" y="165111"/>
                      <a:pt x="78" y="255666"/>
                    </a:cubicBezTo>
                    <a:cubicBezTo>
                      <a:pt x="-224" y="264419"/>
                      <a:pt x="78" y="273474"/>
                      <a:pt x="6114" y="280115"/>
                    </a:cubicBezTo>
                    <a:cubicBezTo>
                      <a:pt x="11849" y="286152"/>
                      <a:pt x="19998" y="287058"/>
                      <a:pt x="28147" y="287058"/>
                    </a:cubicBezTo>
                    <a:cubicBezTo>
                      <a:pt x="29656" y="287058"/>
                      <a:pt x="31165" y="287058"/>
                      <a:pt x="32976" y="287058"/>
                    </a:cubicBezTo>
                    <a:cubicBezTo>
                      <a:pt x="73722" y="285247"/>
                      <a:pt x="126842" y="279814"/>
                      <a:pt x="176038" y="252345"/>
                    </a:cubicBezTo>
                    <a:cubicBezTo>
                      <a:pt x="198071" y="239970"/>
                      <a:pt x="214369" y="227291"/>
                      <a:pt x="227348" y="211898"/>
                    </a:cubicBezTo>
                    <a:cubicBezTo>
                      <a:pt x="265679" y="165715"/>
                      <a:pt x="284392" y="108967"/>
                      <a:pt x="286202" y="33203"/>
                    </a:cubicBezTo>
                    <a:cubicBezTo>
                      <a:pt x="286806" y="10263"/>
                      <a:pt x="278657" y="1811"/>
                      <a:pt x="255115" y="301"/>
                    </a:cubicBezTo>
                    <a:close/>
                    <a:moveTo>
                      <a:pt x="28147" y="274984"/>
                    </a:moveTo>
                    <a:cubicBezTo>
                      <a:pt x="27846" y="274984"/>
                      <a:pt x="27543" y="274984"/>
                      <a:pt x="27241" y="274984"/>
                    </a:cubicBezTo>
                    <a:cubicBezTo>
                      <a:pt x="27846" y="274984"/>
                      <a:pt x="28449" y="274984"/>
                      <a:pt x="29053" y="274984"/>
                    </a:cubicBezTo>
                    <a:cubicBezTo>
                      <a:pt x="28750" y="274984"/>
                      <a:pt x="28449" y="274984"/>
                      <a:pt x="28147" y="274984"/>
                    </a:cubicBezTo>
                    <a:close/>
                    <a:moveTo>
                      <a:pt x="246060" y="12375"/>
                    </a:moveTo>
                    <a:cubicBezTo>
                      <a:pt x="247569" y="12375"/>
                      <a:pt x="249078" y="12375"/>
                      <a:pt x="250588" y="12375"/>
                    </a:cubicBezTo>
                    <a:cubicBezTo>
                      <a:pt x="250588" y="12375"/>
                      <a:pt x="250890" y="12375"/>
                      <a:pt x="250890" y="12375"/>
                    </a:cubicBezTo>
                    <a:cubicBezTo>
                      <a:pt x="249078" y="12375"/>
                      <a:pt x="247569" y="12375"/>
                      <a:pt x="246060" y="12375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2" name="Freeform 1811">
                <a:extLst>
                  <a:ext uri="{FF2B5EF4-FFF2-40B4-BE49-F238E27FC236}">
                    <a16:creationId xmlns:a16="http://schemas.microsoft.com/office/drawing/2014/main" id="{20952F55-8811-BE4E-B032-00C67119C608}"/>
                  </a:ext>
                </a:extLst>
              </p:cNvPr>
              <p:cNvSpPr/>
              <p:nvPr/>
            </p:nvSpPr>
            <p:spPr>
              <a:xfrm>
                <a:off x="9415711" y="2187194"/>
                <a:ext cx="286693" cy="286756"/>
              </a:xfrm>
              <a:custGeom>
                <a:avLst/>
                <a:gdLst>
                  <a:gd name="connsiteX0" fmla="*/ 60 w 286693"/>
                  <a:gd name="connsiteY0" fmla="*/ 36524 h 286756"/>
                  <a:gd name="connsiteX1" fmla="*/ 16961 w 286693"/>
                  <a:gd name="connsiteY1" fmla="*/ 135832 h 286756"/>
                  <a:gd name="connsiteX2" fmla="*/ 107809 w 286693"/>
                  <a:gd name="connsiteY2" fmla="*/ 250534 h 286756"/>
                  <a:gd name="connsiteX3" fmla="*/ 250570 w 286693"/>
                  <a:gd name="connsiteY3" fmla="*/ 286756 h 286756"/>
                  <a:gd name="connsiteX4" fmla="*/ 256606 w 286693"/>
                  <a:gd name="connsiteY4" fmla="*/ 286756 h 286756"/>
                  <a:gd name="connsiteX5" fmla="*/ 279846 w 286693"/>
                  <a:gd name="connsiteY5" fmla="*/ 279512 h 286756"/>
                  <a:gd name="connsiteX6" fmla="*/ 286486 w 286693"/>
                  <a:gd name="connsiteY6" fmla="*/ 248723 h 286756"/>
                  <a:gd name="connsiteX7" fmla="*/ 261435 w 286693"/>
                  <a:gd name="connsiteY7" fmla="*/ 129795 h 286756"/>
                  <a:gd name="connsiteX8" fmla="*/ 194431 w 286693"/>
                  <a:gd name="connsiteY8" fmla="*/ 45579 h 286756"/>
                  <a:gd name="connsiteX9" fmla="*/ 48049 w 286693"/>
                  <a:gd name="connsiteY9" fmla="*/ 0 h 286756"/>
                  <a:gd name="connsiteX10" fmla="*/ 47445 w 286693"/>
                  <a:gd name="connsiteY10" fmla="*/ 0 h 286756"/>
                  <a:gd name="connsiteX11" fmla="*/ 46842 w 286693"/>
                  <a:gd name="connsiteY11" fmla="*/ 0 h 286756"/>
                  <a:gd name="connsiteX12" fmla="*/ 37183 w 286693"/>
                  <a:gd name="connsiteY12" fmla="*/ 0 h 286756"/>
                  <a:gd name="connsiteX13" fmla="*/ 7605 w 286693"/>
                  <a:gd name="connsiteY13" fmla="*/ 7546 h 286756"/>
                  <a:gd name="connsiteX14" fmla="*/ 60 w 286693"/>
                  <a:gd name="connsiteY14" fmla="*/ 36524 h 286756"/>
                  <a:gd name="connsiteX15" fmla="*/ 257210 w 286693"/>
                  <a:gd name="connsiteY15" fmla="*/ 274380 h 286756"/>
                  <a:gd name="connsiteX16" fmla="*/ 256304 w 286693"/>
                  <a:gd name="connsiteY16" fmla="*/ 274380 h 286756"/>
                  <a:gd name="connsiteX17" fmla="*/ 255097 w 286693"/>
                  <a:gd name="connsiteY17" fmla="*/ 274380 h 286756"/>
                  <a:gd name="connsiteX18" fmla="*/ 257210 w 286693"/>
                  <a:gd name="connsiteY18" fmla="*/ 274380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6693" h="286756">
                    <a:moveTo>
                      <a:pt x="60" y="36524"/>
                    </a:moveTo>
                    <a:cubicBezTo>
                      <a:pt x="361" y="68822"/>
                      <a:pt x="5794" y="101119"/>
                      <a:pt x="16961" y="135832"/>
                    </a:cubicBezTo>
                    <a:cubicBezTo>
                      <a:pt x="34467" y="188655"/>
                      <a:pt x="64347" y="226085"/>
                      <a:pt x="107809" y="250534"/>
                    </a:cubicBezTo>
                    <a:cubicBezTo>
                      <a:pt x="148253" y="272871"/>
                      <a:pt x="194733" y="284643"/>
                      <a:pt x="250570" y="286756"/>
                    </a:cubicBezTo>
                    <a:cubicBezTo>
                      <a:pt x="252682" y="286756"/>
                      <a:pt x="254795" y="286756"/>
                      <a:pt x="256606" y="286756"/>
                    </a:cubicBezTo>
                    <a:cubicBezTo>
                      <a:pt x="264453" y="286756"/>
                      <a:pt x="273508" y="285851"/>
                      <a:pt x="279846" y="279512"/>
                    </a:cubicBezTo>
                    <a:cubicBezTo>
                      <a:pt x="286788" y="272267"/>
                      <a:pt x="287089" y="261703"/>
                      <a:pt x="286486" y="248723"/>
                    </a:cubicBezTo>
                    <a:cubicBezTo>
                      <a:pt x="284977" y="205257"/>
                      <a:pt x="276526" y="165413"/>
                      <a:pt x="261435" y="129795"/>
                    </a:cubicBezTo>
                    <a:cubicBezTo>
                      <a:pt x="246042" y="93573"/>
                      <a:pt x="224009" y="65803"/>
                      <a:pt x="194431" y="45579"/>
                    </a:cubicBezTo>
                    <a:cubicBezTo>
                      <a:pt x="146442" y="13281"/>
                      <a:pt x="93624" y="4528"/>
                      <a:pt x="48049" y="0"/>
                    </a:cubicBezTo>
                    <a:lnTo>
                      <a:pt x="47445" y="0"/>
                    </a:lnTo>
                    <a:lnTo>
                      <a:pt x="46842" y="0"/>
                    </a:lnTo>
                    <a:lnTo>
                      <a:pt x="37183" y="0"/>
                    </a:lnTo>
                    <a:cubicBezTo>
                      <a:pt x="24205" y="0"/>
                      <a:pt x="14245" y="604"/>
                      <a:pt x="7605" y="7546"/>
                    </a:cubicBezTo>
                    <a:cubicBezTo>
                      <a:pt x="361" y="14489"/>
                      <a:pt x="-242" y="24450"/>
                      <a:pt x="60" y="36524"/>
                    </a:cubicBezTo>
                    <a:close/>
                    <a:moveTo>
                      <a:pt x="257210" y="274380"/>
                    </a:moveTo>
                    <a:cubicBezTo>
                      <a:pt x="256907" y="274380"/>
                      <a:pt x="256606" y="274380"/>
                      <a:pt x="256304" y="274380"/>
                    </a:cubicBezTo>
                    <a:cubicBezTo>
                      <a:pt x="256002" y="274380"/>
                      <a:pt x="255398" y="274380"/>
                      <a:pt x="255097" y="274380"/>
                    </a:cubicBezTo>
                    <a:cubicBezTo>
                      <a:pt x="256002" y="274380"/>
                      <a:pt x="256606" y="274380"/>
                      <a:pt x="257210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3" name="Freeform 1812">
                <a:extLst>
                  <a:ext uri="{FF2B5EF4-FFF2-40B4-BE49-F238E27FC236}">
                    <a16:creationId xmlns:a16="http://schemas.microsoft.com/office/drawing/2014/main" id="{8FD62663-1C2F-2545-8AF8-33FEC2E5A295}"/>
                  </a:ext>
                </a:extLst>
              </p:cNvPr>
              <p:cNvSpPr/>
              <p:nvPr/>
            </p:nvSpPr>
            <p:spPr>
              <a:xfrm>
                <a:off x="9098053" y="933919"/>
                <a:ext cx="289542" cy="286756"/>
              </a:xfrm>
              <a:custGeom>
                <a:avLst/>
                <a:gdLst>
                  <a:gd name="connsiteX0" fmla="*/ 9561 w 289542"/>
                  <a:gd name="connsiteY0" fmla="*/ 103232 h 286756"/>
                  <a:gd name="connsiteX1" fmla="*/ 107954 w 289542"/>
                  <a:gd name="connsiteY1" fmla="*/ 250534 h 286756"/>
                  <a:gd name="connsiteX2" fmla="*/ 244376 w 289542"/>
                  <a:gd name="connsiteY2" fmla="*/ 286756 h 286756"/>
                  <a:gd name="connsiteX3" fmla="*/ 244678 w 289542"/>
                  <a:gd name="connsiteY3" fmla="*/ 286756 h 286756"/>
                  <a:gd name="connsiteX4" fmla="*/ 244980 w 289542"/>
                  <a:gd name="connsiteY4" fmla="*/ 286756 h 286756"/>
                  <a:gd name="connsiteX5" fmla="*/ 260071 w 289542"/>
                  <a:gd name="connsiteY5" fmla="*/ 286756 h 286756"/>
                  <a:gd name="connsiteX6" fmla="*/ 260071 w 289542"/>
                  <a:gd name="connsiteY6" fmla="*/ 286756 h 286756"/>
                  <a:gd name="connsiteX7" fmla="*/ 260071 w 289542"/>
                  <a:gd name="connsiteY7" fmla="*/ 286756 h 286756"/>
                  <a:gd name="connsiteX8" fmla="*/ 284216 w 289542"/>
                  <a:gd name="connsiteY8" fmla="*/ 278606 h 286756"/>
                  <a:gd name="connsiteX9" fmla="*/ 289046 w 289542"/>
                  <a:gd name="connsiteY9" fmla="*/ 254157 h 286756"/>
                  <a:gd name="connsiteX10" fmla="*/ 287838 w 289542"/>
                  <a:gd name="connsiteY10" fmla="*/ 243290 h 286756"/>
                  <a:gd name="connsiteX11" fmla="*/ 274860 w 289542"/>
                  <a:gd name="connsiteY11" fmla="*/ 164809 h 286756"/>
                  <a:gd name="connsiteX12" fmla="*/ 211478 w 289542"/>
                  <a:gd name="connsiteY12" fmla="*/ 58860 h 286756"/>
                  <a:gd name="connsiteX13" fmla="*/ 27972 w 289542"/>
                  <a:gd name="connsiteY13" fmla="*/ 0 h 286756"/>
                  <a:gd name="connsiteX14" fmla="*/ 24954 w 289542"/>
                  <a:gd name="connsiteY14" fmla="*/ 0 h 286756"/>
                  <a:gd name="connsiteX15" fmla="*/ 5034 w 289542"/>
                  <a:gd name="connsiteY15" fmla="*/ 7244 h 286756"/>
                  <a:gd name="connsiteX16" fmla="*/ 506 w 289542"/>
                  <a:gd name="connsiteY16" fmla="*/ 29883 h 286756"/>
                  <a:gd name="connsiteX17" fmla="*/ 2921 w 289542"/>
                  <a:gd name="connsiteY17" fmla="*/ 55238 h 286756"/>
                  <a:gd name="connsiteX18" fmla="*/ 9561 w 289542"/>
                  <a:gd name="connsiteY18" fmla="*/ 103232 h 286756"/>
                  <a:gd name="connsiteX19" fmla="*/ 25255 w 289542"/>
                  <a:gd name="connsiteY19" fmla="*/ 12376 h 286756"/>
                  <a:gd name="connsiteX20" fmla="*/ 25255 w 289542"/>
                  <a:gd name="connsiteY20" fmla="*/ 12376 h 286756"/>
                  <a:gd name="connsiteX21" fmla="*/ 23143 w 289542"/>
                  <a:gd name="connsiteY21" fmla="*/ 12376 h 286756"/>
                  <a:gd name="connsiteX22" fmla="*/ 25255 w 289542"/>
                  <a:gd name="connsiteY22" fmla="*/ 12376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9542" h="286756">
                    <a:moveTo>
                      <a:pt x="9561" y="103232"/>
                    </a:moveTo>
                    <a:cubicBezTo>
                      <a:pt x="24652" y="172356"/>
                      <a:pt x="56645" y="220349"/>
                      <a:pt x="107954" y="250534"/>
                    </a:cubicBezTo>
                    <a:cubicBezTo>
                      <a:pt x="144776" y="271966"/>
                      <a:pt x="186729" y="283436"/>
                      <a:pt x="244376" y="286756"/>
                    </a:cubicBezTo>
                    <a:lnTo>
                      <a:pt x="244678" y="286756"/>
                    </a:lnTo>
                    <a:lnTo>
                      <a:pt x="244980" y="286756"/>
                    </a:lnTo>
                    <a:lnTo>
                      <a:pt x="260071" y="286756"/>
                    </a:lnTo>
                    <a:lnTo>
                      <a:pt x="260071" y="286756"/>
                    </a:lnTo>
                    <a:lnTo>
                      <a:pt x="260071" y="286756"/>
                    </a:lnTo>
                    <a:cubicBezTo>
                      <a:pt x="268522" y="286454"/>
                      <a:pt x="277878" y="285851"/>
                      <a:pt x="284216" y="278606"/>
                    </a:cubicBezTo>
                    <a:cubicBezTo>
                      <a:pt x="290253" y="271664"/>
                      <a:pt x="289951" y="262910"/>
                      <a:pt x="289046" y="254157"/>
                    </a:cubicBezTo>
                    <a:cubicBezTo>
                      <a:pt x="288744" y="250534"/>
                      <a:pt x="288441" y="246912"/>
                      <a:pt x="287838" y="243290"/>
                    </a:cubicBezTo>
                    <a:cubicBezTo>
                      <a:pt x="285423" y="217633"/>
                      <a:pt x="282707" y="190768"/>
                      <a:pt x="274860" y="164809"/>
                    </a:cubicBezTo>
                    <a:cubicBezTo>
                      <a:pt x="260071" y="115608"/>
                      <a:pt x="240453" y="82706"/>
                      <a:pt x="211478" y="58860"/>
                    </a:cubicBezTo>
                    <a:cubicBezTo>
                      <a:pt x="154736" y="12074"/>
                      <a:pt x="87128" y="2717"/>
                      <a:pt x="27972" y="0"/>
                    </a:cubicBezTo>
                    <a:cubicBezTo>
                      <a:pt x="26764" y="0"/>
                      <a:pt x="25859" y="0"/>
                      <a:pt x="24954" y="0"/>
                    </a:cubicBezTo>
                    <a:cubicBezTo>
                      <a:pt x="19219" y="0"/>
                      <a:pt x="10768" y="906"/>
                      <a:pt x="5034" y="7244"/>
                    </a:cubicBezTo>
                    <a:cubicBezTo>
                      <a:pt x="-701" y="13885"/>
                      <a:pt x="-399" y="22941"/>
                      <a:pt x="506" y="29883"/>
                    </a:cubicBezTo>
                    <a:cubicBezTo>
                      <a:pt x="1412" y="38335"/>
                      <a:pt x="2317" y="46787"/>
                      <a:pt x="2921" y="55238"/>
                    </a:cubicBezTo>
                    <a:cubicBezTo>
                      <a:pt x="4731" y="71236"/>
                      <a:pt x="5939" y="87234"/>
                      <a:pt x="9561" y="103232"/>
                    </a:cubicBezTo>
                    <a:close/>
                    <a:moveTo>
                      <a:pt x="25255" y="12376"/>
                    </a:moveTo>
                    <a:cubicBezTo>
                      <a:pt x="25255" y="12376"/>
                      <a:pt x="25255" y="12376"/>
                      <a:pt x="25255" y="12376"/>
                    </a:cubicBezTo>
                    <a:cubicBezTo>
                      <a:pt x="24652" y="12376"/>
                      <a:pt x="23746" y="12376"/>
                      <a:pt x="23143" y="12376"/>
                    </a:cubicBezTo>
                    <a:cubicBezTo>
                      <a:pt x="24048" y="12376"/>
                      <a:pt x="24652" y="12376"/>
                      <a:pt x="25255" y="12376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4" name="Freeform 1813">
                <a:extLst>
                  <a:ext uri="{FF2B5EF4-FFF2-40B4-BE49-F238E27FC236}">
                    <a16:creationId xmlns:a16="http://schemas.microsoft.com/office/drawing/2014/main" id="{A3F3ED40-F1A7-7E43-9670-6FEFE0F9B201}"/>
                  </a:ext>
                </a:extLst>
              </p:cNvPr>
              <p:cNvSpPr/>
              <p:nvPr/>
            </p:nvSpPr>
            <p:spPr>
              <a:xfrm>
                <a:off x="9098446" y="5007668"/>
                <a:ext cx="289031" cy="289472"/>
              </a:xfrm>
              <a:custGeom>
                <a:avLst/>
                <a:gdLst>
                  <a:gd name="connsiteX0" fmla="*/ 25164 w 289031"/>
                  <a:gd name="connsiteY0" fmla="*/ 289473 h 289472"/>
                  <a:gd name="connsiteX1" fmla="*/ 29088 w 289031"/>
                  <a:gd name="connsiteY1" fmla="*/ 289473 h 289472"/>
                  <a:gd name="connsiteX2" fmla="*/ 29389 w 289031"/>
                  <a:gd name="connsiteY2" fmla="*/ 289473 h 289472"/>
                  <a:gd name="connsiteX3" fmla="*/ 29691 w 289031"/>
                  <a:gd name="connsiteY3" fmla="*/ 289473 h 289472"/>
                  <a:gd name="connsiteX4" fmla="*/ 40556 w 289031"/>
                  <a:gd name="connsiteY4" fmla="*/ 288265 h 289472"/>
                  <a:gd name="connsiteX5" fmla="*/ 55949 w 289031"/>
                  <a:gd name="connsiteY5" fmla="*/ 286756 h 289472"/>
                  <a:gd name="connsiteX6" fmla="*/ 55949 w 289031"/>
                  <a:gd name="connsiteY6" fmla="*/ 286756 h 289472"/>
                  <a:gd name="connsiteX7" fmla="*/ 55949 w 289031"/>
                  <a:gd name="connsiteY7" fmla="*/ 286756 h 289472"/>
                  <a:gd name="connsiteX8" fmla="*/ 148004 w 289031"/>
                  <a:gd name="connsiteY8" fmla="*/ 266834 h 289472"/>
                  <a:gd name="connsiteX9" fmla="*/ 238248 w 289031"/>
                  <a:gd name="connsiteY9" fmla="*/ 200729 h 289472"/>
                  <a:gd name="connsiteX10" fmla="*/ 288953 w 289031"/>
                  <a:gd name="connsiteY10" fmla="*/ 26865 h 289472"/>
                  <a:gd name="connsiteX11" fmla="*/ 282917 w 289031"/>
                  <a:gd name="connsiteY11" fmla="*/ 6641 h 289472"/>
                  <a:gd name="connsiteX12" fmla="*/ 264808 w 289031"/>
                  <a:gd name="connsiteY12" fmla="*/ 0 h 289472"/>
                  <a:gd name="connsiteX13" fmla="*/ 258168 w 289031"/>
                  <a:gd name="connsiteY13" fmla="*/ 302 h 289472"/>
                  <a:gd name="connsiteX14" fmla="*/ 243681 w 289031"/>
                  <a:gd name="connsiteY14" fmla="*/ 1811 h 289472"/>
                  <a:gd name="connsiteX15" fmla="*/ 164604 w 289031"/>
                  <a:gd name="connsiteY15" fmla="*/ 14489 h 289472"/>
                  <a:gd name="connsiteX16" fmla="*/ 19429 w 289031"/>
                  <a:gd name="connsiteY16" fmla="*/ 149113 h 289472"/>
                  <a:gd name="connsiteX17" fmla="*/ 716 w 289031"/>
                  <a:gd name="connsiteY17" fmla="*/ 256873 h 289472"/>
                  <a:gd name="connsiteX18" fmla="*/ 113 w 289031"/>
                  <a:gd name="connsiteY18" fmla="*/ 263514 h 289472"/>
                  <a:gd name="connsiteX19" fmla="*/ 113 w 289031"/>
                  <a:gd name="connsiteY19" fmla="*/ 263514 h 289472"/>
                  <a:gd name="connsiteX20" fmla="*/ 113 w 289031"/>
                  <a:gd name="connsiteY20" fmla="*/ 263514 h 289472"/>
                  <a:gd name="connsiteX21" fmla="*/ 5847 w 289031"/>
                  <a:gd name="connsiteY21" fmla="*/ 282228 h 289472"/>
                  <a:gd name="connsiteX22" fmla="*/ 25164 w 289031"/>
                  <a:gd name="connsiteY22" fmla="*/ 289473 h 289472"/>
                  <a:gd name="connsiteX23" fmla="*/ 264808 w 289031"/>
                  <a:gd name="connsiteY23" fmla="*/ 11772 h 289472"/>
                  <a:gd name="connsiteX24" fmla="*/ 264808 w 289031"/>
                  <a:gd name="connsiteY24" fmla="*/ 11772 h 289472"/>
                  <a:gd name="connsiteX25" fmla="*/ 264507 w 289031"/>
                  <a:gd name="connsiteY25" fmla="*/ 11772 h 289472"/>
                  <a:gd name="connsiteX26" fmla="*/ 264808 w 289031"/>
                  <a:gd name="connsiteY26" fmla="*/ 11772 h 289472"/>
                  <a:gd name="connsiteX27" fmla="*/ 25465 w 289031"/>
                  <a:gd name="connsiteY27" fmla="*/ 277399 h 289472"/>
                  <a:gd name="connsiteX28" fmla="*/ 25465 w 289031"/>
                  <a:gd name="connsiteY28" fmla="*/ 277399 h 289472"/>
                  <a:gd name="connsiteX29" fmla="*/ 25164 w 289031"/>
                  <a:gd name="connsiteY29" fmla="*/ 277399 h 289472"/>
                  <a:gd name="connsiteX30" fmla="*/ 25465 w 289031"/>
                  <a:gd name="connsiteY30" fmla="*/ 277399 h 28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9031" h="289472">
                    <a:moveTo>
                      <a:pt x="25164" y="289473"/>
                    </a:moveTo>
                    <a:cubicBezTo>
                      <a:pt x="26371" y="289473"/>
                      <a:pt x="27578" y="289473"/>
                      <a:pt x="29088" y="289473"/>
                    </a:cubicBezTo>
                    <a:lnTo>
                      <a:pt x="29389" y="289473"/>
                    </a:lnTo>
                    <a:lnTo>
                      <a:pt x="29691" y="289473"/>
                    </a:lnTo>
                    <a:cubicBezTo>
                      <a:pt x="33313" y="289171"/>
                      <a:pt x="36934" y="288567"/>
                      <a:pt x="40556" y="288265"/>
                    </a:cubicBezTo>
                    <a:cubicBezTo>
                      <a:pt x="45989" y="287662"/>
                      <a:pt x="51120" y="286756"/>
                      <a:pt x="55949" y="286756"/>
                    </a:cubicBezTo>
                    <a:lnTo>
                      <a:pt x="55949" y="286756"/>
                    </a:lnTo>
                    <a:lnTo>
                      <a:pt x="55949" y="286756"/>
                    </a:lnTo>
                    <a:cubicBezTo>
                      <a:pt x="86735" y="285247"/>
                      <a:pt x="116916" y="278606"/>
                      <a:pt x="148004" y="266834"/>
                    </a:cubicBezTo>
                    <a:cubicBezTo>
                      <a:pt x="187543" y="251742"/>
                      <a:pt x="217120" y="230008"/>
                      <a:pt x="238248" y="200729"/>
                    </a:cubicBezTo>
                    <a:cubicBezTo>
                      <a:pt x="276579" y="147604"/>
                      <a:pt x="285332" y="85725"/>
                      <a:pt x="288953" y="26865"/>
                    </a:cubicBezTo>
                    <a:cubicBezTo>
                      <a:pt x="289256" y="21129"/>
                      <a:pt x="288953" y="12677"/>
                      <a:pt x="282917" y="6641"/>
                    </a:cubicBezTo>
                    <a:cubicBezTo>
                      <a:pt x="276579" y="0"/>
                      <a:pt x="267525" y="0"/>
                      <a:pt x="264808" y="0"/>
                    </a:cubicBezTo>
                    <a:cubicBezTo>
                      <a:pt x="262695" y="0"/>
                      <a:pt x="260583" y="0"/>
                      <a:pt x="258168" y="302"/>
                    </a:cubicBezTo>
                    <a:cubicBezTo>
                      <a:pt x="253339" y="906"/>
                      <a:pt x="248510" y="1207"/>
                      <a:pt x="243681" y="1811"/>
                    </a:cubicBezTo>
                    <a:cubicBezTo>
                      <a:pt x="217725" y="4528"/>
                      <a:pt x="190862" y="7244"/>
                      <a:pt x="164604" y="14489"/>
                    </a:cubicBezTo>
                    <a:cubicBezTo>
                      <a:pt x="91865" y="35316"/>
                      <a:pt x="43273" y="80896"/>
                      <a:pt x="19429" y="149113"/>
                    </a:cubicBezTo>
                    <a:cubicBezTo>
                      <a:pt x="7055" y="184731"/>
                      <a:pt x="3734" y="221255"/>
                      <a:pt x="716" y="256873"/>
                    </a:cubicBezTo>
                    <a:lnTo>
                      <a:pt x="113" y="263514"/>
                    </a:lnTo>
                    <a:lnTo>
                      <a:pt x="113" y="263514"/>
                    </a:lnTo>
                    <a:lnTo>
                      <a:pt x="113" y="263514"/>
                    </a:lnTo>
                    <a:cubicBezTo>
                      <a:pt x="-491" y="271362"/>
                      <a:pt x="1320" y="277701"/>
                      <a:pt x="5847" y="282228"/>
                    </a:cubicBezTo>
                    <a:cubicBezTo>
                      <a:pt x="12185" y="289473"/>
                      <a:pt x="21843" y="289473"/>
                      <a:pt x="25164" y="289473"/>
                    </a:cubicBezTo>
                    <a:close/>
                    <a:moveTo>
                      <a:pt x="264808" y="11772"/>
                    </a:moveTo>
                    <a:cubicBezTo>
                      <a:pt x="264808" y="11772"/>
                      <a:pt x="264808" y="11772"/>
                      <a:pt x="264808" y="11772"/>
                    </a:cubicBezTo>
                    <a:cubicBezTo>
                      <a:pt x="264808" y="11772"/>
                      <a:pt x="264808" y="11772"/>
                      <a:pt x="264507" y="11772"/>
                    </a:cubicBezTo>
                    <a:cubicBezTo>
                      <a:pt x="264507" y="11772"/>
                      <a:pt x="264507" y="11772"/>
                      <a:pt x="264808" y="11772"/>
                    </a:cubicBezTo>
                    <a:close/>
                    <a:moveTo>
                      <a:pt x="25465" y="277399"/>
                    </a:moveTo>
                    <a:cubicBezTo>
                      <a:pt x="25465" y="277399"/>
                      <a:pt x="25164" y="277399"/>
                      <a:pt x="25465" y="277399"/>
                    </a:cubicBezTo>
                    <a:cubicBezTo>
                      <a:pt x="25164" y="277399"/>
                      <a:pt x="25164" y="277399"/>
                      <a:pt x="25164" y="277399"/>
                    </a:cubicBezTo>
                    <a:cubicBezTo>
                      <a:pt x="25164" y="277399"/>
                      <a:pt x="25164" y="277399"/>
                      <a:pt x="25465" y="27739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5" name="Freeform 1814">
                <a:extLst>
                  <a:ext uri="{FF2B5EF4-FFF2-40B4-BE49-F238E27FC236}">
                    <a16:creationId xmlns:a16="http://schemas.microsoft.com/office/drawing/2014/main" id="{CCFAEA02-B75F-8442-B812-9B003F7D9032}"/>
                  </a:ext>
                </a:extLst>
              </p:cNvPr>
              <p:cNvSpPr/>
              <p:nvPr/>
            </p:nvSpPr>
            <p:spPr>
              <a:xfrm>
                <a:off x="10046271" y="6261546"/>
                <a:ext cx="286443" cy="286454"/>
              </a:xfrm>
              <a:custGeom>
                <a:avLst/>
                <a:gdLst>
                  <a:gd name="connsiteX0" fmla="*/ 302 w 286443"/>
                  <a:gd name="connsiteY0" fmla="*/ 43467 h 286454"/>
                  <a:gd name="connsiteX1" fmla="*/ 302 w 286443"/>
                  <a:gd name="connsiteY1" fmla="*/ 43467 h 286454"/>
                  <a:gd name="connsiteX2" fmla="*/ 11771 w 286443"/>
                  <a:gd name="connsiteY2" fmla="*/ 118023 h 286454"/>
                  <a:gd name="connsiteX3" fmla="*/ 83906 w 286443"/>
                  <a:gd name="connsiteY3" fmla="*/ 234537 h 286454"/>
                  <a:gd name="connsiteX4" fmla="*/ 257452 w 286443"/>
                  <a:gd name="connsiteY4" fmla="*/ 286455 h 286454"/>
                  <a:gd name="connsiteX5" fmla="*/ 259565 w 286443"/>
                  <a:gd name="connsiteY5" fmla="*/ 286455 h 286454"/>
                  <a:gd name="connsiteX6" fmla="*/ 286426 w 286443"/>
                  <a:gd name="connsiteY6" fmla="*/ 256571 h 286454"/>
                  <a:gd name="connsiteX7" fmla="*/ 274958 w 286443"/>
                  <a:gd name="connsiteY7" fmla="*/ 170847 h 286454"/>
                  <a:gd name="connsiteX8" fmla="*/ 181695 w 286443"/>
                  <a:gd name="connsiteY8" fmla="*/ 38637 h 286454"/>
                  <a:gd name="connsiteX9" fmla="*/ 32597 w 286443"/>
                  <a:gd name="connsiteY9" fmla="*/ 0 h 286454"/>
                  <a:gd name="connsiteX10" fmla="*/ 29276 w 286443"/>
                  <a:gd name="connsiteY10" fmla="*/ 0 h 286454"/>
                  <a:gd name="connsiteX11" fmla="*/ 0 w 286443"/>
                  <a:gd name="connsiteY11" fmla="*/ 31393 h 286454"/>
                  <a:gd name="connsiteX12" fmla="*/ 0 w 286443"/>
                  <a:gd name="connsiteY12" fmla="*/ 32298 h 286454"/>
                  <a:gd name="connsiteX13" fmla="*/ 0 w 286443"/>
                  <a:gd name="connsiteY13" fmla="*/ 33203 h 286454"/>
                  <a:gd name="connsiteX14" fmla="*/ 302 w 286443"/>
                  <a:gd name="connsiteY14" fmla="*/ 43467 h 286454"/>
                  <a:gd name="connsiteX15" fmla="*/ 302 w 286443"/>
                  <a:gd name="connsiteY15" fmla="*/ 43467 h 286454"/>
                  <a:gd name="connsiteX16" fmla="*/ 259867 w 286443"/>
                  <a:gd name="connsiteY16" fmla="*/ 274079 h 286454"/>
                  <a:gd name="connsiteX17" fmla="*/ 259867 w 286443"/>
                  <a:gd name="connsiteY17" fmla="*/ 274079 h 286454"/>
                  <a:gd name="connsiteX18" fmla="*/ 257753 w 286443"/>
                  <a:gd name="connsiteY18" fmla="*/ 274079 h 286454"/>
                  <a:gd name="connsiteX19" fmla="*/ 259867 w 286443"/>
                  <a:gd name="connsiteY19" fmla="*/ 274079 h 286454"/>
                  <a:gd name="connsiteX20" fmla="*/ 29276 w 286443"/>
                  <a:gd name="connsiteY20" fmla="*/ 11773 h 286454"/>
                  <a:gd name="connsiteX21" fmla="*/ 29276 w 286443"/>
                  <a:gd name="connsiteY21" fmla="*/ 11773 h 286454"/>
                  <a:gd name="connsiteX22" fmla="*/ 26862 w 286443"/>
                  <a:gd name="connsiteY22" fmla="*/ 11773 h 286454"/>
                  <a:gd name="connsiteX23" fmla="*/ 29276 w 286443"/>
                  <a:gd name="connsiteY23" fmla="*/ 11773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443" h="286454">
                    <a:moveTo>
                      <a:pt x="302" y="43467"/>
                    </a:moveTo>
                    <a:lnTo>
                      <a:pt x="302" y="43467"/>
                    </a:lnTo>
                    <a:cubicBezTo>
                      <a:pt x="1207" y="68218"/>
                      <a:pt x="5131" y="92970"/>
                      <a:pt x="11771" y="118023"/>
                    </a:cubicBezTo>
                    <a:cubicBezTo>
                      <a:pt x="26560" y="172054"/>
                      <a:pt x="49498" y="208880"/>
                      <a:pt x="83906" y="234537"/>
                    </a:cubicBezTo>
                    <a:cubicBezTo>
                      <a:pt x="130386" y="268947"/>
                      <a:pt x="185619" y="285247"/>
                      <a:pt x="257452" y="286455"/>
                    </a:cubicBezTo>
                    <a:cubicBezTo>
                      <a:pt x="258055" y="286455"/>
                      <a:pt x="258961" y="286455"/>
                      <a:pt x="259565" y="286455"/>
                    </a:cubicBezTo>
                    <a:cubicBezTo>
                      <a:pt x="284314" y="286455"/>
                      <a:pt x="286426" y="271060"/>
                      <a:pt x="286426" y="256571"/>
                    </a:cubicBezTo>
                    <a:cubicBezTo>
                      <a:pt x="286728" y="231216"/>
                      <a:pt x="283107" y="204050"/>
                      <a:pt x="274958" y="170847"/>
                    </a:cubicBezTo>
                    <a:cubicBezTo>
                      <a:pt x="259565" y="109873"/>
                      <a:pt x="229081" y="66709"/>
                      <a:pt x="181695" y="38637"/>
                    </a:cubicBezTo>
                    <a:cubicBezTo>
                      <a:pt x="140648" y="14187"/>
                      <a:pt x="93262" y="1811"/>
                      <a:pt x="32597" y="0"/>
                    </a:cubicBezTo>
                    <a:cubicBezTo>
                      <a:pt x="31389" y="0"/>
                      <a:pt x="30484" y="0"/>
                      <a:pt x="29276" y="0"/>
                    </a:cubicBezTo>
                    <a:cubicBezTo>
                      <a:pt x="3924" y="0"/>
                      <a:pt x="906" y="16300"/>
                      <a:pt x="0" y="31393"/>
                    </a:cubicBezTo>
                    <a:lnTo>
                      <a:pt x="0" y="32298"/>
                    </a:lnTo>
                    <a:lnTo>
                      <a:pt x="0" y="33203"/>
                    </a:lnTo>
                    <a:cubicBezTo>
                      <a:pt x="302" y="36222"/>
                      <a:pt x="302" y="39845"/>
                      <a:pt x="302" y="43467"/>
                    </a:cubicBezTo>
                    <a:lnTo>
                      <a:pt x="302" y="43467"/>
                    </a:lnTo>
                    <a:close/>
                    <a:moveTo>
                      <a:pt x="259867" y="274079"/>
                    </a:moveTo>
                    <a:cubicBezTo>
                      <a:pt x="259867" y="274079"/>
                      <a:pt x="259565" y="274079"/>
                      <a:pt x="259867" y="274079"/>
                    </a:cubicBezTo>
                    <a:cubicBezTo>
                      <a:pt x="258961" y="274079"/>
                      <a:pt x="258358" y="274079"/>
                      <a:pt x="257753" y="274079"/>
                    </a:cubicBezTo>
                    <a:cubicBezTo>
                      <a:pt x="258358" y="274079"/>
                      <a:pt x="259262" y="274079"/>
                      <a:pt x="259867" y="274079"/>
                    </a:cubicBezTo>
                    <a:close/>
                    <a:moveTo>
                      <a:pt x="29276" y="11773"/>
                    </a:moveTo>
                    <a:cubicBezTo>
                      <a:pt x="29276" y="11773"/>
                      <a:pt x="29276" y="11773"/>
                      <a:pt x="29276" y="11773"/>
                    </a:cubicBezTo>
                    <a:cubicBezTo>
                      <a:pt x="28371" y="11773"/>
                      <a:pt x="27466" y="11773"/>
                      <a:pt x="26862" y="11773"/>
                    </a:cubicBezTo>
                    <a:cubicBezTo>
                      <a:pt x="27466" y="11773"/>
                      <a:pt x="28371" y="11773"/>
                      <a:pt x="29276" y="1177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6" name="Freeform 1815">
                <a:extLst>
                  <a:ext uri="{FF2B5EF4-FFF2-40B4-BE49-F238E27FC236}">
                    <a16:creationId xmlns:a16="http://schemas.microsoft.com/office/drawing/2014/main" id="{F993C8B1-3627-3A42-AE9D-BECF7D59C487}"/>
                  </a:ext>
                </a:extLst>
              </p:cNvPr>
              <p:cNvSpPr/>
              <p:nvPr/>
            </p:nvSpPr>
            <p:spPr>
              <a:xfrm>
                <a:off x="9098677" y="5944304"/>
                <a:ext cx="288464" cy="286454"/>
              </a:xfrm>
              <a:custGeom>
                <a:avLst/>
                <a:gdLst>
                  <a:gd name="connsiteX0" fmla="*/ 788 w 288464"/>
                  <a:gd name="connsiteY0" fmla="*/ 251440 h 286454"/>
                  <a:gd name="connsiteX1" fmla="*/ 5013 w 288464"/>
                  <a:gd name="connsiteY1" fmla="*/ 278002 h 286454"/>
                  <a:gd name="connsiteX2" fmla="*/ 30970 w 288464"/>
                  <a:gd name="connsiteY2" fmla="*/ 286153 h 286454"/>
                  <a:gd name="connsiteX3" fmla="*/ 34591 w 288464"/>
                  <a:gd name="connsiteY3" fmla="*/ 286454 h 286454"/>
                  <a:gd name="connsiteX4" fmla="*/ 38213 w 288464"/>
                  <a:gd name="connsiteY4" fmla="*/ 286454 h 286454"/>
                  <a:gd name="connsiteX5" fmla="*/ 38817 w 288464"/>
                  <a:gd name="connsiteY5" fmla="*/ 286454 h 286454"/>
                  <a:gd name="connsiteX6" fmla="*/ 38817 w 288464"/>
                  <a:gd name="connsiteY6" fmla="*/ 286454 h 286454"/>
                  <a:gd name="connsiteX7" fmla="*/ 39119 w 288464"/>
                  <a:gd name="connsiteY7" fmla="*/ 286454 h 286454"/>
                  <a:gd name="connsiteX8" fmla="*/ 142341 w 288464"/>
                  <a:gd name="connsiteY8" fmla="*/ 267136 h 286454"/>
                  <a:gd name="connsiteX9" fmla="*/ 249185 w 288464"/>
                  <a:gd name="connsiteY9" fmla="*/ 181713 h 286454"/>
                  <a:gd name="connsiteX10" fmla="*/ 288422 w 288464"/>
                  <a:gd name="connsiteY10" fmla="*/ 26261 h 286454"/>
                  <a:gd name="connsiteX11" fmla="*/ 288422 w 288464"/>
                  <a:gd name="connsiteY11" fmla="*/ 26261 h 286454"/>
                  <a:gd name="connsiteX12" fmla="*/ 288422 w 288464"/>
                  <a:gd name="connsiteY12" fmla="*/ 26261 h 286454"/>
                  <a:gd name="connsiteX13" fmla="*/ 262767 w 288464"/>
                  <a:gd name="connsiteY13" fmla="*/ 302 h 286454"/>
                  <a:gd name="connsiteX14" fmla="*/ 251298 w 288464"/>
                  <a:gd name="connsiteY14" fmla="*/ 0 h 286454"/>
                  <a:gd name="connsiteX15" fmla="*/ 198781 w 288464"/>
                  <a:gd name="connsiteY15" fmla="*/ 5735 h 286454"/>
                  <a:gd name="connsiteX16" fmla="*/ 69603 w 288464"/>
                  <a:gd name="connsiteY16" fmla="*/ 65199 h 286454"/>
                  <a:gd name="connsiteX17" fmla="*/ 6824 w 288464"/>
                  <a:gd name="connsiteY17" fmla="*/ 193183 h 286454"/>
                  <a:gd name="connsiteX18" fmla="*/ 2598 w 288464"/>
                  <a:gd name="connsiteY18" fmla="*/ 230310 h 286454"/>
                  <a:gd name="connsiteX19" fmla="*/ 788 w 288464"/>
                  <a:gd name="connsiteY19" fmla="*/ 251440 h 286454"/>
                  <a:gd name="connsiteX20" fmla="*/ 251599 w 288464"/>
                  <a:gd name="connsiteY20" fmla="*/ 11168 h 286454"/>
                  <a:gd name="connsiteX21" fmla="*/ 253410 w 288464"/>
                  <a:gd name="connsiteY21" fmla="*/ 11168 h 286454"/>
                  <a:gd name="connsiteX22" fmla="*/ 248280 w 288464"/>
                  <a:gd name="connsiteY22" fmla="*/ 11168 h 286454"/>
                  <a:gd name="connsiteX23" fmla="*/ 251599 w 288464"/>
                  <a:gd name="connsiteY23" fmla="*/ 11168 h 286454"/>
                  <a:gd name="connsiteX24" fmla="*/ 34894 w 288464"/>
                  <a:gd name="connsiteY24" fmla="*/ 274380 h 286454"/>
                  <a:gd name="connsiteX25" fmla="*/ 34894 w 288464"/>
                  <a:gd name="connsiteY25" fmla="*/ 274380 h 286454"/>
                  <a:gd name="connsiteX26" fmla="*/ 34894 w 288464"/>
                  <a:gd name="connsiteY26" fmla="*/ 274380 h 286454"/>
                  <a:gd name="connsiteX27" fmla="*/ 34894 w 288464"/>
                  <a:gd name="connsiteY27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88464" h="286454">
                    <a:moveTo>
                      <a:pt x="788" y="251440"/>
                    </a:moveTo>
                    <a:cubicBezTo>
                      <a:pt x="-420" y="262005"/>
                      <a:pt x="-1023" y="271060"/>
                      <a:pt x="5013" y="278002"/>
                    </a:cubicBezTo>
                    <a:cubicBezTo>
                      <a:pt x="11049" y="284945"/>
                      <a:pt x="19803" y="285850"/>
                      <a:pt x="30970" y="286153"/>
                    </a:cubicBezTo>
                    <a:cubicBezTo>
                      <a:pt x="32177" y="286153"/>
                      <a:pt x="33384" y="286454"/>
                      <a:pt x="34591" y="286454"/>
                    </a:cubicBezTo>
                    <a:cubicBezTo>
                      <a:pt x="36101" y="286454"/>
                      <a:pt x="37308" y="286454"/>
                      <a:pt x="38213" y="286454"/>
                    </a:cubicBezTo>
                    <a:lnTo>
                      <a:pt x="38817" y="286454"/>
                    </a:lnTo>
                    <a:lnTo>
                      <a:pt x="38817" y="286454"/>
                    </a:lnTo>
                    <a:lnTo>
                      <a:pt x="39119" y="286454"/>
                    </a:lnTo>
                    <a:cubicBezTo>
                      <a:pt x="75035" y="284945"/>
                      <a:pt x="108839" y="278606"/>
                      <a:pt x="142341" y="267136"/>
                    </a:cubicBezTo>
                    <a:cubicBezTo>
                      <a:pt x="189123" y="250836"/>
                      <a:pt x="225040" y="222160"/>
                      <a:pt x="249185" y="181713"/>
                    </a:cubicBezTo>
                    <a:cubicBezTo>
                      <a:pt x="278159" y="133115"/>
                      <a:pt x="284196" y="80593"/>
                      <a:pt x="288422" y="26261"/>
                    </a:cubicBezTo>
                    <a:lnTo>
                      <a:pt x="288422" y="26261"/>
                    </a:lnTo>
                    <a:lnTo>
                      <a:pt x="288422" y="26261"/>
                    </a:lnTo>
                    <a:cubicBezTo>
                      <a:pt x="288723" y="20525"/>
                      <a:pt x="288120" y="1811"/>
                      <a:pt x="262767" y="302"/>
                    </a:cubicBezTo>
                    <a:cubicBezTo>
                      <a:pt x="259145" y="0"/>
                      <a:pt x="255222" y="0"/>
                      <a:pt x="251298" y="0"/>
                    </a:cubicBezTo>
                    <a:cubicBezTo>
                      <a:pt x="233490" y="0"/>
                      <a:pt x="215985" y="3018"/>
                      <a:pt x="198781" y="5735"/>
                    </a:cubicBezTo>
                    <a:cubicBezTo>
                      <a:pt x="143850" y="14489"/>
                      <a:pt x="101595" y="33807"/>
                      <a:pt x="69603" y="65199"/>
                    </a:cubicBezTo>
                    <a:cubicBezTo>
                      <a:pt x="37912" y="96289"/>
                      <a:pt x="17388" y="138246"/>
                      <a:pt x="6824" y="193183"/>
                    </a:cubicBezTo>
                    <a:cubicBezTo>
                      <a:pt x="4410" y="205559"/>
                      <a:pt x="3504" y="218236"/>
                      <a:pt x="2598" y="230310"/>
                    </a:cubicBezTo>
                    <a:cubicBezTo>
                      <a:pt x="2297" y="236649"/>
                      <a:pt x="1693" y="244195"/>
                      <a:pt x="788" y="251440"/>
                    </a:cubicBezTo>
                    <a:close/>
                    <a:moveTo>
                      <a:pt x="251599" y="11168"/>
                    </a:moveTo>
                    <a:cubicBezTo>
                      <a:pt x="252203" y="11168"/>
                      <a:pt x="252807" y="11168"/>
                      <a:pt x="253410" y="11168"/>
                    </a:cubicBezTo>
                    <a:cubicBezTo>
                      <a:pt x="251599" y="11168"/>
                      <a:pt x="250090" y="11168"/>
                      <a:pt x="248280" y="11168"/>
                    </a:cubicBezTo>
                    <a:cubicBezTo>
                      <a:pt x="249487" y="11168"/>
                      <a:pt x="250392" y="11168"/>
                      <a:pt x="251599" y="11168"/>
                    </a:cubicBezTo>
                    <a:close/>
                    <a:moveTo>
                      <a:pt x="34894" y="274380"/>
                    </a:moveTo>
                    <a:cubicBezTo>
                      <a:pt x="34894" y="274380"/>
                      <a:pt x="34894" y="274380"/>
                      <a:pt x="34894" y="274380"/>
                    </a:cubicBezTo>
                    <a:cubicBezTo>
                      <a:pt x="34591" y="274380"/>
                      <a:pt x="34591" y="274380"/>
                      <a:pt x="34894" y="274380"/>
                    </a:cubicBezTo>
                    <a:cubicBezTo>
                      <a:pt x="34591" y="274380"/>
                      <a:pt x="34894" y="274380"/>
                      <a:pt x="34894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7" name="Freeform 1816">
                <a:extLst>
                  <a:ext uri="{FF2B5EF4-FFF2-40B4-BE49-F238E27FC236}">
                    <a16:creationId xmlns:a16="http://schemas.microsoft.com/office/drawing/2014/main" id="{6CC93902-7903-CF42-B5D6-288457E2E4FF}"/>
                  </a:ext>
                </a:extLst>
              </p:cNvPr>
              <p:cNvSpPr/>
              <p:nvPr/>
            </p:nvSpPr>
            <p:spPr>
              <a:xfrm>
                <a:off x="10045995" y="5634607"/>
                <a:ext cx="286778" cy="287058"/>
              </a:xfrm>
              <a:custGeom>
                <a:avLst/>
                <a:gdLst>
                  <a:gd name="connsiteX0" fmla="*/ 257124 w 286778"/>
                  <a:gd name="connsiteY0" fmla="*/ 0 h 287058"/>
                  <a:gd name="connsiteX1" fmla="*/ 254408 w 286778"/>
                  <a:gd name="connsiteY1" fmla="*/ 0 h 287058"/>
                  <a:gd name="connsiteX2" fmla="*/ 170804 w 286778"/>
                  <a:gd name="connsiteY2" fmla="*/ 11772 h 287058"/>
                  <a:gd name="connsiteX3" fmla="*/ 56716 w 286778"/>
                  <a:gd name="connsiteY3" fmla="*/ 79085 h 287058"/>
                  <a:gd name="connsiteX4" fmla="*/ 578 w 286778"/>
                  <a:gd name="connsiteY4" fmla="*/ 239970 h 287058"/>
                  <a:gd name="connsiteX5" fmla="*/ 7519 w 286778"/>
                  <a:gd name="connsiteY5" fmla="*/ 278003 h 287058"/>
                  <a:gd name="connsiteX6" fmla="*/ 38003 w 286778"/>
                  <a:gd name="connsiteY6" fmla="*/ 287058 h 287058"/>
                  <a:gd name="connsiteX7" fmla="*/ 50982 w 286778"/>
                  <a:gd name="connsiteY7" fmla="*/ 286756 h 287058"/>
                  <a:gd name="connsiteX8" fmla="*/ 102291 w 286778"/>
                  <a:gd name="connsiteY8" fmla="*/ 279210 h 287058"/>
                  <a:gd name="connsiteX9" fmla="*/ 158731 w 286778"/>
                  <a:gd name="connsiteY9" fmla="*/ 261099 h 287058"/>
                  <a:gd name="connsiteX10" fmla="*/ 226943 w 286778"/>
                  <a:gd name="connsiteY10" fmla="*/ 212501 h 287058"/>
                  <a:gd name="connsiteX11" fmla="*/ 286702 w 286778"/>
                  <a:gd name="connsiteY11" fmla="*/ 31996 h 287058"/>
                  <a:gd name="connsiteX12" fmla="*/ 280364 w 286778"/>
                  <a:gd name="connsiteY12" fmla="*/ 7546 h 287058"/>
                  <a:gd name="connsiteX13" fmla="*/ 257124 w 286778"/>
                  <a:gd name="connsiteY13" fmla="*/ 0 h 287058"/>
                  <a:gd name="connsiteX14" fmla="*/ 38305 w 286778"/>
                  <a:gd name="connsiteY14" fmla="*/ 274682 h 287058"/>
                  <a:gd name="connsiteX15" fmla="*/ 38305 w 286778"/>
                  <a:gd name="connsiteY15" fmla="*/ 274682 h 287058"/>
                  <a:gd name="connsiteX16" fmla="*/ 38305 w 286778"/>
                  <a:gd name="connsiteY16" fmla="*/ 274682 h 287058"/>
                  <a:gd name="connsiteX17" fmla="*/ 38305 w 286778"/>
                  <a:gd name="connsiteY17" fmla="*/ 274682 h 287058"/>
                  <a:gd name="connsiteX18" fmla="*/ 254710 w 286778"/>
                  <a:gd name="connsiteY18" fmla="*/ 12074 h 287058"/>
                  <a:gd name="connsiteX19" fmla="*/ 257426 w 286778"/>
                  <a:gd name="connsiteY19" fmla="*/ 12074 h 287058"/>
                  <a:gd name="connsiteX20" fmla="*/ 257728 w 286778"/>
                  <a:gd name="connsiteY20" fmla="*/ 12074 h 287058"/>
                  <a:gd name="connsiteX21" fmla="*/ 254710 w 286778"/>
                  <a:gd name="connsiteY21" fmla="*/ 1207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778" h="287058">
                    <a:moveTo>
                      <a:pt x="257124" y="0"/>
                    </a:moveTo>
                    <a:cubicBezTo>
                      <a:pt x="256219" y="0"/>
                      <a:pt x="255313" y="0"/>
                      <a:pt x="254408" y="0"/>
                    </a:cubicBezTo>
                    <a:cubicBezTo>
                      <a:pt x="227244" y="302"/>
                      <a:pt x="200080" y="4226"/>
                      <a:pt x="170804" y="11772"/>
                    </a:cubicBezTo>
                    <a:cubicBezTo>
                      <a:pt x="117985" y="25959"/>
                      <a:pt x="82974" y="46485"/>
                      <a:pt x="56716" y="79085"/>
                    </a:cubicBezTo>
                    <a:cubicBezTo>
                      <a:pt x="22912" y="121042"/>
                      <a:pt x="5105" y="172356"/>
                      <a:pt x="578" y="239970"/>
                    </a:cubicBezTo>
                    <a:cubicBezTo>
                      <a:pt x="-630" y="256873"/>
                      <a:pt x="-630" y="269249"/>
                      <a:pt x="7519" y="278003"/>
                    </a:cubicBezTo>
                    <a:cubicBezTo>
                      <a:pt x="15367" y="286153"/>
                      <a:pt x="27440" y="287058"/>
                      <a:pt x="38003" y="287058"/>
                    </a:cubicBezTo>
                    <a:cubicBezTo>
                      <a:pt x="41625" y="287058"/>
                      <a:pt x="45549" y="287058"/>
                      <a:pt x="50982" y="286756"/>
                    </a:cubicBezTo>
                    <a:cubicBezTo>
                      <a:pt x="67582" y="286454"/>
                      <a:pt x="88106" y="282531"/>
                      <a:pt x="102291" y="279210"/>
                    </a:cubicBezTo>
                    <a:cubicBezTo>
                      <a:pt x="123720" y="274682"/>
                      <a:pt x="142131" y="268645"/>
                      <a:pt x="158731" y="261099"/>
                    </a:cubicBezTo>
                    <a:cubicBezTo>
                      <a:pt x="188611" y="247214"/>
                      <a:pt x="210342" y="231820"/>
                      <a:pt x="226943" y="212501"/>
                    </a:cubicBezTo>
                    <a:cubicBezTo>
                      <a:pt x="275234" y="155452"/>
                      <a:pt x="284288" y="86027"/>
                      <a:pt x="286702" y="31996"/>
                    </a:cubicBezTo>
                    <a:cubicBezTo>
                      <a:pt x="287004" y="22941"/>
                      <a:pt x="286702" y="13885"/>
                      <a:pt x="280364" y="7546"/>
                    </a:cubicBezTo>
                    <a:cubicBezTo>
                      <a:pt x="274328" y="604"/>
                      <a:pt x="265273" y="0"/>
                      <a:pt x="257124" y="0"/>
                    </a:cubicBezTo>
                    <a:close/>
                    <a:moveTo>
                      <a:pt x="38305" y="274682"/>
                    </a:moveTo>
                    <a:cubicBezTo>
                      <a:pt x="38305" y="274682"/>
                      <a:pt x="38003" y="274682"/>
                      <a:pt x="38305" y="274682"/>
                    </a:cubicBezTo>
                    <a:cubicBezTo>
                      <a:pt x="38305" y="274682"/>
                      <a:pt x="38305" y="274682"/>
                      <a:pt x="38305" y="274682"/>
                    </a:cubicBezTo>
                    <a:cubicBezTo>
                      <a:pt x="38305" y="274682"/>
                      <a:pt x="38305" y="274682"/>
                      <a:pt x="38305" y="274682"/>
                    </a:cubicBezTo>
                    <a:close/>
                    <a:moveTo>
                      <a:pt x="254710" y="12074"/>
                    </a:moveTo>
                    <a:cubicBezTo>
                      <a:pt x="255615" y="12074"/>
                      <a:pt x="256520" y="12074"/>
                      <a:pt x="257426" y="12074"/>
                    </a:cubicBezTo>
                    <a:cubicBezTo>
                      <a:pt x="257426" y="12074"/>
                      <a:pt x="257728" y="12074"/>
                      <a:pt x="257728" y="12074"/>
                    </a:cubicBezTo>
                    <a:cubicBezTo>
                      <a:pt x="256520" y="12074"/>
                      <a:pt x="255615" y="12074"/>
                      <a:pt x="25471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8" name="Freeform 1817">
                <a:extLst>
                  <a:ext uri="{FF2B5EF4-FFF2-40B4-BE49-F238E27FC236}">
                    <a16:creationId xmlns:a16="http://schemas.microsoft.com/office/drawing/2014/main" id="{1D350A47-30B8-2B4B-91CC-6B4D1C06E47E}"/>
                  </a:ext>
                </a:extLst>
              </p:cNvPr>
              <p:cNvSpPr/>
              <p:nvPr/>
            </p:nvSpPr>
            <p:spPr>
              <a:xfrm>
                <a:off x="9098195" y="6261245"/>
                <a:ext cx="289158" cy="286756"/>
              </a:xfrm>
              <a:custGeom>
                <a:avLst/>
                <a:gdLst>
                  <a:gd name="connsiteX0" fmla="*/ 89099 w 289158"/>
                  <a:gd name="connsiteY0" fmla="*/ 237555 h 286756"/>
                  <a:gd name="connsiteX1" fmla="*/ 261438 w 289158"/>
                  <a:gd name="connsiteY1" fmla="*/ 286756 h 286756"/>
                  <a:gd name="connsiteX2" fmla="*/ 262947 w 289158"/>
                  <a:gd name="connsiteY2" fmla="*/ 286756 h 286756"/>
                  <a:gd name="connsiteX3" fmla="*/ 283471 w 289158"/>
                  <a:gd name="connsiteY3" fmla="*/ 279511 h 286756"/>
                  <a:gd name="connsiteX4" fmla="*/ 288904 w 289158"/>
                  <a:gd name="connsiteY4" fmla="*/ 257175 h 286756"/>
                  <a:gd name="connsiteX5" fmla="*/ 287696 w 289158"/>
                  <a:gd name="connsiteY5" fmla="*/ 244799 h 286756"/>
                  <a:gd name="connsiteX6" fmla="*/ 272001 w 289158"/>
                  <a:gd name="connsiteY6" fmla="*/ 153943 h 286756"/>
                  <a:gd name="connsiteX7" fmla="*/ 134976 w 289158"/>
                  <a:gd name="connsiteY7" fmla="*/ 16602 h 286756"/>
                  <a:gd name="connsiteX8" fmla="*/ 38997 w 289158"/>
                  <a:gd name="connsiteY8" fmla="*/ 0 h 286756"/>
                  <a:gd name="connsiteX9" fmla="*/ 38695 w 289158"/>
                  <a:gd name="connsiteY9" fmla="*/ 0 h 286756"/>
                  <a:gd name="connsiteX10" fmla="*/ 38394 w 289158"/>
                  <a:gd name="connsiteY10" fmla="*/ 0 h 286756"/>
                  <a:gd name="connsiteX11" fmla="*/ 36280 w 289158"/>
                  <a:gd name="connsiteY11" fmla="*/ 0 h 286756"/>
                  <a:gd name="connsiteX12" fmla="*/ 29943 w 289158"/>
                  <a:gd name="connsiteY12" fmla="*/ 0 h 286756"/>
                  <a:gd name="connsiteX13" fmla="*/ 23303 w 289158"/>
                  <a:gd name="connsiteY13" fmla="*/ 0 h 286756"/>
                  <a:gd name="connsiteX14" fmla="*/ 23303 w 289158"/>
                  <a:gd name="connsiteY14" fmla="*/ 0 h 286756"/>
                  <a:gd name="connsiteX15" fmla="*/ 23303 w 289158"/>
                  <a:gd name="connsiteY15" fmla="*/ 0 h 286756"/>
                  <a:gd name="connsiteX16" fmla="*/ 62 w 289158"/>
                  <a:gd name="connsiteY16" fmla="*/ 26261 h 286756"/>
                  <a:gd name="connsiteX17" fmla="*/ 26924 w 289158"/>
                  <a:gd name="connsiteY17" fmla="*/ 158772 h 286756"/>
                  <a:gd name="connsiteX18" fmla="*/ 89099 w 289158"/>
                  <a:gd name="connsiteY18" fmla="*/ 237555 h 286756"/>
                  <a:gd name="connsiteX19" fmla="*/ 263550 w 289158"/>
                  <a:gd name="connsiteY19" fmla="*/ 274682 h 286756"/>
                  <a:gd name="connsiteX20" fmla="*/ 262947 w 289158"/>
                  <a:gd name="connsiteY20" fmla="*/ 274682 h 286756"/>
                  <a:gd name="connsiteX21" fmla="*/ 261740 w 289158"/>
                  <a:gd name="connsiteY21" fmla="*/ 274682 h 286756"/>
                  <a:gd name="connsiteX22" fmla="*/ 263550 w 289158"/>
                  <a:gd name="connsiteY22" fmla="*/ 274682 h 286756"/>
                  <a:gd name="connsiteX23" fmla="*/ 38695 w 289158"/>
                  <a:gd name="connsiteY23" fmla="*/ 12074 h 286756"/>
                  <a:gd name="connsiteX24" fmla="*/ 37488 w 289158"/>
                  <a:gd name="connsiteY24" fmla="*/ 12074 h 286756"/>
                  <a:gd name="connsiteX25" fmla="*/ 38695 w 289158"/>
                  <a:gd name="connsiteY25" fmla="*/ 12074 h 286756"/>
                  <a:gd name="connsiteX26" fmla="*/ 30244 w 289158"/>
                  <a:gd name="connsiteY26" fmla="*/ 12074 h 286756"/>
                  <a:gd name="connsiteX27" fmla="*/ 30546 w 289158"/>
                  <a:gd name="connsiteY27" fmla="*/ 12074 h 286756"/>
                  <a:gd name="connsiteX28" fmla="*/ 29943 w 289158"/>
                  <a:gd name="connsiteY28" fmla="*/ 12074 h 286756"/>
                  <a:gd name="connsiteX29" fmla="*/ 30244 w 289158"/>
                  <a:gd name="connsiteY29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9158" h="286756">
                    <a:moveTo>
                      <a:pt x="89099" y="237555"/>
                    </a:moveTo>
                    <a:cubicBezTo>
                      <a:pt x="134070" y="269852"/>
                      <a:pt x="188699" y="285548"/>
                      <a:pt x="261438" y="286756"/>
                    </a:cubicBezTo>
                    <a:cubicBezTo>
                      <a:pt x="262041" y="286756"/>
                      <a:pt x="262343" y="286756"/>
                      <a:pt x="262947" y="286756"/>
                    </a:cubicBezTo>
                    <a:cubicBezTo>
                      <a:pt x="268983" y="286756"/>
                      <a:pt x="277736" y="285850"/>
                      <a:pt x="283471" y="279511"/>
                    </a:cubicBezTo>
                    <a:cubicBezTo>
                      <a:pt x="289507" y="272871"/>
                      <a:pt x="289507" y="264118"/>
                      <a:pt x="288904" y="257175"/>
                    </a:cubicBezTo>
                    <a:cubicBezTo>
                      <a:pt x="288602" y="252949"/>
                      <a:pt x="287998" y="249025"/>
                      <a:pt x="287696" y="244799"/>
                    </a:cubicBezTo>
                    <a:cubicBezTo>
                      <a:pt x="284980" y="214916"/>
                      <a:pt x="281962" y="183826"/>
                      <a:pt x="272001" y="153943"/>
                    </a:cubicBezTo>
                    <a:cubicBezTo>
                      <a:pt x="248158" y="83310"/>
                      <a:pt x="202281" y="37429"/>
                      <a:pt x="134976" y="16602"/>
                    </a:cubicBezTo>
                    <a:cubicBezTo>
                      <a:pt x="102681" y="6641"/>
                      <a:pt x="72197" y="1207"/>
                      <a:pt x="38997" y="0"/>
                    </a:cubicBezTo>
                    <a:lnTo>
                      <a:pt x="38695" y="0"/>
                    </a:lnTo>
                    <a:lnTo>
                      <a:pt x="38394" y="0"/>
                    </a:lnTo>
                    <a:cubicBezTo>
                      <a:pt x="37789" y="0"/>
                      <a:pt x="37186" y="0"/>
                      <a:pt x="36280" y="0"/>
                    </a:cubicBezTo>
                    <a:cubicBezTo>
                      <a:pt x="34470" y="0"/>
                      <a:pt x="32357" y="0"/>
                      <a:pt x="29943" y="0"/>
                    </a:cubicBezTo>
                    <a:cubicBezTo>
                      <a:pt x="27528" y="0"/>
                      <a:pt x="25415" y="0"/>
                      <a:pt x="23303" y="0"/>
                    </a:cubicBezTo>
                    <a:lnTo>
                      <a:pt x="23303" y="0"/>
                    </a:lnTo>
                    <a:lnTo>
                      <a:pt x="23303" y="0"/>
                    </a:lnTo>
                    <a:cubicBezTo>
                      <a:pt x="8212" y="1207"/>
                      <a:pt x="-843" y="11470"/>
                      <a:pt x="62" y="26261"/>
                    </a:cubicBezTo>
                    <a:cubicBezTo>
                      <a:pt x="3684" y="73953"/>
                      <a:pt x="8212" y="116815"/>
                      <a:pt x="26924" y="158772"/>
                    </a:cubicBezTo>
                    <a:cubicBezTo>
                      <a:pt x="42619" y="192881"/>
                      <a:pt x="62841" y="218538"/>
                      <a:pt x="89099" y="237555"/>
                    </a:cubicBezTo>
                    <a:close/>
                    <a:moveTo>
                      <a:pt x="263550" y="274682"/>
                    </a:moveTo>
                    <a:cubicBezTo>
                      <a:pt x="263249" y="274682"/>
                      <a:pt x="263249" y="274682"/>
                      <a:pt x="262947" y="274682"/>
                    </a:cubicBezTo>
                    <a:cubicBezTo>
                      <a:pt x="262645" y="274682"/>
                      <a:pt x="262041" y="274682"/>
                      <a:pt x="261740" y="274682"/>
                    </a:cubicBezTo>
                    <a:cubicBezTo>
                      <a:pt x="262343" y="274682"/>
                      <a:pt x="262947" y="274682"/>
                      <a:pt x="263550" y="274682"/>
                    </a:cubicBezTo>
                    <a:close/>
                    <a:moveTo>
                      <a:pt x="38695" y="12074"/>
                    </a:moveTo>
                    <a:cubicBezTo>
                      <a:pt x="38394" y="12074"/>
                      <a:pt x="37789" y="12074"/>
                      <a:pt x="37488" y="12074"/>
                    </a:cubicBezTo>
                    <a:cubicBezTo>
                      <a:pt x="37789" y="12074"/>
                      <a:pt x="38394" y="12074"/>
                      <a:pt x="38695" y="12074"/>
                    </a:cubicBezTo>
                    <a:close/>
                    <a:moveTo>
                      <a:pt x="30244" y="12074"/>
                    </a:moveTo>
                    <a:cubicBezTo>
                      <a:pt x="30244" y="12074"/>
                      <a:pt x="30546" y="12074"/>
                      <a:pt x="30546" y="12074"/>
                    </a:cubicBezTo>
                    <a:cubicBezTo>
                      <a:pt x="30244" y="12074"/>
                      <a:pt x="29943" y="12074"/>
                      <a:pt x="29943" y="12074"/>
                    </a:cubicBezTo>
                    <a:cubicBezTo>
                      <a:pt x="29943" y="12074"/>
                      <a:pt x="30244" y="12074"/>
                      <a:pt x="3024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19" name="Freeform 1818">
                <a:extLst>
                  <a:ext uri="{FF2B5EF4-FFF2-40B4-BE49-F238E27FC236}">
                    <a16:creationId xmlns:a16="http://schemas.microsoft.com/office/drawing/2014/main" id="{EE10F251-0F52-6946-9776-EAF68539AE2F}"/>
                  </a:ext>
                </a:extLst>
              </p:cNvPr>
              <p:cNvSpPr/>
              <p:nvPr/>
            </p:nvSpPr>
            <p:spPr>
              <a:xfrm>
                <a:off x="9728878" y="5316157"/>
                <a:ext cx="286659" cy="287058"/>
              </a:xfrm>
              <a:custGeom>
                <a:avLst/>
                <a:gdLst>
                  <a:gd name="connsiteX0" fmla="*/ 42435 w 286659"/>
                  <a:gd name="connsiteY0" fmla="*/ 287058 h 287058"/>
                  <a:gd name="connsiteX1" fmla="*/ 46359 w 286659"/>
                  <a:gd name="connsiteY1" fmla="*/ 287058 h 287058"/>
                  <a:gd name="connsiteX2" fmla="*/ 154411 w 286659"/>
                  <a:gd name="connsiteY2" fmla="*/ 264118 h 287058"/>
                  <a:gd name="connsiteX3" fmla="*/ 224433 w 286659"/>
                  <a:gd name="connsiteY3" fmla="*/ 217331 h 287058"/>
                  <a:gd name="connsiteX4" fmla="*/ 286608 w 286659"/>
                  <a:gd name="connsiteY4" fmla="*/ 25959 h 287058"/>
                  <a:gd name="connsiteX5" fmla="*/ 260349 w 286659"/>
                  <a:gd name="connsiteY5" fmla="*/ 0 h 287058"/>
                  <a:gd name="connsiteX6" fmla="*/ 252502 w 286659"/>
                  <a:gd name="connsiteY6" fmla="*/ 302 h 287058"/>
                  <a:gd name="connsiteX7" fmla="*/ 135999 w 286659"/>
                  <a:gd name="connsiteY7" fmla="*/ 24450 h 287058"/>
                  <a:gd name="connsiteX8" fmla="*/ 31872 w 286659"/>
                  <a:gd name="connsiteY8" fmla="*/ 119834 h 287058"/>
                  <a:gd name="connsiteX9" fmla="*/ 1690 w 286659"/>
                  <a:gd name="connsiteY9" fmla="*/ 237253 h 287058"/>
                  <a:gd name="connsiteX10" fmla="*/ 6519 w 286659"/>
                  <a:gd name="connsiteY10" fmla="*/ 277097 h 287058"/>
                  <a:gd name="connsiteX11" fmla="*/ 42435 w 286659"/>
                  <a:gd name="connsiteY11" fmla="*/ 287058 h 287058"/>
                  <a:gd name="connsiteX12" fmla="*/ 260047 w 286659"/>
                  <a:gd name="connsiteY12" fmla="*/ 12376 h 287058"/>
                  <a:gd name="connsiteX13" fmla="*/ 260349 w 286659"/>
                  <a:gd name="connsiteY13" fmla="*/ 12376 h 287058"/>
                  <a:gd name="connsiteX14" fmla="*/ 259444 w 286659"/>
                  <a:gd name="connsiteY14" fmla="*/ 12376 h 287058"/>
                  <a:gd name="connsiteX15" fmla="*/ 260047 w 286659"/>
                  <a:gd name="connsiteY15" fmla="*/ 12376 h 287058"/>
                  <a:gd name="connsiteX16" fmla="*/ 42737 w 286659"/>
                  <a:gd name="connsiteY16" fmla="*/ 274984 h 287058"/>
                  <a:gd name="connsiteX17" fmla="*/ 42435 w 286659"/>
                  <a:gd name="connsiteY17" fmla="*/ 274984 h 287058"/>
                  <a:gd name="connsiteX18" fmla="*/ 42134 w 286659"/>
                  <a:gd name="connsiteY18" fmla="*/ 274984 h 287058"/>
                  <a:gd name="connsiteX19" fmla="*/ 42737 w 286659"/>
                  <a:gd name="connsiteY19" fmla="*/ 274984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59" h="287058">
                    <a:moveTo>
                      <a:pt x="42435" y="287058"/>
                    </a:moveTo>
                    <a:cubicBezTo>
                      <a:pt x="43643" y="287058"/>
                      <a:pt x="45152" y="287058"/>
                      <a:pt x="46359" y="287058"/>
                    </a:cubicBezTo>
                    <a:cubicBezTo>
                      <a:pt x="82577" y="286454"/>
                      <a:pt x="119098" y="278606"/>
                      <a:pt x="154411" y="264118"/>
                    </a:cubicBezTo>
                    <a:cubicBezTo>
                      <a:pt x="184593" y="252044"/>
                      <a:pt x="207531" y="236649"/>
                      <a:pt x="224433" y="217331"/>
                    </a:cubicBezTo>
                    <a:cubicBezTo>
                      <a:pt x="267895" y="168432"/>
                      <a:pt x="287815" y="107760"/>
                      <a:pt x="286608" y="25959"/>
                    </a:cubicBezTo>
                    <a:cubicBezTo>
                      <a:pt x="286608" y="9055"/>
                      <a:pt x="277553" y="0"/>
                      <a:pt x="260349" y="0"/>
                    </a:cubicBezTo>
                    <a:cubicBezTo>
                      <a:pt x="257935" y="0"/>
                      <a:pt x="255520" y="0"/>
                      <a:pt x="252502" y="302"/>
                    </a:cubicBezTo>
                    <a:cubicBezTo>
                      <a:pt x="216887" y="3321"/>
                      <a:pt x="175236" y="8150"/>
                      <a:pt x="135999" y="24450"/>
                    </a:cubicBezTo>
                    <a:cubicBezTo>
                      <a:pt x="88312" y="44372"/>
                      <a:pt x="54207" y="75462"/>
                      <a:pt x="31872" y="119834"/>
                    </a:cubicBezTo>
                    <a:cubicBezTo>
                      <a:pt x="12858" y="157867"/>
                      <a:pt x="6519" y="198617"/>
                      <a:pt x="1690" y="237253"/>
                    </a:cubicBezTo>
                    <a:cubicBezTo>
                      <a:pt x="-724" y="255364"/>
                      <a:pt x="-1630" y="268042"/>
                      <a:pt x="6519" y="277097"/>
                    </a:cubicBezTo>
                    <a:cubicBezTo>
                      <a:pt x="14367" y="286454"/>
                      <a:pt x="26741" y="287058"/>
                      <a:pt x="42435" y="287058"/>
                    </a:cubicBezTo>
                    <a:close/>
                    <a:moveTo>
                      <a:pt x="260047" y="12376"/>
                    </a:moveTo>
                    <a:cubicBezTo>
                      <a:pt x="260047" y="12376"/>
                      <a:pt x="260349" y="12376"/>
                      <a:pt x="260349" y="12376"/>
                    </a:cubicBezTo>
                    <a:cubicBezTo>
                      <a:pt x="260047" y="12376"/>
                      <a:pt x="259745" y="12376"/>
                      <a:pt x="259444" y="12376"/>
                    </a:cubicBezTo>
                    <a:cubicBezTo>
                      <a:pt x="259745" y="12376"/>
                      <a:pt x="260047" y="12376"/>
                      <a:pt x="260047" y="12376"/>
                    </a:cubicBezTo>
                    <a:close/>
                    <a:moveTo>
                      <a:pt x="42737" y="274984"/>
                    </a:moveTo>
                    <a:cubicBezTo>
                      <a:pt x="42737" y="274984"/>
                      <a:pt x="42435" y="274984"/>
                      <a:pt x="42435" y="274984"/>
                    </a:cubicBezTo>
                    <a:cubicBezTo>
                      <a:pt x="42435" y="274984"/>
                      <a:pt x="42134" y="274984"/>
                      <a:pt x="42134" y="274984"/>
                    </a:cubicBezTo>
                    <a:cubicBezTo>
                      <a:pt x="42435" y="274984"/>
                      <a:pt x="42435" y="274984"/>
                      <a:pt x="42737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0" name="Freeform 1819">
                <a:extLst>
                  <a:ext uri="{FF2B5EF4-FFF2-40B4-BE49-F238E27FC236}">
                    <a16:creationId xmlns:a16="http://schemas.microsoft.com/office/drawing/2014/main" id="{93F05543-9F43-484D-8D51-8C04D8D396CD}"/>
                  </a:ext>
                </a:extLst>
              </p:cNvPr>
              <p:cNvSpPr/>
              <p:nvPr/>
            </p:nvSpPr>
            <p:spPr>
              <a:xfrm>
                <a:off x="7534327" y="2187194"/>
                <a:ext cx="289462" cy="287661"/>
              </a:xfrm>
              <a:custGeom>
                <a:avLst/>
                <a:gdLst>
                  <a:gd name="connsiteX0" fmla="*/ 289348 w 289462"/>
                  <a:gd name="connsiteY0" fmla="*/ 259892 h 287661"/>
                  <a:gd name="connsiteX1" fmla="*/ 258863 w 289462"/>
                  <a:gd name="connsiteY1" fmla="*/ 121645 h 287661"/>
                  <a:gd name="connsiteX2" fmla="*/ 147492 w 289462"/>
                  <a:gd name="connsiteY2" fmla="*/ 20224 h 287661"/>
                  <a:gd name="connsiteX3" fmla="*/ 147492 w 289462"/>
                  <a:gd name="connsiteY3" fmla="*/ 20224 h 287661"/>
                  <a:gd name="connsiteX4" fmla="*/ 147492 w 289462"/>
                  <a:gd name="connsiteY4" fmla="*/ 20224 h 287661"/>
                  <a:gd name="connsiteX5" fmla="*/ 47288 w 289462"/>
                  <a:gd name="connsiteY5" fmla="*/ 0 h 287661"/>
                  <a:gd name="connsiteX6" fmla="*/ 46987 w 289462"/>
                  <a:gd name="connsiteY6" fmla="*/ 0 h 287661"/>
                  <a:gd name="connsiteX7" fmla="*/ 46684 w 289462"/>
                  <a:gd name="connsiteY7" fmla="*/ 0 h 287661"/>
                  <a:gd name="connsiteX8" fmla="*/ 42157 w 289462"/>
                  <a:gd name="connsiteY8" fmla="*/ 0 h 287661"/>
                  <a:gd name="connsiteX9" fmla="*/ 35819 w 289462"/>
                  <a:gd name="connsiteY9" fmla="*/ 0 h 287661"/>
                  <a:gd name="connsiteX10" fmla="*/ 29179 w 289462"/>
                  <a:gd name="connsiteY10" fmla="*/ 0 h 287661"/>
                  <a:gd name="connsiteX11" fmla="*/ 5033 w 289462"/>
                  <a:gd name="connsiteY11" fmla="*/ 9055 h 287661"/>
                  <a:gd name="connsiteX12" fmla="*/ 506 w 289462"/>
                  <a:gd name="connsiteY12" fmla="*/ 32902 h 287661"/>
                  <a:gd name="connsiteX13" fmla="*/ 2317 w 289462"/>
                  <a:gd name="connsiteY13" fmla="*/ 48598 h 287661"/>
                  <a:gd name="connsiteX14" fmla="*/ 14993 w 289462"/>
                  <a:gd name="connsiteY14" fmla="*/ 122551 h 287661"/>
                  <a:gd name="connsiteX15" fmla="*/ 65397 w 289462"/>
                  <a:gd name="connsiteY15" fmla="*/ 216425 h 287661"/>
                  <a:gd name="connsiteX16" fmla="*/ 205139 w 289462"/>
                  <a:gd name="connsiteY16" fmla="*/ 282228 h 287661"/>
                  <a:gd name="connsiteX17" fmla="*/ 254336 w 289462"/>
                  <a:gd name="connsiteY17" fmla="*/ 287662 h 287661"/>
                  <a:gd name="connsiteX18" fmla="*/ 264598 w 289462"/>
                  <a:gd name="connsiteY18" fmla="*/ 287360 h 287661"/>
                  <a:gd name="connsiteX19" fmla="*/ 284820 w 289462"/>
                  <a:gd name="connsiteY19" fmla="*/ 278908 h 287661"/>
                  <a:gd name="connsiteX20" fmla="*/ 289348 w 289462"/>
                  <a:gd name="connsiteY20" fmla="*/ 259892 h 287661"/>
                  <a:gd name="connsiteX21" fmla="*/ 35215 w 289462"/>
                  <a:gd name="connsiteY21" fmla="*/ 12074 h 287661"/>
                  <a:gd name="connsiteX22" fmla="*/ 35517 w 289462"/>
                  <a:gd name="connsiteY22" fmla="*/ 12074 h 287661"/>
                  <a:gd name="connsiteX23" fmla="*/ 38535 w 289462"/>
                  <a:gd name="connsiteY23" fmla="*/ 12074 h 287661"/>
                  <a:gd name="connsiteX24" fmla="*/ 35215 w 289462"/>
                  <a:gd name="connsiteY24" fmla="*/ 12074 h 287661"/>
                  <a:gd name="connsiteX25" fmla="*/ 254034 w 289462"/>
                  <a:gd name="connsiteY25" fmla="*/ 274984 h 287661"/>
                  <a:gd name="connsiteX26" fmla="*/ 250714 w 289462"/>
                  <a:gd name="connsiteY26" fmla="*/ 274984 h 287661"/>
                  <a:gd name="connsiteX27" fmla="*/ 254940 w 289462"/>
                  <a:gd name="connsiteY27" fmla="*/ 274984 h 287661"/>
                  <a:gd name="connsiteX28" fmla="*/ 254034 w 289462"/>
                  <a:gd name="connsiteY28" fmla="*/ 274984 h 28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89462" h="287661">
                    <a:moveTo>
                      <a:pt x="289348" y="259892"/>
                    </a:moveTo>
                    <a:cubicBezTo>
                      <a:pt x="285424" y="214614"/>
                      <a:pt x="279991" y="166620"/>
                      <a:pt x="258863" y="121645"/>
                    </a:cubicBezTo>
                    <a:cubicBezTo>
                      <a:pt x="235925" y="73349"/>
                      <a:pt x="199707" y="40146"/>
                      <a:pt x="147492" y="20224"/>
                    </a:cubicBezTo>
                    <a:lnTo>
                      <a:pt x="147492" y="20224"/>
                    </a:lnTo>
                    <a:lnTo>
                      <a:pt x="147492" y="20224"/>
                    </a:lnTo>
                    <a:cubicBezTo>
                      <a:pt x="117008" y="9055"/>
                      <a:pt x="84110" y="2415"/>
                      <a:pt x="47288" y="0"/>
                    </a:cubicBezTo>
                    <a:lnTo>
                      <a:pt x="46987" y="0"/>
                    </a:lnTo>
                    <a:lnTo>
                      <a:pt x="46684" y="0"/>
                    </a:lnTo>
                    <a:cubicBezTo>
                      <a:pt x="45477" y="0"/>
                      <a:pt x="43968" y="0"/>
                      <a:pt x="42157" y="0"/>
                    </a:cubicBezTo>
                    <a:cubicBezTo>
                      <a:pt x="40347" y="0"/>
                      <a:pt x="38233" y="0"/>
                      <a:pt x="35819" y="0"/>
                    </a:cubicBezTo>
                    <a:cubicBezTo>
                      <a:pt x="33405" y="0"/>
                      <a:pt x="31292" y="0"/>
                      <a:pt x="29179" y="0"/>
                    </a:cubicBezTo>
                    <a:cubicBezTo>
                      <a:pt x="20728" y="604"/>
                      <a:pt x="11070" y="1509"/>
                      <a:pt x="5033" y="9055"/>
                    </a:cubicBezTo>
                    <a:cubicBezTo>
                      <a:pt x="-701" y="15998"/>
                      <a:pt x="-399" y="25054"/>
                      <a:pt x="506" y="32902"/>
                    </a:cubicBezTo>
                    <a:cubicBezTo>
                      <a:pt x="1110" y="38033"/>
                      <a:pt x="1714" y="43164"/>
                      <a:pt x="2317" y="48598"/>
                    </a:cubicBezTo>
                    <a:cubicBezTo>
                      <a:pt x="4732" y="72746"/>
                      <a:pt x="7448" y="98101"/>
                      <a:pt x="14993" y="122551"/>
                    </a:cubicBezTo>
                    <a:cubicBezTo>
                      <a:pt x="23444" y="150623"/>
                      <a:pt x="37026" y="186844"/>
                      <a:pt x="65397" y="216425"/>
                    </a:cubicBezTo>
                    <a:cubicBezTo>
                      <a:pt x="107652" y="260797"/>
                      <a:pt x="162281" y="274984"/>
                      <a:pt x="205139" y="282228"/>
                    </a:cubicBezTo>
                    <a:cubicBezTo>
                      <a:pt x="220533" y="284945"/>
                      <a:pt x="237434" y="287662"/>
                      <a:pt x="254336" y="287662"/>
                    </a:cubicBezTo>
                    <a:cubicBezTo>
                      <a:pt x="257656" y="287662"/>
                      <a:pt x="261278" y="287662"/>
                      <a:pt x="264598" y="287360"/>
                    </a:cubicBezTo>
                    <a:cubicBezTo>
                      <a:pt x="267918" y="287058"/>
                      <a:pt x="278180" y="286454"/>
                      <a:pt x="284820" y="278908"/>
                    </a:cubicBezTo>
                    <a:cubicBezTo>
                      <a:pt x="288140" y="273475"/>
                      <a:pt x="289951" y="267438"/>
                      <a:pt x="289348" y="259892"/>
                    </a:cubicBezTo>
                    <a:close/>
                    <a:moveTo>
                      <a:pt x="35215" y="12074"/>
                    </a:moveTo>
                    <a:cubicBezTo>
                      <a:pt x="35215" y="12074"/>
                      <a:pt x="35517" y="12074"/>
                      <a:pt x="35517" y="12074"/>
                    </a:cubicBezTo>
                    <a:cubicBezTo>
                      <a:pt x="36423" y="12074"/>
                      <a:pt x="37328" y="12074"/>
                      <a:pt x="38535" y="12074"/>
                    </a:cubicBezTo>
                    <a:cubicBezTo>
                      <a:pt x="37328" y="12074"/>
                      <a:pt x="36423" y="12074"/>
                      <a:pt x="35215" y="12074"/>
                    </a:cubicBezTo>
                    <a:close/>
                    <a:moveTo>
                      <a:pt x="254034" y="274984"/>
                    </a:moveTo>
                    <a:cubicBezTo>
                      <a:pt x="252827" y="274984"/>
                      <a:pt x="251921" y="274984"/>
                      <a:pt x="250714" y="274984"/>
                    </a:cubicBezTo>
                    <a:cubicBezTo>
                      <a:pt x="252224" y="274984"/>
                      <a:pt x="253431" y="274984"/>
                      <a:pt x="254940" y="274984"/>
                    </a:cubicBezTo>
                    <a:cubicBezTo>
                      <a:pt x="254336" y="274984"/>
                      <a:pt x="254034" y="274984"/>
                      <a:pt x="254034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1" name="Freeform 1820">
                <a:extLst>
                  <a:ext uri="{FF2B5EF4-FFF2-40B4-BE49-F238E27FC236}">
                    <a16:creationId xmlns:a16="http://schemas.microsoft.com/office/drawing/2014/main" id="{BD8DA193-E3E0-4B47-B2A6-F23E0187440B}"/>
                  </a:ext>
                </a:extLst>
              </p:cNvPr>
              <p:cNvSpPr/>
              <p:nvPr/>
            </p:nvSpPr>
            <p:spPr>
              <a:xfrm>
                <a:off x="9415292" y="5007969"/>
                <a:ext cx="286904" cy="289171"/>
              </a:xfrm>
              <a:custGeom>
                <a:avLst/>
                <a:gdLst>
                  <a:gd name="connsiteX0" fmla="*/ 167686 w 286904"/>
                  <a:gd name="connsiteY0" fmla="*/ 275588 h 289171"/>
                  <a:gd name="connsiteX1" fmla="*/ 241934 w 286904"/>
                  <a:gd name="connsiteY1" fmla="*/ 287662 h 289171"/>
                  <a:gd name="connsiteX2" fmla="*/ 247366 w 286904"/>
                  <a:gd name="connsiteY2" fmla="*/ 288265 h 289171"/>
                  <a:gd name="connsiteX3" fmla="*/ 259741 w 286904"/>
                  <a:gd name="connsiteY3" fmla="*/ 289171 h 289171"/>
                  <a:gd name="connsiteX4" fmla="*/ 279359 w 286904"/>
                  <a:gd name="connsiteY4" fmla="*/ 282530 h 289171"/>
                  <a:gd name="connsiteX5" fmla="*/ 286905 w 286904"/>
                  <a:gd name="connsiteY5" fmla="*/ 252044 h 289171"/>
                  <a:gd name="connsiteX6" fmla="*/ 286603 w 286904"/>
                  <a:gd name="connsiteY6" fmla="*/ 244497 h 289171"/>
                  <a:gd name="connsiteX7" fmla="*/ 271814 w 286904"/>
                  <a:gd name="connsiteY7" fmla="*/ 159678 h 289171"/>
                  <a:gd name="connsiteX8" fmla="*/ 160443 w 286904"/>
                  <a:gd name="connsiteY8" fmla="*/ 28374 h 289171"/>
                  <a:gd name="connsiteX9" fmla="*/ 28547 w 286904"/>
                  <a:gd name="connsiteY9" fmla="*/ 302 h 289171"/>
                  <a:gd name="connsiteX10" fmla="*/ 24322 w 286904"/>
                  <a:gd name="connsiteY10" fmla="*/ 0 h 289171"/>
                  <a:gd name="connsiteX11" fmla="*/ 177 w 286904"/>
                  <a:gd name="connsiteY11" fmla="*/ 28676 h 289171"/>
                  <a:gd name="connsiteX12" fmla="*/ 14362 w 286904"/>
                  <a:gd name="connsiteY12" fmla="*/ 128286 h 289171"/>
                  <a:gd name="connsiteX13" fmla="*/ 167686 w 286904"/>
                  <a:gd name="connsiteY13" fmla="*/ 275588 h 289171"/>
                  <a:gd name="connsiteX14" fmla="*/ 262457 w 286904"/>
                  <a:gd name="connsiteY14" fmla="*/ 277097 h 289171"/>
                  <a:gd name="connsiteX15" fmla="*/ 260043 w 286904"/>
                  <a:gd name="connsiteY15" fmla="*/ 277097 h 289171"/>
                  <a:gd name="connsiteX16" fmla="*/ 260043 w 286904"/>
                  <a:gd name="connsiteY16" fmla="*/ 277097 h 289171"/>
                  <a:gd name="connsiteX17" fmla="*/ 262457 w 286904"/>
                  <a:gd name="connsiteY17" fmla="*/ 277097 h 289171"/>
                  <a:gd name="connsiteX18" fmla="*/ 24322 w 286904"/>
                  <a:gd name="connsiteY18" fmla="*/ 12074 h 289171"/>
                  <a:gd name="connsiteX19" fmla="*/ 24624 w 286904"/>
                  <a:gd name="connsiteY19" fmla="*/ 12074 h 289171"/>
                  <a:gd name="connsiteX20" fmla="*/ 23719 w 286904"/>
                  <a:gd name="connsiteY20" fmla="*/ 12074 h 289171"/>
                  <a:gd name="connsiteX21" fmla="*/ 24322 w 286904"/>
                  <a:gd name="connsiteY21" fmla="*/ 12074 h 28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904" h="289171">
                    <a:moveTo>
                      <a:pt x="167686" y="275588"/>
                    </a:moveTo>
                    <a:cubicBezTo>
                      <a:pt x="192435" y="281927"/>
                      <a:pt x="217487" y="284945"/>
                      <a:pt x="241934" y="287662"/>
                    </a:cubicBezTo>
                    <a:lnTo>
                      <a:pt x="247366" y="288265"/>
                    </a:lnTo>
                    <a:cubicBezTo>
                      <a:pt x="252498" y="288869"/>
                      <a:pt x="256421" y="289171"/>
                      <a:pt x="259741" y="289171"/>
                    </a:cubicBezTo>
                    <a:cubicBezTo>
                      <a:pt x="265174" y="289171"/>
                      <a:pt x="273323" y="288567"/>
                      <a:pt x="279359" y="282530"/>
                    </a:cubicBezTo>
                    <a:cubicBezTo>
                      <a:pt x="286603" y="275286"/>
                      <a:pt x="286905" y="264419"/>
                      <a:pt x="286905" y="252044"/>
                    </a:cubicBezTo>
                    <a:cubicBezTo>
                      <a:pt x="286905" y="249931"/>
                      <a:pt x="286905" y="247214"/>
                      <a:pt x="286603" y="244497"/>
                    </a:cubicBezTo>
                    <a:cubicBezTo>
                      <a:pt x="285698" y="217029"/>
                      <a:pt x="280869" y="188655"/>
                      <a:pt x="271814" y="159678"/>
                    </a:cubicBezTo>
                    <a:cubicBezTo>
                      <a:pt x="252799" y="95988"/>
                      <a:pt x="216280" y="53125"/>
                      <a:pt x="160443" y="28374"/>
                    </a:cubicBezTo>
                    <a:cubicBezTo>
                      <a:pt x="116075" y="8754"/>
                      <a:pt x="68992" y="3622"/>
                      <a:pt x="28547" y="302"/>
                    </a:cubicBezTo>
                    <a:cubicBezTo>
                      <a:pt x="27038" y="302"/>
                      <a:pt x="25529" y="0"/>
                      <a:pt x="24322" y="0"/>
                    </a:cubicBezTo>
                    <a:cubicBezTo>
                      <a:pt x="1384" y="0"/>
                      <a:pt x="479" y="19922"/>
                      <a:pt x="177" y="28676"/>
                    </a:cubicBezTo>
                    <a:cubicBezTo>
                      <a:pt x="-1332" y="66708"/>
                      <a:pt x="7119" y="102025"/>
                      <a:pt x="14362" y="128286"/>
                    </a:cubicBezTo>
                    <a:cubicBezTo>
                      <a:pt x="36093" y="205257"/>
                      <a:pt x="87704" y="254760"/>
                      <a:pt x="167686" y="275588"/>
                    </a:cubicBezTo>
                    <a:close/>
                    <a:moveTo>
                      <a:pt x="262457" y="277097"/>
                    </a:moveTo>
                    <a:cubicBezTo>
                      <a:pt x="261552" y="277097"/>
                      <a:pt x="260948" y="277097"/>
                      <a:pt x="260043" y="277097"/>
                    </a:cubicBezTo>
                    <a:cubicBezTo>
                      <a:pt x="260043" y="277097"/>
                      <a:pt x="260043" y="277097"/>
                      <a:pt x="260043" y="277097"/>
                    </a:cubicBezTo>
                    <a:cubicBezTo>
                      <a:pt x="260647" y="277097"/>
                      <a:pt x="261552" y="277097"/>
                      <a:pt x="262457" y="277097"/>
                    </a:cubicBezTo>
                    <a:close/>
                    <a:moveTo>
                      <a:pt x="24322" y="12074"/>
                    </a:moveTo>
                    <a:cubicBezTo>
                      <a:pt x="24322" y="12074"/>
                      <a:pt x="24624" y="12074"/>
                      <a:pt x="24624" y="12074"/>
                    </a:cubicBezTo>
                    <a:cubicBezTo>
                      <a:pt x="24322" y="12074"/>
                      <a:pt x="24020" y="12074"/>
                      <a:pt x="23719" y="12074"/>
                    </a:cubicBezTo>
                    <a:cubicBezTo>
                      <a:pt x="24020" y="12074"/>
                      <a:pt x="24322" y="12074"/>
                      <a:pt x="24322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2" name="Freeform 1821">
                <a:extLst>
                  <a:ext uri="{FF2B5EF4-FFF2-40B4-BE49-F238E27FC236}">
                    <a16:creationId xmlns:a16="http://schemas.microsoft.com/office/drawing/2014/main" id="{D596F922-8534-5549-A245-6EC9B0BB79AB}"/>
                  </a:ext>
                </a:extLst>
              </p:cNvPr>
              <p:cNvSpPr/>
              <p:nvPr/>
            </p:nvSpPr>
            <p:spPr>
              <a:xfrm>
                <a:off x="8475000" y="3438659"/>
                <a:ext cx="286518" cy="286454"/>
              </a:xfrm>
              <a:custGeom>
                <a:avLst/>
                <a:gdLst>
                  <a:gd name="connsiteX0" fmla="*/ 186827 w 286518"/>
                  <a:gd name="connsiteY0" fmla="*/ 41957 h 286454"/>
                  <a:gd name="connsiteX1" fmla="*/ 31691 w 286518"/>
                  <a:gd name="connsiteY1" fmla="*/ 302 h 286454"/>
                  <a:gd name="connsiteX2" fmla="*/ 26560 w 286518"/>
                  <a:gd name="connsiteY2" fmla="*/ 0 h 286454"/>
                  <a:gd name="connsiteX3" fmla="*/ 0 w 286518"/>
                  <a:gd name="connsiteY3" fmla="*/ 32298 h 286454"/>
                  <a:gd name="connsiteX4" fmla="*/ 21429 w 286518"/>
                  <a:gd name="connsiteY4" fmla="*/ 147604 h 286454"/>
                  <a:gd name="connsiteX5" fmla="*/ 81793 w 286518"/>
                  <a:gd name="connsiteY5" fmla="*/ 233631 h 286454"/>
                  <a:gd name="connsiteX6" fmla="*/ 234212 w 286518"/>
                  <a:gd name="connsiteY6" fmla="*/ 286454 h 286454"/>
                  <a:gd name="connsiteX7" fmla="*/ 234816 w 286518"/>
                  <a:gd name="connsiteY7" fmla="*/ 286454 h 286454"/>
                  <a:gd name="connsiteX8" fmla="*/ 235419 w 286518"/>
                  <a:gd name="connsiteY8" fmla="*/ 286454 h 286454"/>
                  <a:gd name="connsiteX9" fmla="*/ 246285 w 286518"/>
                  <a:gd name="connsiteY9" fmla="*/ 286454 h 286454"/>
                  <a:gd name="connsiteX10" fmla="*/ 249303 w 286518"/>
                  <a:gd name="connsiteY10" fmla="*/ 286454 h 286454"/>
                  <a:gd name="connsiteX11" fmla="*/ 279183 w 286518"/>
                  <a:gd name="connsiteY11" fmla="*/ 278305 h 286454"/>
                  <a:gd name="connsiteX12" fmla="*/ 286427 w 286518"/>
                  <a:gd name="connsiteY12" fmla="*/ 246007 h 286454"/>
                  <a:gd name="connsiteX13" fmla="*/ 274354 w 286518"/>
                  <a:gd name="connsiteY13" fmla="*/ 167224 h 286454"/>
                  <a:gd name="connsiteX14" fmla="*/ 186827 w 286518"/>
                  <a:gd name="connsiteY14" fmla="*/ 41957 h 286454"/>
                  <a:gd name="connsiteX15" fmla="*/ 25957 w 286518"/>
                  <a:gd name="connsiteY15" fmla="*/ 12376 h 286454"/>
                  <a:gd name="connsiteX16" fmla="*/ 26560 w 286518"/>
                  <a:gd name="connsiteY16" fmla="*/ 12376 h 286454"/>
                  <a:gd name="connsiteX17" fmla="*/ 27768 w 286518"/>
                  <a:gd name="connsiteY17" fmla="*/ 12376 h 286454"/>
                  <a:gd name="connsiteX18" fmla="*/ 25957 w 286518"/>
                  <a:gd name="connsiteY18" fmla="*/ 12376 h 286454"/>
                  <a:gd name="connsiteX19" fmla="*/ 249001 w 286518"/>
                  <a:gd name="connsiteY19" fmla="*/ 274682 h 286454"/>
                  <a:gd name="connsiteX20" fmla="*/ 245983 w 286518"/>
                  <a:gd name="connsiteY20" fmla="*/ 274682 h 286454"/>
                  <a:gd name="connsiteX21" fmla="*/ 249906 w 286518"/>
                  <a:gd name="connsiteY21" fmla="*/ 274682 h 286454"/>
                  <a:gd name="connsiteX22" fmla="*/ 249001 w 286518"/>
                  <a:gd name="connsiteY22" fmla="*/ 274682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518" h="286454">
                    <a:moveTo>
                      <a:pt x="186827" y="41957"/>
                    </a:moveTo>
                    <a:cubicBezTo>
                      <a:pt x="134310" y="9055"/>
                      <a:pt x="76360" y="2415"/>
                      <a:pt x="31691" y="302"/>
                    </a:cubicBezTo>
                    <a:cubicBezTo>
                      <a:pt x="29881" y="302"/>
                      <a:pt x="28069" y="0"/>
                      <a:pt x="26560" y="0"/>
                    </a:cubicBezTo>
                    <a:cubicBezTo>
                      <a:pt x="0" y="0"/>
                      <a:pt x="0" y="19620"/>
                      <a:pt x="0" y="32298"/>
                    </a:cubicBezTo>
                    <a:cubicBezTo>
                      <a:pt x="0" y="72746"/>
                      <a:pt x="7244" y="111382"/>
                      <a:pt x="21429" y="147604"/>
                    </a:cubicBezTo>
                    <a:cubicBezTo>
                      <a:pt x="36823" y="186241"/>
                      <a:pt x="55837" y="213407"/>
                      <a:pt x="81793" y="233631"/>
                    </a:cubicBezTo>
                    <a:cubicBezTo>
                      <a:pt x="131593" y="272268"/>
                      <a:pt x="189543" y="282228"/>
                      <a:pt x="234212" y="286454"/>
                    </a:cubicBezTo>
                    <a:lnTo>
                      <a:pt x="234816" y="286454"/>
                    </a:lnTo>
                    <a:lnTo>
                      <a:pt x="235419" y="286454"/>
                    </a:lnTo>
                    <a:lnTo>
                      <a:pt x="246285" y="286454"/>
                    </a:lnTo>
                    <a:cubicBezTo>
                      <a:pt x="247190" y="286454"/>
                      <a:pt x="248397" y="286454"/>
                      <a:pt x="249303" y="286454"/>
                    </a:cubicBezTo>
                    <a:cubicBezTo>
                      <a:pt x="260772" y="286454"/>
                      <a:pt x="271939" y="285851"/>
                      <a:pt x="279183" y="278305"/>
                    </a:cubicBezTo>
                    <a:cubicBezTo>
                      <a:pt x="286728" y="270758"/>
                      <a:pt x="286728" y="259590"/>
                      <a:pt x="286427" y="246007"/>
                    </a:cubicBezTo>
                    <a:cubicBezTo>
                      <a:pt x="285521" y="220652"/>
                      <a:pt x="281296" y="194089"/>
                      <a:pt x="274354" y="167224"/>
                    </a:cubicBezTo>
                    <a:cubicBezTo>
                      <a:pt x="258358" y="110175"/>
                      <a:pt x="229685" y="69123"/>
                      <a:pt x="186827" y="41957"/>
                    </a:cubicBezTo>
                    <a:close/>
                    <a:moveTo>
                      <a:pt x="25957" y="12376"/>
                    </a:moveTo>
                    <a:cubicBezTo>
                      <a:pt x="26259" y="12376"/>
                      <a:pt x="26259" y="12376"/>
                      <a:pt x="26560" y="12376"/>
                    </a:cubicBezTo>
                    <a:cubicBezTo>
                      <a:pt x="26862" y="12376"/>
                      <a:pt x="27466" y="12376"/>
                      <a:pt x="27768" y="12376"/>
                    </a:cubicBezTo>
                    <a:cubicBezTo>
                      <a:pt x="26862" y="12376"/>
                      <a:pt x="26259" y="12376"/>
                      <a:pt x="25957" y="12376"/>
                    </a:cubicBezTo>
                    <a:close/>
                    <a:moveTo>
                      <a:pt x="249001" y="274682"/>
                    </a:moveTo>
                    <a:cubicBezTo>
                      <a:pt x="248096" y="274682"/>
                      <a:pt x="246888" y="274682"/>
                      <a:pt x="245983" y="274682"/>
                    </a:cubicBezTo>
                    <a:cubicBezTo>
                      <a:pt x="247190" y="274682"/>
                      <a:pt x="248699" y="274682"/>
                      <a:pt x="249906" y="274682"/>
                    </a:cubicBezTo>
                    <a:cubicBezTo>
                      <a:pt x="249605" y="274682"/>
                      <a:pt x="249303" y="274682"/>
                      <a:pt x="249001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3" name="Freeform 1822">
                <a:extLst>
                  <a:ext uri="{FF2B5EF4-FFF2-40B4-BE49-F238E27FC236}">
                    <a16:creationId xmlns:a16="http://schemas.microsoft.com/office/drawing/2014/main" id="{04C03FB3-B97D-0B4C-87A0-CD4666D25B52}"/>
                  </a:ext>
                </a:extLst>
              </p:cNvPr>
              <p:cNvSpPr/>
              <p:nvPr/>
            </p:nvSpPr>
            <p:spPr>
              <a:xfrm>
                <a:off x="8784118" y="2812927"/>
                <a:ext cx="286746" cy="288265"/>
              </a:xfrm>
              <a:custGeom>
                <a:avLst/>
                <a:gdLst>
                  <a:gd name="connsiteX0" fmla="*/ 247 w 286746"/>
                  <a:gd name="connsiteY0" fmla="*/ 33505 h 288265"/>
                  <a:gd name="connsiteX1" fmla="*/ 10510 w 286746"/>
                  <a:gd name="connsiteY1" fmla="*/ 109873 h 288265"/>
                  <a:gd name="connsiteX2" fmla="*/ 178321 w 286746"/>
                  <a:gd name="connsiteY2" fmla="*/ 277399 h 288265"/>
                  <a:gd name="connsiteX3" fmla="*/ 230535 w 286746"/>
                  <a:gd name="connsiteY3" fmla="*/ 285247 h 288265"/>
                  <a:gd name="connsiteX4" fmla="*/ 249248 w 286746"/>
                  <a:gd name="connsiteY4" fmla="*/ 287360 h 288265"/>
                  <a:gd name="connsiteX5" fmla="*/ 260114 w 286746"/>
                  <a:gd name="connsiteY5" fmla="*/ 288265 h 288265"/>
                  <a:gd name="connsiteX6" fmla="*/ 286674 w 286746"/>
                  <a:gd name="connsiteY6" fmla="*/ 253553 h 288265"/>
                  <a:gd name="connsiteX7" fmla="*/ 264339 w 286746"/>
                  <a:gd name="connsiteY7" fmla="*/ 135832 h 288265"/>
                  <a:gd name="connsiteX8" fmla="*/ 136066 w 286746"/>
                  <a:gd name="connsiteY8" fmla="*/ 17205 h 288265"/>
                  <a:gd name="connsiteX9" fmla="*/ 44313 w 286746"/>
                  <a:gd name="connsiteY9" fmla="*/ 1509 h 288265"/>
                  <a:gd name="connsiteX10" fmla="*/ 44313 w 286746"/>
                  <a:gd name="connsiteY10" fmla="*/ 1509 h 288265"/>
                  <a:gd name="connsiteX11" fmla="*/ 36164 w 286746"/>
                  <a:gd name="connsiteY11" fmla="*/ 604 h 288265"/>
                  <a:gd name="connsiteX12" fmla="*/ 35862 w 286746"/>
                  <a:gd name="connsiteY12" fmla="*/ 604 h 288265"/>
                  <a:gd name="connsiteX13" fmla="*/ 35561 w 286746"/>
                  <a:gd name="connsiteY13" fmla="*/ 604 h 288265"/>
                  <a:gd name="connsiteX14" fmla="*/ 24695 w 286746"/>
                  <a:gd name="connsiteY14" fmla="*/ 0 h 288265"/>
                  <a:gd name="connsiteX15" fmla="*/ 6284 w 286746"/>
                  <a:gd name="connsiteY15" fmla="*/ 6641 h 288265"/>
                  <a:gd name="connsiteX16" fmla="*/ 247 w 286746"/>
                  <a:gd name="connsiteY16" fmla="*/ 33505 h 288265"/>
                  <a:gd name="connsiteX17" fmla="*/ 260114 w 286746"/>
                  <a:gd name="connsiteY17" fmla="*/ 276493 h 288265"/>
                  <a:gd name="connsiteX18" fmla="*/ 260114 w 286746"/>
                  <a:gd name="connsiteY18" fmla="*/ 276493 h 288265"/>
                  <a:gd name="connsiteX19" fmla="*/ 257699 w 286746"/>
                  <a:gd name="connsiteY19" fmla="*/ 276493 h 288265"/>
                  <a:gd name="connsiteX20" fmla="*/ 260114 w 286746"/>
                  <a:gd name="connsiteY20" fmla="*/ 276493 h 288265"/>
                  <a:gd name="connsiteX21" fmla="*/ 24695 w 286746"/>
                  <a:gd name="connsiteY21" fmla="*/ 12074 h 288265"/>
                  <a:gd name="connsiteX22" fmla="*/ 24695 w 286746"/>
                  <a:gd name="connsiteY22" fmla="*/ 12074 h 288265"/>
                  <a:gd name="connsiteX23" fmla="*/ 22582 w 286746"/>
                  <a:gd name="connsiteY23" fmla="*/ 12074 h 288265"/>
                  <a:gd name="connsiteX24" fmla="*/ 24695 w 286746"/>
                  <a:gd name="connsiteY24" fmla="*/ 12074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746" h="288265">
                    <a:moveTo>
                      <a:pt x="247" y="33505"/>
                    </a:moveTo>
                    <a:cubicBezTo>
                      <a:pt x="1455" y="60973"/>
                      <a:pt x="5077" y="86027"/>
                      <a:pt x="10510" y="109873"/>
                    </a:cubicBezTo>
                    <a:cubicBezTo>
                      <a:pt x="31637" y="201333"/>
                      <a:pt x="88379" y="257779"/>
                      <a:pt x="178321" y="277399"/>
                    </a:cubicBezTo>
                    <a:cubicBezTo>
                      <a:pt x="195525" y="281323"/>
                      <a:pt x="213332" y="283436"/>
                      <a:pt x="230535" y="285247"/>
                    </a:cubicBezTo>
                    <a:cubicBezTo>
                      <a:pt x="236572" y="285850"/>
                      <a:pt x="242910" y="286756"/>
                      <a:pt x="249248" y="287360"/>
                    </a:cubicBezTo>
                    <a:cubicBezTo>
                      <a:pt x="253775" y="287964"/>
                      <a:pt x="257096" y="288265"/>
                      <a:pt x="260114" y="288265"/>
                    </a:cubicBezTo>
                    <a:cubicBezTo>
                      <a:pt x="286071" y="288265"/>
                      <a:pt x="286372" y="265627"/>
                      <a:pt x="286674" y="253553"/>
                    </a:cubicBezTo>
                    <a:cubicBezTo>
                      <a:pt x="287580" y="214614"/>
                      <a:pt x="280034" y="175072"/>
                      <a:pt x="264339" y="135832"/>
                    </a:cubicBezTo>
                    <a:cubicBezTo>
                      <a:pt x="240194" y="76066"/>
                      <a:pt x="197034" y="36222"/>
                      <a:pt x="136066" y="17205"/>
                    </a:cubicBezTo>
                    <a:cubicBezTo>
                      <a:pt x="102564" y="6942"/>
                      <a:pt x="74495" y="2113"/>
                      <a:pt x="44313" y="1509"/>
                    </a:cubicBezTo>
                    <a:lnTo>
                      <a:pt x="44313" y="1509"/>
                    </a:lnTo>
                    <a:cubicBezTo>
                      <a:pt x="43408" y="1509"/>
                      <a:pt x="39786" y="1207"/>
                      <a:pt x="36164" y="604"/>
                    </a:cubicBezTo>
                    <a:lnTo>
                      <a:pt x="35862" y="604"/>
                    </a:lnTo>
                    <a:lnTo>
                      <a:pt x="35561" y="604"/>
                    </a:lnTo>
                    <a:cubicBezTo>
                      <a:pt x="30731" y="0"/>
                      <a:pt x="27411" y="0"/>
                      <a:pt x="24695" y="0"/>
                    </a:cubicBezTo>
                    <a:cubicBezTo>
                      <a:pt x="19564" y="0"/>
                      <a:pt x="11716" y="604"/>
                      <a:pt x="6284" y="6641"/>
                    </a:cubicBezTo>
                    <a:cubicBezTo>
                      <a:pt x="-356" y="13583"/>
                      <a:pt x="-356" y="23242"/>
                      <a:pt x="247" y="33505"/>
                    </a:cubicBezTo>
                    <a:close/>
                    <a:moveTo>
                      <a:pt x="260114" y="276493"/>
                    </a:moveTo>
                    <a:cubicBezTo>
                      <a:pt x="260114" y="276493"/>
                      <a:pt x="260114" y="276493"/>
                      <a:pt x="260114" y="276493"/>
                    </a:cubicBezTo>
                    <a:cubicBezTo>
                      <a:pt x="259208" y="276493"/>
                      <a:pt x="258303" y="276493"/>
                      <a:pt x="257699" y="276493"/>
                    </a:cubicBezTo>
                    <a:cubicBezTo>
                      <a:pt x="258605" y="276493"/>
                      <a:pt x="259510" y="276493"/>
                      <a:pt x="260114" y="276493"/>
                    </a:cubicBezTo>
                    <a:close/>
                    <a:moveTo>
                      <a:pt x="24695" y="12074"/>
                    </a:moveTo>
                    <a:cubicBezTo>
                      <a:pt x="24695" y="12074"/>
                      <a:pt x="24695" y="12074"/>
                      <a:pt x="24695" y="12074"/>
                    </a:cubicBezTo>
                    <a:cubicBezTo>
                      <a:pt x="24091" y="12074"/>
                      <a:pt x="23186" y="12074"/>
                      <a:pt x="22582" y="12074"/>
                    </a:cubicBezTo>
                    <a:cubicBezTo>
                      <a:pt x="23186" y="12074"/>
                      <a:pt x="23789" y="12074"/>
                      <a:pt x="24695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4" name="Freeform 1823">
                <a:extLst>
                  <a:ext uri="{FF2B5EF4-FFF2-40B4-BE49-F238E27FC236}">
                    <a16:creationId xmlns:a16="http://schemas.microsoft.com/office/drawing/2014/main" id="{26A16D90-91D2-1C45-95D0-BC1BD9E0FC24}"/>
                  </a:ext>
                </a:extLst>
              </p:cNvPr>
              <p:cNvSpPr/>
              <p:nvPr/>
            </p:nvSpPr>
            <p:spPr>
              <a:xfrm>
                <a:off x="8474469" y="5635211"/>
                <a:ext cx="286655" cy="286454"/>
              </a:xfrm>
              <a:custGeom>
                <a:avLst/>
                <a:gdLst>
                  <a:gd name="connsiteX0" fmla="*/ 36145 w 286655"/>
                  <a:gd name="connsiteY0" fmla="*/ 286454 h 286454"/>
                  <a:gd name="connsiteX1" fmla="*/ 46709 w 286655"/>
                  <a:gd name="connsiteY1" fmla="*/ 286152 h 286454"/>
                  <a:gd name="connsiteX2" fmla="*/ 136651 w 286655"/>
                  <a:gd name="connsiteY2" fmla="*/ 269249 h 286454"/>
                  <a:gd name="connsiteX3" fmla="*/ 249834 w 286655"/>
                  <a:gd name="connsiteY3" fmla="*/ 180505 h 286454"/>
                  <a:gd name="connsiteX4" fmla="*/ 286655 w 286655"/>
                  <a:gd name="connsiteY4" fmla="*/ 30788 h 286454"/>
                  <a:gd name="connsiteX5" fmla="*/ 256172 w 286655"/>
                  <a:gd name="connsiteY5" fmla="*/ 0 h 286454"/>
                  <a:gd name="connsiteX6" fmla="*/ 251645 w 286655"/>
                  <a:gd name="connsiteY6" fmla="*/ 0 h 286454"/>
                  <a:gd name="connsiteX7" fmla="*/ 177095 w 286655"/>
                  <a:gd name="connsiteY7" fmla="*/ 10263 h 286454"/>
                  <a:gd name="connsiteX8" fmla="*/ 15018 w 286655"/>
                  <a:gd name="connsiteY8" fmla="*/ 159980 h 286454"/>
                  <a:gd name="connsiteX9" fmla="*/ 1135 w 286655"/>
                  <a:gd name="connsiteY9" fmla="*/ 237856 h 286454"/>
                  <a:gd name="connsiteX10" fmla="*/ 6869 w 286655"/>
                  <a:gd name="connsiteY10" fmla="*/ 277701 h 286454"/>
                  <a:gd name="connsiteX11" fmla="*/ 36145 w 286655"/>
                  <a:gd name="connsiteY11" fmla="*/ 286454 h 286454"/>
                  <a:gd name="connsiteX12" fmla="*/ 251645 w 286655"/>
                  <a:gd name="connsiteY12" fmla="*/ 11772 h 286454"/>
                  <a:gd name="connsiteX13" fmla="*/ 256172 w 286655"/>
                  <a:gd name="connsiteY13" fmla="*/ 11772 h 286454"/>
                  <a:gd name="connsiteX14" fmla="*/ 248928 w 286655"/>
                  <a:gd name="connsiteY14" fmla="*/ 11772 h 286454"/>
                  <a:gd name="connsiteX15" fmla="*/ 251645 w 286655"/>
                  <a:gd name="connsiteY15" fmla="*/ 11772 h 286454"/>
                  <a:gd name="connsiteX16" fmla="*/ 36749 w 286655"/>
                  <a:gd name="connsiteY16" fmla="*/ 274380 h 286454"/>
                  <a:gd name="connsiteX17" fmla="*/ 36447 w 286655"/>
                  <a:gd name="connsiteY17" fmla="*/ 274380 h 286454"/>
                  <a:gd name="connsiteX18" fmla="*/ 36145 w 286655"/>
                  <a:gd name="connsiteY18" fmla="*/ 274380 h 286454"/>
                  <a:gd name="connsiteX19" fmla="*/ 36749 w 286655"/>
                  <a:gd name="connsiteY19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55" h="286454">
                    <a:moveTo>
                      <a:pt x="36145" y="286454"/>
                    </a:moveTo>
                    <a:cubicBezTo>
                      <a:pt x="38862" y="286454"/>
                      <a:pt x="42484" y="286454"/>
                      <a:pt x="46709" y="286152"/>
                    </a:cubicBezTo>
                    <a:cubicBezTo>
                      <a:pt x="75684" y="285247"/>
                      <a:pt x="105262" y="279814"/>
                      <a:pt x="136651" y="269249"/>
                    </a:cubicBezTo>
                    <a:cubicBezTo>
                      <a:pt x="189168" y="251742"/>
                      <a:pt x="226291" y="222764"/>
                      <a:pt x="249834" y="180505"/>
                    </a:cubicBezTo>
                    <a:cubicBezTo>
                      <a:pt x="273979" y="137039"/>
                      <a:pt x="286354" y="86630"/>
                      <a:pt x="286655" y="30788"/>
                    </a:cubicBezTo>
                    <a:cubicBezTo>
                      <a:pt x="286655" y="8150"/>
                      <a:pt x="278808" y="302"/>
                      <a:pt x="256172" y="0"/>
                    </a:cubicBezTo>
                    <a:cubicBezTo>
                      <a:pt x="254663" y="0"/>
                      <a:pt x="253154" y="0"/>
                      <a:pt x="251645" y="0"/>
                    </a:cubicBezTo>
                    <a:cubicBezTo>
                      <a:pt x="225688" y="0"/>
                      <a:pt x="200335" y="4830"/>
                      <a:pt x="177095" y="10263"/>
                    </a:cubicBezTo>
                    <a:cubicBezTo>
                      <a:pt x="92585" y="29581"/>
                      <a:pt x="37957" y="79990"/>
                      <a:pt x="15018" y="159980"/>
                    </a:cubicBezTo>
                    <a:cubicBezTo>
                      <a:pt x="8378" y="182920"/>
                      <a:pt x="3851" y="207672"/>
                      <a:pt x="1135" y="237856"/>
                    </a:cubicBezTo>
                    <a:cubicBezTo>
                      <a:pt x="-676" y="255364"/>
                      <a:pt x="-1280" y="268645"/>
                      <a:pt x="6869" y="277701"/>
                    </a:cubicBezTo>
                    <a:cubicBezTo>
                      <a:pt x="14112" y="285850"/>
                      <a:pt x="25884" y="286454"/>
                      <a:pt x="36145" y="286454"/>
                    </a:cubicBezTo>
                    <a:close/>
                    <a:moveTo>
                      <a:pt x="251645" y="11772"/>
                    </a:moveTo>
                    <a:cubicBezTo>
                      <a:pt x="253154" y="11772"/>
                      <a:pt x="254663" y="11772"/>
                      <a:pt x="256172" y="11772"/>
                    </a:cubicBezTo>
                    <a:cubicBezTo>
                      <a:pt x="253757" y="11772"/>
                      <a:pt x="251343" y="11772"/>
                      <a:pt x="248928" y="11772"/>
                    </a:cubicBezTo>
                    <a:cubicBezTo>
                      <a:pt x="249834" y="11772"/>
                      <a:pt x="250739" y="11772"/>
                      <a:pt x="251645" y="11772"/>
                    </a:cubicBezTo>
                    <a:close/>
                    <a:moveTo>
                      <a:pt x="36749" y="274380"/>
                    </a:moveTo>
                    <a:cubicBezTo>
                      <a:pt x="36749" y="274380"/>
                      <a:pt x="36447" y="274380"/>
                      <a:pt x="36447" y="274380"/>
                    </a:cubicBezTo>
                    <a:cubicBezTo>
                      <a:pt x="36447" y="274380"/>
                      <a:pt x="36145" y="274380"/>
                      <a:pt x="36145" y="274380"/>
                    </a:cubicBezTo>
                    <a:cubicBezTo>
                      <a:pt x="36145" y="274380"/>
                      <a:pt x="36447" y="274380"/>
                      <a:pt x="36749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788B8D2C-FB4A-A94E-8810-0925ABB198FC}"/>
                  </a:ext>
                </a:extLst>
              </p:cNvPr>
              <p:cNvSpPr/>
              <p:nvPr/>
            </p:nvSpPr>
            <p:spPr>
              <a:xfrm>
                <a:off x="8475195" y="4065598"/>
                <a:ext cx="286306" cy="287057"/>
              </a:xfrm>
              <a:custGeom>
                <a:avLst/>
                <a:gdLst>
                  <a:gd name="connsiteX0" fmla="*/ 146791 w 286306"/>
                  <a:gd name="connsiteY0" fmla="*/ 268645 h 287057"/>
                  <a:gd name="connsiteX1" fmla="*/ 248504 w 286306"/>
                  <a:gd name="connsiteY1" fmla="*/ 287058 h 287057"/>
                  <a:gd name="connsiteX2" fmla="*/ 251824 w 286306"/>
                  <a:gd name="connsiteY2" fmla="*/ 287058 h 287057"/>
                  <a:gd name="connsiteX3" fmla="*/ 279290 w 286306"/>
                  <a:gd name="connsiteY3" fmla="*/ 279512 h 287057"/>
                  <a:gd name="connsiteX4" fmla="*/ 286232 w 286306"/>
                  <a:gd name="connsiteY4" fmla="*/ 249629 h 287057"/>
                  <a:gd name="connsiteX5" fmla="*/ 285930 w 286306"/>
                  <a:gd name="connsiteY5" fmla="*/ 244799 h 287057"/>
                  <a:gd name="connsiteX6" fmla="*/ 285930 w 286306"/>
                  <a:gd name="connsiteY6" fmla="*/ 242082 h 287057"/>
                  <a:gd name="connsiteX7" fmla="*/ 285930 w 286306"/>
                  <a:gd name="connsiteY7" fmla="*/ 241781 h 287057"/>
                  <a:gd name="connsiteX8" fmla="*/ 285930 w 286306"/>
                  <a:gd name="connsiteY8" fmla="*/ 241479 h 287057"/>
                  <a:gd name="connsiteX9" fmla="*/ 260878 w 286306"/>
                  <a:gd name="connsiteY9" fmla="*/ 129493 h 287057"/>
                  <a:gd name="connsiteX10" fmla="*/ 181501 w 286306"/>
                  <a:gd name="connsiteY10" fmla="*/ 38033 h 287057"/>
                  <a:gd name="connsiteX11" fmla="*/ 32401 w 286306"/>
                  <a:gd name="connsiteY11" fmla="*/ 0 h 287057"/>
                  <a:gd name="connsiteX12" fmla="*/ 28478 w 286306"/>
                  <a:gd name="connsiteY12" fmla="*/ 0 h 287057"/>
                  <a:gd name="connsiteX13" fmla="*/ 107 w 286306"/>
                  <a:gd name="connsiteY13" fmla="*/ 31996 h 287057"/>
                  <a:gd name="connsiteX14" fmla="*/ 15198 w 286306"/>
                  <a:gd name="connsiteY14" fmla="*/ 129493 h 287057"/>
                  <a:gd name="connsiteX15" fmla="*/ 146791 w 286306"/>
                  <a:gd name="connsiteY15" fmla="*/ 268645 h 287057"/>
                  <a:gd name="connsiteX16" fmla="*/ 252126 w 286306"/>
                  <a:gd name="connsiteY16" fmla="*/ 274984 h 287057"/>
                  <a:gd name="connsiteX17" fmla="*/ 251824 w 286306"/>
                  <a:gd name="connsiteY17" fmla="*/ 274984 h 287057"/>
                  <a:gd name="connsiteX18" fmla="*/ 248504 w 286306"/>
                  <a:gd name="connsiteY18" fmla="*/ 274984 h 287057"/>
                  <a:gd name="connsiteX19" fmla="*/ 252126 w 286306"/>
                  <a:gd name="connsiteY19" fmla="*/ 274984 h 287057"/>
                  <a:gd name="connsiteX20" fmla="*/ 28176 w 286306"/>
                  <a:gd name="connsiteY20" fmla="*/ 12074 h 287057"/>
                  <a:gd name="connsiteX21" fmla="*/ 28176 w 286306"/>
                  <a:gd name="connsiteY21" fmla="*/ 12074 h 287057"/>
                  <a:gd name="connsiteX22" fmla="*/ 26969 w 286306"/>
                  <a:gd name="connsiteY22" fmla="*/ 12074 h 287057"/>
                  <a:gd name="connsiteX23" fmla="*/ 28176 w 286306"/>
                  <a:gd name="connsiteY23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6306" h="287057">
                    <a:moveTo>
                      <a:pt x="146791" y="268645"/>
                    </a:moveTo>
                    <a:cubicBezTo>
                      <a:pt x="182104" y="280719"/>
                      <a:pt x="215304" y="286756"/>
                      <a:pt x="248504" y="287058"/>
                    </a:cubicBezTo>
                    <a:cubicBezTo>
                      <a:pt x="249711" y="287058"/>
                      <a:pt x="250919" y="287058"/>
                      <a:pt x="251824" y="287058"/>
                    </a:cubicBezTo>
                    <a:cubicBezTo>
                      <a:pt x="262388" y="287058"/>
                      <a:pt x="272348" y="286454"/>
                      <a:pt x="279290" y="279512"/>
                    </a:cubicBezTo>
                    <a:cubicBezTo>
                      <a:pt x="286232" y="272267"/>
                      <a:pt x="286533" y="262004"/>
                      <a:pt x="286232" y="249629"/>
                    </a:cubicBezTo>
                    <a:cubicBezTo>
                      <a:pt x="286232" y="247818"/>
                      <a:pt x="286232" y="246007"/>
                      <a:pt x="285930" y="244799"/>
                    </a:cubicBezTo>
                    <a:cubicBezTo>
                      <a:pt x="285930" y="243893"/>
                      <a:pt x="285930" y="242988"/>
                      <a:pt x="285930" y="242082"/>
                    </a:cubicBezTo>
                    <a:lnTo>
                      <a:pt x="285930" y="241781"/>
                    </a:lnTo>
                    <a:lnTo>
                      <a:pt x="285930" y="241479"/>
                    </a:lnTo>
                    <a:cubicBezTo>
                      <a:pt x="284119" y="202239"/>
                      <a:pt x="275668" y="164507"/>
                      <a:pt x="260878" y="129493"/>
                    </a:cubicBezTo>
                    <a:cubicBezTo>
                      <a:pt x="243977" y="89347"/>
                      <a:pt x="217417" y="58559"/>
                      <a:pt x="181501" y="38033"/>
                    </a:cubicBezTo>
                    <a:cubicBezTo>
                      <a:pt x="139849" y="14187"/>
                      <a:pt x="92464" y="2113"/>
                      <a:pt x="32401" y="0"/>
                    </a:cubicBezTo>
                    <a:cubicBezTo>
                      <a:pt x="30892" y="0"/>
                      <a:pt x="29685" y="0"/>
                      <a:pt x="28478" y="0"/>
                    </a:cubicBezTo>
                    <a:cubicBezTo>
                      <a:pt x="2823" y="0"/>
                      <a:pt x="409" y="15696"/>
                      <a:pt x="107" y="31996"/>
                    </a:cubicBezTo>
                    <a:cubicBezTo>
                      <a:pt x="-799" y="61275"/>
                      <a:pt x="4031" y="92366"/>
                      <a:pt x="15198" y="129493"/>
                    </a:cubicBezTo>
                    <a:cubicBezTo>
                      <a:pt x="35118" y="198616"/>
                      <a:pt x="79486" y="245705"/>
                      <a:pt x="146791" y="268645"/>
                    </a:cubicBezTo>
                    <a:close/>
                    <a:moveTo>
                      <a:pt x="252126" y="274984"/>
                    </a:moveTo>
                    <a:cubicBezTo>
                      <a:pt x="252126" y="274984"/>
                      <a:pt x="251824" y="274984"/>
                      <a:pt x="251824" y="274984"/>
                    </a:cubicBezTo>
                    <a:cubicBezTo>
                      <a:pt x="250919" y="274984"/>
                      <a:pt x="249711" y="274984"/>
                      <a:pt x="248504" y="274984"/>
                    </a:cubicBezTo>
                    <a:cubicBezTo>
                      <a:pt x="249711" y="274984"/>
                      <a:pt x="250919" y="274984"/>
                      <a:pt x="252126" y="274984"/>
                    </a:cubicBezTo>
                    <a:close/>
                    <a:moveTo>
                      <a:pt x="28176" y="12074"/>
                    </a:moveTo>
                    <a:cubicBezTo>
                      <a:pt x="28176" y="12074"/>
                      <a:pt x="28478" y="12074"/>
                      <a:pt x="28176" y="12074"/>
                    </a:cubicBezTo>
                    <a:cubicBezTo>
                      <a:pt x="27874" y="12074"/>
                      <a:pt x="27271" y="12074"/>
                      <a:pt x="26969" y="12074"/>
                    </a:cubicBezTo>
                    <a:cubicBezTo>
                      <a:pt x="27271" y="12074"/>
                      <a:pt x="27573" y="12074"/>
                      <a:pt x="28176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564888CE-6A2A-AA4D-8620-9EB5B9C8CF54}"/>
                  </a:ext>
                </a:extLst>
              </p:cNvPr>
              <p:cNvSpPr/>
              <p:nvPr/>
            </p:nvSpPr>
            <p:spPr>
              <a:xfrm>
                <a:off x="7214695" y="2813530"/>
                <a:ext cx="286547" cy="288265"/>
              </a:xfrm>
              <a:custGeom>
                <a:avLst/>
                <a:gdLst>
                  <a:gd name="connsiteX0" fmla="*/ 147196 w 286547"/>
                  <a:gd name="connsiteY0" fmla="*/ 268645 h 288265"/>
                  <a:gd name="connsiteX1" fmla="*/ 252229 w 286547"/>
                  <a:gd name="connsiteY1" fmla="*/ 287662 h 288265"/>
                  <a:gd name="connsiteX2" fmla="*/ 260378 w 286547"/>
                  <a:gd name="connsiteY2" fmla="*/ 288265 h 288265"/>
                  <a:gd name="connsiteX3" fmla="*/ 280298 w 286547"/>
                  <a:gd name="connsiteY3" fmla="*/ 281021 h 288265"/>
                  <a:gd name="connsiteX4" fmla="*/ 286334 w 286547"/>
                  <a:gd name="connsiteY4" fmla="*/ 254760 h 288265"/>
                  <a:gd name="connsiteX5" fmla="*/ 260680 w 286547"/>
                  <a:gd name="connsiteY5" fmla="*/ 131606 h 288265"/>
                  <a:gd name="connsiteX6" fmla="*/ 163494 w 286547"/>
                  <a:gd name="connsiteY6" fmla="*/ 28978 h 288265"/>
                  <a:gd name="connsiteX7" fmla="*/ 47294 w 286547"/>
                  <a:gd name="connsiteY7" fmla="*/ 1509 h 288265"/>
                  <a:gd name="connsiteX8" fmla="*/ 34014 w 286547"/>
                  <a:gd name="connsiteY8" fmla="*/ 604 h 288265"/>
                  <a:gd name="connsiteX9" fmla="*/ 23752 w 286547"/>
                  <a:gd name="connsiteY9" fmla="*/ 0 h 288265"/>
                  <a:gd name="connsiteX10" fmla="*/ 210 w 286547"/>
                  <a:gd name="connsiteY10" fmla="*/ 30789 h 288265"/>
                  <a:gd name="connsiteX11" fmla="*/ 20130 w 286547"/>
                  <a:gd name="connsiteY11" fmla="*/ 146397 h 288265"/>
                  <a:gd name="connsiteX12" fmla="*/ 147196 w 286547"/>
                  <a:gd name="connsiteY12" fmla="*/ 268645 h 288265"/>
                  <a:gd name="connsiteX13" fmla="*/ 261585 w 286547"/>
                  <a:gd name="connsiteY13" fmla="*/ 275890 h 288265"/>
                  <a:gd name="connsiteX14" fmla="*/ 260378 w 286547"/>
                  <a:gd name="connsiteY14" fmla="*/ 275890 h 288265"/>
                  <a:gd name="connsiteX15" fmla="*/ 260076 w 286547"/>
                  <a:gd name="connsiteY15" fmla="*/ 275890 h 288265"/>
                  <a:gd name="connsiteX16" fmla="*/ 261585 w 286547"/>
                  <a:gd name="connsiteY16" fmla="*/ 275890 h 288265"/>
                  <a:gd name="connsiteX17" fmla="*/ 23450 w 286547"/>
                  <a:gd name="connsiteY17" fmla="*/ 11772 h 288265"/>
                  <a:gd name="connsiteX18" fmla="*/ 23450 w 286547"/>
                  <a:gd name="connsiteY18" fmla="*/ 11772 h 288265"/>
                  <a:gd name="connsiteX19" fmla="*/ 21639 w 286547"/>
                  <a:gd name="connsiteY19" fmla="*/ 11772 h 288265"/>
                  <a:gd name="connsiteX20" fmla="*/ 23450 w 286547"/>
                  <a:gd name="connsiteY20" fmla="*/ 11772 h 288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47" h="288265">
                    <a:moveTo>
                      <a:pt x="147196" y="268645"/>
                    </a:moveTo>
                    <a:cubicBezTo>
                      <a:pt x="183112" y="281021"/>
                      <a:pt x="221443" y="284643"/>
                      <a:pt x="252229" y="287662"/>
                    </a:cubicBezTo>
                    <a:cubicBezTo>
                      <a:pt x="255247" y="287964"/>
                      <a:pt x="257964" y="288265"/>
                      <a:pt x="260378" y="288265"/>
                    </a:cubicBezTo>
                    <a:cubicBezTo>
                      <a:pt x="266113" y="288265"/>
                      <a:pt x="274262" y="287662"/>
                      <a:pt x="280298" y="281021"/>
                    </a:cubicBezTo>
                    <a:cubicBezTo>
                      <a:pt x="286636" y="274079"/>
                      <a:pt x="286938" y="264118"/>
                      <a:pt x="286334" y="254760"/>
                    </a:cubicBezTo>
                    <a:cubicBezTo>
                      <a:pt x="283618" y="217029"/>
                      <a:pt x="278185" y="172657"/>
                      <a:pt x="260680" y="131606"/>
                    </a:cubicBezTo>
                    <a:cubicBezTo>
                      <a:pt x="240458" y="84216"/>
                      <a:pt x="207861" y="49503"/>
                      <a:pt x="163494" y="28978"/>
                    </a:cubicBezTo>
                    <a:cubicBezTo>
                      <a:pt x="127578" y="12074"/>
                      <a:pt x="88643" y="3018"/>
                      <a:pt x="47294" y="1509"/>
                    </a:cubicBezTo>
                    <a:lnTo>
                      <a:pt x="34014" y="604"/>
                    </a:lnTo>
                    <a:cubicBezTo>
                      <a:pt x="30392" y="302"/>
                      <a:pt x="26770" y="0"/>
                      <a:pt x="23752" y="0"/>
                    </a:cubicBezTo>
                    <a:cubicBezTo>
                      <a:pt x="1719" y="0"/>
                      <a:pt x="814" y="16300"/>
                      <a:pt x="210" y="30789"/>
                    </a:cubicBezTo>
                    <a:cubicBezTo>
                      <a:pt x="-1300" y="67312"/>
                      <a:pt x="5341" y="105345"/>
                      <a:pt x="20130" y="146397"/>
                    </a:cubicBezTo>
                    <a:cubicBezTo>
                      <a:pt x="41559" y="205861"/>
                      <a:pt x="84418" y="246912"/>
                      <a:pt x="147196" y="268645"/>
                    </a:cubicBezTo>
                    <a:close/>
                    <a:moveTo>
                      <a:pt x="261585" y="275890"/>
                    </a:moveTo>
                    <a:cubicBezTo>
                      <a:pt x="261283" y="275890"/>
                      <a:pt x="260680" y="275890"/>
                      <a:pt x="260378" y="275890"/>
                    </a:cubicBezTo>
                    <a:cubicBezTo>
                      <a:pt x="260378" y="275890"/>
                      <a:pt x="260076" y="275890"/>
                      <a:pt x="260076" y="275890"/>
                    </a:cubicBezTo>
                    <a:cubicBezTo>
                      <a:pt x="260378" y="275890"/>
                      <a:pt x="260982" y="275890"/>
                      <a:pt x="261585" y="275890"/>
                    </a:cubicBezTo>
                    <a:close/>
                    <a:moveTo>
                      <a:pt x="23450" y="11772"/>
                    </a:moveTo>
                    <a:cubicBezTo>
                      <a:pt x="23450" y="11772"/>
                      <a:pt x="23752" y="11772"/>
                      <a:pt x="23450" y="11772"/>
                    </a:cubicBezTo>
                    <a:cubicBezTo>
                      <a:pt x="22846" y="11772"/>
                      <a:pt x="22243" y="11772"/>
                      <a:pt x="21639" y="11772"/>
                    </a:cubicBezTo>
                    <a:cubicBezTo>
                      <a:pt x="22243" y="11772"/>
                      <a:pt x="22846" y="11772"/>
                      <a:pt x="23450" y="1177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1E21DCD0-7A6A-444F-BA2C-87E62B6D8B4E}"/>
                  </a:ext>
                </a:extLst>
              </p:cNvPr>
              <p:cNvSpPr/>
              <p:nvPr/>
            </p:nvSpPr>
            <p:spPr>
              <a:xfrm>
                <a:off x="8474907" y="6261245"/>
                <a:ext cx="286279" cy="287057"/>
              </a:xfrm>
              <a:custGeom>
                <a:avLst/>
                <a:gdLst>
                  <a:gd name="connsiteX0" fmla="*/ 257545 w 286279"/>
                  <a:gd name="connsiteY0" fmla="*/ 121947 h 287057"/>
                  <a:gd name="connsiteX1" fmla="*/ 200502 w 286279"/>
                  <a:gd name="connsiteY1" fmla="*/ 51012 h 287057"/>
                  <a:gd name="connsiteX2" fmla="*/ 47781 w 286279"/>
                  <a:gd name="connsiteY2" fmla="*/ 604 h 287057"/>
                  <a:gd name="connsiteX3" fmla="*/ 37821 w 286279"/>
                  <a:gd name="connsiteY3" fmla="*/ 0 h 287057"/>
                  <a:gd name="connsiteX4" fmla="*/ 32389 w 286279"/>
                  <a:gd name="connsiteY4" fmla="*/ 0 h 287057"/>
                  <a:gd name="connsiteX5" fmla="*/ 7035 w 286279"/>
                  <a:gd name="connsiteY5" fmla="*/ 7546 h 287057"/>
                  <a:gd name="connsiteX6" fmla="*/ 93 w 286279"/>
                  <a:gd name="connsiteY6" fmla="*/ 38335 h 287057"/>
                  <a:gd name="connsiteX7" fmla="*/ 17901 w 286279"/>
                  <a:gd name="connsiteY7" fmla="*/ 137341 h 287057"/>
                  <a:gd name="connsiteX8" fmla="*/ 137120 w 286279"/>
                  <a:gd name="connsiteY8" fmla="*/ 265023 h 287057"/>
                  <a:gd name="connsiteX9" fmla="*/ 252113 w 286279"/>
                  <a:gd name="connsiteY9" fmla="*/ 287058 h 287057"/>
                  <a:gd name="connsiteX10" fmla="*/ 279276 w 286279"/>
                  <a:gd name="connsiteY10" fmla="*/ 279814 h 287057"/>
                  <a:gd name="connsiteX11" fmla="*/ 286218 w 286279"/>
                  <a:gd name="connsiteY11" fmla="*/ 252647 h 287057"/>
                  <a:gd name="connsiteX12" fmla="*/ 257545 w 286279"/>
                  <a:gd name="connsiteY12" fmla="*/ 121947 h 287057"/>
                  <a:gd name="connsiteX13" fmla="*/ 30880 w 286279"/>
                  <a:gd name="connsiteY13" fmla="*/ 12074 h 287057"/>
                  <a:gd name="connsiteX14" fmla="*/ 32389 w 286279"/>
                  <a:gd name="connsiteY14" fmla="*/ 12074 h 287057"/>
                  <a:gd name="connsiteX15" fmla="*/ 33294 w 286279"/>
                  <a:gd name="connsiteY15" fmla="*/ 12074 h 287057"/>
                  <a:gd name="connsiteX16" fmla="*/ 30880 w 286279"/>
                  <a:gd name="connsiteY16" fmla="*/ 1207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6279" h="287057">
                    <a:moveTo>
                      <a:pt x="257545" y="121947"/>
                    </a:moveTo>
                    <a:cubicBezTo>
                      <a:pt x="244266" y="93271"/>
                      <a:pt x="225251" y="69425"/>
                      <a:pt x="200502" y="51012"/>
                    </a:cubicBezTo>
                    <a:cubicBezTo>
                      <a:pt x="152814" y="14489"/>
                      <a:pt x="96374" y="5131"/>
                      <a:pt x="47781" y="604"/>
                    </a:cubicBezTo>
                    <a:cubicBezTo>
                      <a:pt x="44763" y="301"/>
                      <a:pt x="41443" y="0"/>
                      <a:pt x="37821" y="0"/>
                    </a:cubicBezTo>
                    <a:cubicBezTo>
                      <a:pt x="36010" y="0"/>
                      <a:pt x="34199" y="0"/>
                      <a:pt x="32389" y="0"/>
                    </a:cubicBezTo>
                    <a:cubicBezTo>
                      <a:pt x="23636" y="0"/>
                      <a:pt x="13675" y="604"/>
                      <a:pt x="7035" y="7546"/>
                    </a:cubicBezTo>
                    <a:cubicBezTo>
                      <a:pt x="-208" y="15092"/>
                      <a:pt x="-208" y="25959"/>
                      <a:pt x="93" y="38335"/>
                    </a:cubicBezTo>
                    <a:cubicBezTo>
                      <a:pt x="1603" y="72142"/>
                      <a:pt x="7338" y="104439"/>
                      <a:pt x="17901" y="137341"/>
                    </a:cubicBezTo>
                    <a:cubicBezTo>
                      <a:pt x="37821" y="198617"/>
                      <a:pt x="77963" y="241479"/>
                      <a:pt x="137120" y="265023"/>
                    </a:cubicBezTo>
                    <a:cubicBezTo>
                      <a:pt x="173640" y="279210"/>
                      <a:pt x="212575" y="286756"/>
                      <a:pt x="252113" y="287058"/>
                    </a:cubicBezTo>
                    <a:cubicBezTo>
                      <a:pt x="262978" y="287058"/>
                      <a:pt x="272636" y="286454"/>
                      <a:pt x="279276" y="279814"/>
                    </a:cubicBezTo>
                    <a:cubicBezTo>
                      <a:pt x="285917" y="272871"/>
                      <a:pt x="286520" y="263514"/>
                      <a:pt x="286218" y="252647"/>
                    </a:cubicBezTo>
                    <a:cubicBezTo>
                      <a:pt x="285917" y="205558"/>
                      <a:pt x="275957" y="161790"/>
                      <a:pt x="257545" y="121947"/>
                    </a:cubicBezTo>
                    <a:close/>
                    <a:moveTo>
                      <a:pt x="30880" y="12074"/>
                    </a:moveTo>
                    <a:cubicBezTo>
                      <a:pt x="31483" y="12074"/>
                      <a:pt x="31784" y="12074"/>
                      <a:pt x="32389" y="12074"/>
                    </a:cubicBezTo>
                    <a:cubicBezTo>
                      <a:pt x="32690" y="12074"/>
                      <a:pt x="32992" y="12074"/>
                      <a:pt x="33294" y="12074"/>
                    </a:cubicBezTo>
                    <a:cubicBezTo>
                      <a:pt x="32087" y="12074"/>
                      <a:pt x="31483" y="12074"/>
                      <a:pt x="3088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4076AF4B-E71C-1B45-B87E-334675FDBB1E}"/>
                  </a:ext>
                </a:extLst>
              </p:cNvPr>
              <p:cNvSpPr/>
              <p:nvPr/>
            </p:nvSpPr>
            <p:spPr>
              <a:xfrm>
                <a:off x="9415695" y="4692538"/>
                <a:ext cx="286404" cy="287057"/>
              </a:xfrm>
              <a:custGeom>
                <a:avLst/>
                <a:gdLst>
                  <a:gd name="connsiteX0" fmla="*/ 28144 w 286404"/>
                  <a:gd name="connsiteY0" fmla="*/ 287058 h 287057"/>
                  <a:gd name="connsiteX1" fmla="*/ 35992 w 286404"/>
                  <a:gd name="connsiteY1" fmla="*/ 286756 h 287057"/>
                  <a:gd name="connsiteX2" fmla="*/ 157022 w 286404"/>
                  <a:gd name="connsiteY2" fmla="*/ 261099 h 287057"/>
                  <a:gd name="connsiteX3" fmla="*/ 255414 w 286404"/>
                  <a:gd name="connsiteY3" fmla="*/ 168733 h 287057"/>
                  <a:gd name="connsiteX4" fmla="*/ 285899 w 286404"/>
                  <a:gd name="connsiteY4" fmla="*/ 46183 h 287057"/>
                  <a:gd name="connsiteX5" fmla="*/ 279259 w 286404"/>
                  <a:gd name="connsiteY5" fmla="*/ 9055 h 287057"/>
                  <a:gd name="connsiteX6" fmla="*/ 244247 w 286404"/>
                  <a:gd name="connsiteY6" fmla="*/ 0 h 287057"/>
                  <a:gd name="connsiteX7" fmla="*/ 234589 w 286404"/>
                  <a:gd name="connsiteY7" fmla="*/ 0 h 287057"/>
                  <a:gd name="connsiteX8" fmla="*/ 234287 w 286404"/>
                  <a:gd name="connsiteY8" fmla="*/ 0 h 287057"/>
                  <a:gd name="connsiteX9" fmla="*/ 233986 w 286404"/>
                  <a:gd name="connsiteY9" fmla="*/ 0 h 287057"/>
                  <a:gd name="connsiteX10" fmla="*/ 135592 w 286404"/>
                  <a:gd name="connsiteY10" fmla="*/ 21733 h 287057"/>
                  <a:gd name="connsiteX11" fmla="*/ 29654 w 286404"/>
                  <a:gd name="connsiteY11" fmla="*/ 119230 h 287057"/>
                  <a:gd name="connsiteX12" fmla="*/ 76 w 286404"/>
                  <a:gd name="connsiteY12" fmla="*/ 251440 h 287057"/>
                  <a:gd name="connsiteX13" fmla="*/ 6716 w 286404"/>
                  <a:gd name="connsiteY13" fmla="*/ 280116 h 287057"/>
                  <a:gd name="connsiteX14" fmla="*/ 28144 w 286404"/>
                  <a:gd name="connsiteY14" fmla="*/ 287058 h 287057"/>
                  <a:gd name="connsiteX15" fmla="*/ 244549 w 286404"/>
                  <a:gd name="connsiteY15" fmla="*/ 12074 h 287057"/>
                  <a:gd name="connsiteX16" fmla="*/ 244549 w 286404"/>
                  <a:gd name="connsiteY16" fmla="*/ 12074 h 287057"/>
                  <a:gd name="connsiteX17" fmla="*/ 243945 w 286404"/>
                  <a:gd name="connsiteY17" fmla="*/ 12074 h 287057"/>
                  <a:gd name="connsiteX18" fmla="*/ 244549 w 286404"/>
                  <a:gd name="connsiteY18" fmla="*/ 12074 h 287057"/>
                  <a:gd name="connsiteX19" fmla="*/ 29352 w 286404"/>
                  <a:gd name="connsiteY19" fmla="*/ 274984 h 287057"/>
                  <a:gd name="connsiteX20" fmla="*/ 28144 w 286404"/>
                  <a:gd name="connsiteY20" fmla="*/ 274984 h 287057"/>
                  <a:gd name="connsiteX21" fmla="*/ 28144 w 286404"/>
                  <a:gd name="connsiteY21" fmla="*/ 274984 h 287057"/>
                  <a:gd name="connsiteX22" fmla="*/ 29352 w 286404"/>
                  <a:gd name="connsiteY22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04" h="287057">
                    <a:moveTo>
                      <a:pt x="28144" y="287058"/>
                    </a:moveTo>
                    <a:cubicBezTo>
                      <a:pt x="30258" y="287058"/>
                      <a:pt x="32672" y="287058"/>
                      <a:pt x="35992" y="286756"/>
                    </a:cubicBezTo>
                    <a:cubicBezTo>
                      <a:pt x="84585" y="283738"/>
                      <a:pt x="122916" y="275588"/>
                      <a:pt x="157022" y="261099"/>
                    </a:cubicBezTo>
                    <a:cubicBezTo>
                      <a:pt x="200786" y="242385"/>
                      <a:pt x="233986" y="211294"/>
                      <a:pt x="255414" y="168733"/>
                    </a:cubicBezTo>
                    <a:cubicBezTo>
                      <a:pt x="272920" y="133719"/>
                      <a:pt x="282880" y="94781"/>
                      <a:pt x="285899" y="46183"/>
                    </a:cubicBezTo>
                    <a:cubicBezTo>
                      <a:pt x="286804" y="30789"/>
                      <a:pt x="287408" y="17809"/>
                      <a:pt x="279259" y="9055"/>
                    </a:cubicBezTo>
                    <a:cubicBezTo>
                      <a:pt x="271411" y="906"/>
                      <a:pt x="259338" y="0"/>
                      <a:pt x="244247" y="0"/>
                    </a:cubicBezTo>
                    <a:cubicBezTo>
                      <a:pt x="241229" y="0"/>
                      <a:pt x="237909" y="0"/>
                      <a:pt x="234589" y="0"/>
                    </a:cubicBezTo>
                    <a:lnTo>
                      <a:pt x="234287" y="0"/>
                    </a:lnTo>
                    <a:lnTo>
                      <a:pt x="233986" y="0"/>
                    </a:lnTo>
                    <a:cubicBezTo>
                      <a:pt x="201389" y="1509"/>
                      <a:pt x="166378" y="9055"/>
                      <a:pt x="135592" y="21733"/>
                    </a:cubicBezTo>
                    <a:cubicBezTo>
                      <a:pt x="86698" y="41353"/>
                      <a:pt x="51083" y="74255"/>
                      <a:pt x="29654" y="119230"/>
                    </a:cubicBezTo>
                    <a:cubicBezTo>
                      <a:pt x="10941" y="158471"/>
                      <a:pt x="981" y="201635"/>
                      <a:pt x="76" y="251440"/>
                    </a:cubicBezTo>
                    <a:cubicBezTo>
                      <a:pt x="-226" y="263212"/>
                      <a:pt x="76" y="273173"/>
                      <a:pt x="6716" y="280116"/>
                    </a:cubicBezTo>
                    <a:cubicBezTo>
                      <a:pt x="13053" y="286153"/>
                      <a:pt x="21203" y="287058"/>
                      <a:pt x="28144" y="287058"/>
                    </a:cubicBezTo>
                    <a:close/>
                    <a:moveTo>
                      <a:pt x="244549" y="12074"/>
                    </a:moveTo>
                    <a:cubicBezTo>
                      <a:pt x="244549" y="12074"/>
                      <a:pt x="244549" y="12074"/>
                      <a:pt x="244549" y="12074"/>
                    </a:cubicBezTo>
                    <a:cubicBezTo>
                      <a:pt x="244549" y="12074"/>
                      <a:pt x="244247" y="12074"/>
                      <a:pt x="243945" y="12074"/>
                    </a:cubicBezTo>
                    <a:cubicBezTo>
                      <a:pt x="243945" y="12074"/>
                      <a:pt x="244247" y="12074"/>
                      <a:pt x="244549" y="12074"/>
                    </a:cubicBezTo>
                    <a:close/>
                    <a:moveTo>
                      <a:pt x="29352" y="274984"/>
                    </a:moveTo>
                    <a:cubicBezTo>
                      <a:pt x="29050" y="274984"/>
                      <a:pt x="28447" y="274984"/>
                      <a:pt x="28144" y="274984"/>
                    </a:cubicBezTo>
                    <a:cubicBezTo>
                      <a:pt x="28144" y="274984"/>
                      <a:pt x="28144" y="274984"/>
                      <a:pt x="28144" y="274984"/>
                    </a:cubicBezTo>
                    <a:cubicBezTo>
                      <a:pt x="28749" y="274984"/>
                      <a:pt x="29050" y="274984"/>
                      <a:pt x="29352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919DFDA7-A779-9D45-879B-C099776E4EE2}"/>
                  </a:ext>
                </a:extLst>
              </p:cNvPr>
              <p:cNvSpPr/>
              <p:nvPr/>
            </p:nvSpPr>
            <p:spPr>
              <a:xfrm>
                <a:off x="7218829" y="6260943"/>
                <a:ext cx="286918" cy="286756"/>
              </a:xfrm>
              <a:custGeom>
                <a:avLst/>
                <a:gdLst>
                  <a:gd name="connsiteX0" fmla="*/ 156343 w 286918"/>
                  <a:gd name="connsiteY0" fmla="*/ 25054 h 286756"/>
                  <a:gd name="connsiteX1" fmla="*/ 32899 w 286918"/>
                  <a:gd name="connsiteY1" fmla="*/ 0 h 286756"/>
                  <a:gd name="connsiteX2" fmla="*/ 30785 w 286918"/>
                  <a:gd name="connsiteY2" fmla="*/ 0 h 286756"/>
                  <a:gd name="connsiteX3" fmla="*/ 6942 w 286918"/>
                  <a:gd name="connsiteY3" fmla="*/ 8150 h 286756"/>
                  <a:gd name="connsiteX4" fmla="*/ 302 w 286918"/>
                  <a:gd name="connsiteY4" fmla="*/ 31694 h 286756"/>
                  <a:gd name="connsiteX5" fmla="*/ 0 w 286918"/>
                  <a:gd name="connsiteY5" fmla="*/ 41655 h 286756"/>
                  <a:gd name="connsiteX6" fmla="*/ 0 w 286918"/>
                  <a:gd name="connsiteY6" fmla="*/ 41957 h 286756"/>
                  <a:gd name="connsiteX7" fmla="*/ 0 w 286918"/>
                  <a:gd name="connsiteY7" fmla="*/ 42259 h 286756"/>
                  <a:gd name="connsiteX8" fmla="*/ 13280 w 286918"/>
                  <a:gd name="connsiteY8" fmla="*/ 123154 h 286756"/>
                  <a:gd name="connsiteX9" fmla="*/ 76964 w 286918"/>
                  <a:gd name="connsiteY9" fmla="*/ 228801 h 286756"/>
                  <a:gd name="connsiteX10" fmla="*/ 258055 w 286918"/>
                  <a:gd name="connsiteY10" fmla="*/ 286756 h 286756"/>
                  <a:gd name="connsiteX11" fmla="*/ 259263 w 286918"/>
                  <a:gd name="connsiteY11" fmla="*/ 286756 h 286756"/>
                  <a:gd name="connsiteX12" fmla="*/ 286728 w 286918"/>
                  <a:gd name="connsiteY12" fmla="*/ 258684 h 286756"/>
                  <a:gd name="connsiteX13" fmla="*/ 281295 w 286918"/>
                  <a:gd name="connsiteY13" fmla="*/ 199522 h 286756"/>
                  <a:gd name="connsiteX14" fmla="*/ 156343 w 286918"/>
                  <a:gd name="connsiteY14" fmla="*/ 25054 h 286756"/>
                  <a:gd name="connsiteX15" fmla="*/ 30182 w 286918"/>
                  <a:gd name="connsiteY15" fmla="*/ 12074 h 286756"/>
                  <a:gd name="connsiteX16" fmla="*/ 30785 w 286918"/>
                  <a:gd name="connsiteY16" fmla="*/ 12074 h 286756"/>
                  <a:gd name="connsiteX17" fmla="*/ 32295 w 286918"/>
                  <a:gd name="connsiteY17" fmla="*/ 12074 h 286756"/>
                  <a:gd name="connsiteX18" fmla="*/ 30182 w 286918"/>
                  <a:gd name="connsiteY18" fmla="*/ 12074 h 286756"/>
                  <a:gd name="connsiteX19" fmla="*/ 259867 w 286918"/>
                  <a:gd name="connsiteY19" fmla="*/ 274682 h 286756"/>
                  <a:gd name="connsiteX20" fmla="*/ 258961 w 286918"/>
                  <a:gd name="connsiteY20" fmla="*/ 274682 h 286756"/>
                  <a:gd name="connsiteX21" fmla="*/ 260470 w 286918"/>
                  <a:gd name="connsiteY21" fmla="*/ 274682 h 286756"/>
                  <a:gd name="connsiteX22" fmla="*/ 259867 w 286918"/>
                  <a:gd name="connsiteY22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918" h="286756">
                    <a:moveTo>
                      <a:pt x="156343" y="25054"/>
                    </a:moveTo>
                    <a:cubicBezTo>
                      <a:pt x="119822" y="9659"/>
                      <a:pt x="79379" y="1208"/>
                      <a:pt x="32899" y="0"/>
                    </a:cubicBezTo>
                    <a:cubicBezTo>
                      <a:pt x="31993" y="0"/>
                      <a:pt x="31390" y="0"/>
                      <a:pt x="30785" y="0"/>
                    </a:cubicBezTo>
                    <a:cubicBezTo>
                      <a:pt x="22636" y="0"/>
                      <a:pt x="13582" y="906"/>
                      <a:pt x="6942" y="8150"/>
                    </a:cubicBezTo>
                    <a:cubicBezTo>
                      <a:pt x="1811" y="14187"/>
                      <a:pt x="603" y="21733"/>
                      <a:pt x="302" y="31694"/>
                    </a:cubicBezTo>
                    <a:cubicBezTo>
                      <a:pt x="0" y="35316"/>
                      <a:pt x="0" y="38637"/>
                      <a:pt x="0" y="41655"/>
                    </a:cubicBezTo>
                    <a:lnTo>
                      <a:pt x="0" y="41957"/>
                    </a:lnTo>
                    <a:lnTo>
                      <a:pt x="0" y="42259"/>
                    </a:lnTo>
                    <a:cubicBezTo>
                      <a:pt x="1509" y="70331"/>
                      <a:pt x="6036" y="97497"/>
                      <a:pt x="13280" y="123154"/>
                    </a:cubicBezTo>
                    <a:cubicBezTo>
                      <a:pt x="27164" y="171148"/>
                      <a:pt x="47385" y="204654"/>
                      <a:pt x="76964" y="228801"/>
                    </a:cubicBezTo>
                    <a:cubicBezTo>
                      <a:pt x="135215" y="277097"/>
                      <a:pt x="204331" y="285247"/>
                      <a:pt x="258055" y="286756"/>
                    </a:cubicBezTo>
                    <a:cubicBezTo>
                      <a:pt x="258358" y="286756"/>
                      <a:pt x="258961" y="286756"/>
                      <a:pt x="259263" y="286756"/>
                    </a:cubicBezTo>
                    <a:cubicBezTo>
                      <a:pt x="281900" y="286756"/>
                      <a:pt x="286125" y="269249"/>
                      <a:pt x="286728" y="258684"/>
                    </a:cubicBezTo>
                    <a:cubicBezTo>
                      <a:pt x="287634" y="239366"/>
                      <a:pt x="285219" y="221255"/>
                      <a:pt x="281295" y="199522"/>
                    </a:cubicBezTo>
                    <a:cubicBezTo>
                      <a:pt x="266809" y="111080"/>
                      <a:pt x="225761" y="54031"/>
                      <a:pt x="156343" y="25054"/>
                    </a:cubicBezTo>
                    <a:close/>
                    <a:moveTo>
                      <a:pt x="30182" y="12074"/>
                    </a:moveTo>
                    <a:cubicBezTo>
                      <a:pt x="30484" y="12074"/>
                      <a:pt x="30484" y="12074"/>
                      <a:pt x="30785" y="12074"/>
                    </a:cubicBezTo>
                    <a:cubicBezTo>
                      <a:pt x="31390" y="12074"/>
                      <a:pt x="31993" y="12074"/>
                      <a:pt x="32295" y="12074"/>
                    </a:cubicBezTo>
                    <a:cubicBezTo>
                      <a:pt x="31691" y="12074"/>
                      <a:pt x="31088" y="12074"/>
                      <a:pt x="30182" y="12074"/>
                    </a:cubicBezTo>
                    <a:close/>
                    <a:moveTo>
                      <a:pt x="259867" y="274682"/>
                    </a:moveTo>
                    <a:cubicBezTo>
                      <a:pt x="259565" y="274682"/>
                      <a:pt x="259263" y="274682"/>
                      <a:pt x="258961" y="274682"/>
                    </a:cubicBezTo>
                    <a:cubicBezTo>
                      <a:pt x="259565" y="274682"/>
                      <a:pt x="259867" y="274682"/>
                      <a:pt x="260470" y="274682"/>
                    </a:cubicBezTo>
                    <a:cubicBezTo>
                      <a:pt x="260168" y="274682"/>
                      <a:pt x="259867" y="274682"/>
                      <a:pt x="259867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EE4630F0-E3C8-D142-8D72-C85C5FC51672}"/>
                  </a:ext>
                </a:extLst>
              </p:cNvPr>
              <p:cNvSpPr/>
              <p:nvPr/>
            </p:nvSpPr>
            <p:spPr>
              <a:xfrm>
                <a:off x="8474397" y="5944304"/>
                <a:ext cx="287030" cy="286152"/>
              </a:xfrm>
              <a:custGeom>
                <a:avLst/>
                <a:gdLst>
                  <a:gd name="connsiteX0" fmla="*/ 287030 w 287030"/>
                  <a:gd name="connsiteY0" fmla="*/ 244799 h 286152"/>
                  <a:gd name="connsiteX1" fmla="*/ 287030 w 287030"/>
                  <a:gd name="connsiteY1" fmla="*/ 244497 h 286152"/>
                  <a:gd name="connsiteX2" fmla="*/ 287030 w 287030"/>
                  <a:gd name="connsiteY2" fmla="*/ 244195 h 286152"/>
                  <a:gd name="connsiteX3" fmla="*/ 267412 w 287030"/>
                  <a:gd name="connsiteY3" fmla="*/ 144585 h 286152"/>
                  <a:gd name="connsiteX4" fmla="*/ 190146 w 287030"/>
                  <a:gd name="connsiteY4" fmla="*/ 42862 h 286152"/>
                  <a:gd name="connsiteX5" fmla="*/ 32597 w 287030"/>
                  <a:gd name="connsiteY5" fmla="*/ 0 h 286152"/>
                  <a:gd name="connsiteX6" fmla="*/ 28371 w 287030"/>
                  <a:gd name="connsiteY6" fmla="*/ 0 h 286152"/>
                  <a:gd name="connsiteX7" fmla="*/ 0 w 287030"/>
                  <a:gd name="connsiteY7" fmla="*/ 33505 h 286152"/>
                  <a:gd name="connsiteX8" fmla="*/ 18411 w 287030"/>
                  <a:gd name="connsiteY8" fmla="*/ 139756 h 286152"/>
                  <a:gd name="connsiteX9" fmla="*/ 75757 w 287030"/>
                  <a:gd name="connsiteY9" fmla="*/ 227594 h 286152"/>
                  <a:gd name="connsiteX10" fmla="*/ 254434 w 287030"/>
                  <a:gd name="connsiteY10" fmla="*/ 286153 h 286152"/>
                  <a:gd name="connsiteX11" fmla="*/ 256245 w 287030"/>
                  <a:gd name="connsiteY11" fmla="*/ 286153 h 286152"/>
                  <a:gd name="connsiteX12" fmla="*/ 286125 w 287030"/>
                  <a:gd name="connsiteY12" fmla="*/ 256873 h 286152"/>
                  <a:gd name="connsiteX13" fmla="*/ 286427 w 287030"/>
                  <a:gd name="connsiteY13" fmla="*/ 245704 h 286152"/>
                  <a:gd name="connsiteX14" fmla="*/ 287030 w 287030"/>
                  <a:gd name="connsiteY14" fmla="*/ 244799 h 286152"/>
                  <a:gd name="connsiteX15" fmla="*/ 27164 w 287030"/>
                  <a:gd name="connsiteY15" fmla="*/ 11772 h 286152"/>
                  <a:gd name="connsiteX16" fmla="*/ 28371 w 287030"/>
                  <a:gd name="connsiteY16" fmla="*/ 11772 h 286152"/>
                  <a:gd name="connsiteX17" fmla="*/ 28673 w 287030"/>
                  <a:gd name="connsiteY17" fmla="*/ 11772 h 286152"/>
                  <a:gd name="connsiteX18" fmla="*/ 27164 w 287030"/>
                  <a:gd name="connsiteY18" fmla="*/ 11772 h 286152"/>
                  <a:gd name="connsiteX19" fmla="*/ 256546 w 287030"/>
                  <a:gd name="connsiteY19" fmla="*/ 274079 h 286152"/>
                  <a:gd name="connsiteX20" fmla="*/ 254736 w 287030"/>
                  <a:gd name="connsiteY20" fmla="*/ 274079 h 286152"/>
                  <a:gd name="connsiteX21" fmla="*/ 256848 w 287030"/>
                  <a:gd name="connsiteY21" fmla="*/ 274079 h 286152"/>
                  <a:gd name="connsiteX22" fmla="*/ 256546 w 287030"/>
                  <a:gd name="connsiteY22" fmla="*/ 274079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7030" h="286152">
                    <a:moveTo>
                      <a:pt x="287030" y="244799"/>
                    </a:moveTo>
                    <a:lnTo>
                      <a:pt x="287030" y="244497"/>
                    </a:lnTo>
                    <a:lnTo>
                      <a:pt x="287030" y="244195"/>
                    </a:lnTo>
                    <a:cubicBezTo>
                      <a:pt x="284616" y="204653"/>
                      <a:pt x="278579" y="172959"/>
                      <a:pt x="267412" y="144585"/>
                    </a:cubicBezTo>
                    <a:cubicBezTo>
                      <a:pt x="249604" y="97497"/>
                      <a:pt x="224855" y="65199"/>
                      <a:pt x="190146" y="42862"/>
                    </a:cubicBezTo>
                    <a:cubicBezTo>
                      <a:pt x="146684" y="15092"/>
                      <a:pt x="96582" y="1207"/>
                      <a:pt x="32597" y="0"/>
                    </a:cubicBezTo>
                    <a:cubicBezTo>
                      <a:pt x="31088" y="0"/>
                      <a:pt x="29578" y="0"/>
                      <a:pt x="28371" y="0"/>
                    </a:cubicBezTo>
                    <a:cubicBezTo>
                      <a:pt x="2113" y="0"/>
                      <a:pt x="0" y="15092"/>
                      <a:pt x="0" y="33505"/>
                    </a:cubicBezTo>
                    <a:cubicBezTo>
                      <a:pt x="302" y="70632"/>
                      <a:pt x="6640" y="106552"/>
                      <a:pt x="18411" y="139756"/>
                    </a:cubicBezTo>
                    <a:cubicBezTo>
                      <a:pt x="31691" y="177789"/>
                      <a:pt x="50404" y="206464"/>
                      <a:pt x="75757" y="227594"/>
                    </a:cubicBezTo>
                    <a:cubicBezTo>
                      <a:pt x="121935" y="265928"/>
                      <a:pt x="180488" y="285247"/>
                      <a:pt x="254434" y="286153"/>
                    </a:cubicBezTo>
                    <a:cubicBezTo>
                      <a:pt x="255037" y="286153"/>
                      <a:pt x="255641" y="286153"/>
                      <a:pt x="256245" y="286153"/>
                    </a:cubicBezTo>
                    <a:cubicBezTo>
                      <a:pt x="279485" y="286153"/>
                      <a:pt x="284918" y="274380"/>
                      <a:pt x="286125" y="256873"/>
                    </a:cubicBezTo>
                    <a:cubicBezTo>
                      <a:pt x="286728" y="252345"/>
                      <a:pt x="286427" y="248119"/>
                      <a:pt x="286427" y="245704"/>
                    </a:cubicBezTo>
                    <a:cubicBezTo>
                      <a:pt x="287030" y="245403"/>
                      <a:pt x="287030" y="245101"/>
                      <a:pt x="287030" y="244799"/>
                    </a:cubicBezTo>
                    <a:close/>
                    <a:moveTo>
                      <a:pt x="27164" y="11772"/>
                    </a:moveTo>
                    <a:cubicBezTo>
                      <a:pt x="27466" y="11772"/>
                      <a:pt x="28069" y="11772"/>
                      <a:pt x="28371" y="11772"/>
                    </a:cubicBezTo>
                    <a:cubicBezTo>
                      <a:pt x="28371" y="11772"/>
                      <a:pt x="28673" y="11772"/>
                      <a:pt x="28673" y="11772"/>
                    </a:cubicBezTo>
                    <a:cubicBezTo>
                      <a:pt x="28371" y="11772"/>
                      <a:pt x="27767" y="11772"/>
                      <a:pt x="27164" y="11772"/>
                    </a:cubicBezTo>
                    <a:close/>
                    <a:moveTo>
                      <a:pt x="256546" y="274079"/>
                    </a:moveTo>
                    <a:cubicBezTo>
                      <a:pt x="255943" y="274079"/>
                      <a:pt x="255339" y="274079"/>
                      <a:pt x="254736" y="274079"/>
                    </a:cubicBezTo>
                    <a:cubicBezTo>
                      <a:pt x="255641" y="274079"/>
                      <a:pt x="256245" y="274079"/>
                      <a:pt x="256848" y="274079"/>
                    </a:cubicBezTo>
                    <a:cubicBezTo>
                      <a:pt x="256848" y="274079"/>
                      <a:pt x="256848" y="274079"/>
                      <a:pt x="256546" y="274079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A1357984-D0F7-0F4F-B867-337C5D6CB0A4}"/>
                  </a:ext>
                </a:extLst>
              </p:cNvPr>
              <p:cNvSpPr/>
              <p:nvPr/>
            </p:nvSpPr>
            <p:spPr>
              <a:xfrm>
                <a:off x="7214409" y="6570338"/>
                <a:ext cx="286497" cy="287058"/>
              </a:xfrm>
              <a:custGeom>
                <a:avLst/>
                <a:gdLst>
                  <a:gd name="connsiteX0" fmla="*/ 259155 w 286497"/>
                  <a:gd name="connsiteY0" fmla="*/ 127682 h 287058"/>
                  <a:gd name="connsiteX1" fmla="*/ 174646 w 286497"/>
                  <a:gd name="connsiteY1" fmla="*/ 34713 h 287058"/>
                  <a:gd name="connsiteX2" fmla="*/ 45467 w 286497"/>
                  <a:gd name="connsiteY2" fmla="*/ 302 h 287058"/>
                  <a:gd name="connsiteX3" fmla="*/ 33394 w 286497"/>
                  <a:gd name="connsiteY3" fmla="*/ 0 h 287058"/>
                  <a:gd name="connsiteX4" fmla="*/ 8645 w 286497"/>
                  <a:gd name="connsiteY4" fmla="*/ 7848 h 287058"/>
                  <a:gd name="connsiteX5" fmla="*/ 194 w 286497"/>
                  <a:gd name="connsiteY5" fmla="*/ 52220 h 287058"/>
                  <a:gd name="connsiteX6" fmla="*/ 194 w 286497"/>
                  <a:gd name="connsiteY6" fmla="*/ 52522 h 287058"/>
                  <a:gd name="connsiteX7" fmla="*/ 194 w 286497"/>
                  <a:gd name="connsiteY7" fmla="*/ 52824 h 287058"/>
                  <a:gd name="connsiteX8" fmla="*/ 21925 w 286497"/>
                  <a:gd name="connsiteY8" fmla="*/ 151528 h 287058"/>
                  <a:gd name="connsiteX9" fmla="*/ 94060 w 286497"/>
                  <a:gd name="connsiteY9" fmla="*/ 242988 h 287058"/>
                  <a:gd name="connsiteX10" fmla="*/ 255835 w 286497"/>
                  <a:gd name="connsiteY10" fmla="*/ 287058 h 287058"/>
                  <a:gd name="connsiteX11" fmla="*/ 257646 w 286497"/>
                  <a:gd name="connsiteY11" fmla="*/ 287058 h 287058"/>
                  <a:gd name="connsiteX12" fmla="*/ 280584 w 286497"/>
                  <a:gd name="connsiteY12" fmla="*/ 279512 h 287058"/>
                  <a:gd name="connsiteX13" fmla="*/ 286017 w 286497"/>
                  <a:gd name="connsiteY13" fmla="*/ 253251 h 287058"/>
                  <a:gd name="connsiteX14" fmla="*/ 259155 w 286497"/>
                  <a:gd name="connsiteY14" fmla="*/ 127682 h 287058"/>
                  <a:gd name="connsiteX15" fmla="*/ 33092 w 286497"/>
                  <a:gd name="connsiteY15" fmla="*/ 12074 h 287058"/>
                  <a:gd name="connsiteX16" fmla="*/ 33092 w 286497"/>
                  <a:gd name="connsiteY16" fmla="*/ 12074 h 287058"/>
                  <a:gd name="connsiteX17" fmla="*/ 33998 w 286497"/>
                  <a:gd name="connsiteY17" fmla="*/ 12074 h 287058"/>
                  <a:gd name="connsiteX18" fmla="*/ 33092 w 286497"/>
                  <a:gd name="connsiteY18" fmla="*/ 12074 h 287058"/>
                  <a:gd name="connsiteX19" fmla="*/ 257646 w 286497"/>
                  <a:gd name="connsiteY19" fmla="*/ 274682 h 287058"/>
                  <a:gd name="connsiteX20" fmla="*/ 255835 w 286497"/>
                  <a:gd name="connsiteY20" fmla="*/ 274682 h 287058"/>
                  <a:gd name="connsiteX21" fmla="*/ 258250 w 286497"/>
                  <a:gd name="connsiteY21" fmla="*/ 274682 h 287058"/>
                  <a:gd name="connsiteX22" fmla="*/ 257646 w 286497"/>
                  <a:gd name="connsiteY22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97" h="287058">
                    <a:moveTo>
                      <a:pt x="259155" y="127682"/>
                    </a:moveTo>
                    <a:cubicBezTo>
                      <a:pt x="241046" y="86933"/>
                      <a:pt x="213580" y="56446"/>
                      <a:pt x="174646" y="34713"/>
                    </a:cubicBezTo>
                    <a:cubicBezTo>
                      <a:pt x="137823" y="14187"/>
                      <a:pt x="95569" y="3018"/>
                      <a:pt x="45467" y="302"/>
                    </a:cubicBezTo>
                    <a:cubicBezTo>
                      <a:pt x="40336" y="0"/>
                      <a:pt x="36714" y="0"/>
                      <a:pt x="33394" y="0"/>
                    </a:cubicBezTo>
                    <a:cubicBezTo>
                      <a:pt x="24943" y="0"/>
                      <a:pt x="15587" y="906"/>
                      <a:pt x="8645" y="7848"/>
                    </a:cubicBezTo>
                    <a:cubicBezTo>
                      <a:pt x="-108" y="16602"/>
                      <a:pt x="-409" y="30487"/>
                      <a:pt x="194" y="52220"/>
                    </a:cubicBezTo>
                    <a:lnTo>
                      <a:pt x="194" y="52522"/>
                    </a:lnTo>
                    <a:lnTo>
                      <a:pt x="194" y="52824"/>
                    </a:lnTo>
                    <a:cubicBezTo>
                      <a:pt x="1703" y="86329"/>
                      <a:pt x="9249" y="121343"/>
                      <a:pt x="21925" y="151528"/>
                    </a:cubicBezTo>
                    <a:cubicBezTo>
                      <a:pt x="39431" y="193183"/>
                      <a:pt x="62973" y="223067"/>
                      <a:pt x="94060" y="242988"/>
                    </a:cubicBezTo>
                    <a:cubicBezTo>
                      <a:pt x="139635" y="271664"/>
                      <a:pt x="192453" y="286153"/>
                      <a:pt x="255835" y="287058"/>
                    </a:cubicBezTo>
                    <a:cubicBezTo>
                      <a:pt x="256439" y="287058"/>
                      <a:pt x="257042" y="287058"/>
                      <a:pt x="257646" y="287058"/>
                    </a:cubicBezTo>
                    <a:cubicBezTo>
                      <a:pt x="265493" y="287058"/>
                      <a:pt x="274548" y="286153"/>
                      <a:pt x="280584" y="279512"/>
                    </a:cubicBezTo>
                    <a:cubicBezTo>
                      <a:pt x="287224" y="272267"/>
                      <a:pt x="286923" y="262005"/>
                      <a:pt x="286017" y="253251"/>
                    </a:cubicBezTo>
                    <a:cubicBezTo>
                      <a:pt x="282697" y="214615"/>
                      <a:pt x="277566" y="170243"/>
                      <a:pt x="259155" y="127682"/>
                    </a:cubicBezTo>
                    <a:close/>
                    <a:moveTo>
                      <a:pt x="33092" y="12074"/>
                    </a:moveTo>
                    <a:cubicBezTo>
                      <a:pt x="33394" y="12074"/>
                      <a:pt x="33394" y="12074"/>
                      <a:pt x="33092" y="12074"/>
                    </a:cubicBezTo>
                    <a:cubicBezTo>
                      <a:pt x="33696" y="12074"/>
                      <a:pt x="33696" y="12074"/>
                      <a:pt x="33998" y="12074"/>
                    </a:cubicBezTo>
                    <a:cubicBezTo>
                      <a:pt x="33696" y="12074"/>
                      <a:pt x="33394" y="12074"/>
                      <a:pt x="33092" y="12074"/>
                    </a:cubicBezTo>
                    <a:close/>
                    <a:moveTo>
                      <a:pt x="257646" y="274682"/>
                    </a:moveTo>
                    <a:cubicBezTo>
                      <a:pt x="257042" y="274682"/>
                      <a:pt x="256439" y="274682"/>
                      <a:pt x="255835" y="274682"/>
                    </a:cubicBezTo>
                    <a:cubicBezTo>
                      <a:pt x="256741" y="274682"/>
                      <a:pt x="257344" y="274682"/>
                      <a:pt x="258250" y="274682"/>
                    </a:cubicBezTo>
                    <a:cubicBezTo>
                      <a:pt x="258250" y="274682"/>
                      <a:pt x="257948" y="274682"/>
                      <a:pt x="25764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1696F75E-BFCD-7E4B-950B-113A9715907E}"/>
                  </a:ext>
                </a:extLst>
              </p:cNvPr>
              <p:cNvSpPr/>
              <p:nvPr/>
            </p:nvSpPr>
            <p:spPr>
              <a:xfrm>
                <a:off x="9415167" y="5944002"/>
                <a:ext cx="287104" cy="286454"/>
              </a:xfrm>
              <a:custGeom>
                <a:avLst/>
                <a:gdLst>
                  <a:gd name="connsiteX0" fmla="*/ 83906 w 287104"/>
                  <a:gd name="connsiteY0" fmla="*/ 234235 h 286454"/>
                  <a:gd name="connsiteX1" fmla="*/ 241455 w 287104"/>
                  <a:gd name="connsiteY1" fmla="*/ 286455 h 286454"/>
                  <a:gd name="connsiteX2" fmla="*/ 242060 w 287104"/>
                  <a:gd name="connsiteY2" fmla="*/ 286455 h 286454"/>
                  <a:gd name="connsiteX3" fmla="*/ 242663 w 287104"/>
                  <a:gd name="connsiteY3" fmla="*/ 286455 h 286454"/>
                  <a:gd name="connsiteX4" fmla="*/ 249303 w 287104"/>
                  <a:gd name="connsiteY4" fmla="*/ 286455 h 286454"/>
                  <a:gd name="connsiteX5" fmla="*/ 252019 w 287104"/>
                  <a:gd name="connsiteY5" fmla="*/ 286455 h 286454"/>
                  <a:gd name="connsiteX6" fmla="*/ 279787 w 287104"/>
                  <a:gd name="connsiteY6" fmla="*/ 278606 h 286454"/>
                  <a:gd name="connsiteX7" fmla="*/ 287030 w 287104"/>
                  <a:gd name="connsiteY7" fmla="*/ 248119 h 286454"/>
                  <a:gd name="connsiteX8" fmla="*/ 274354 w 287104"/>
                  <a:gd name="connsiteY8" fmla="*/ 166922 h 286454"/>
                  <a:gd name="connsiteX9" fmla="*/ 203427 w 287104"/>
                  <a:gd name="connsiteY9" fmla="*/ 52522 h 286454"/>
                  <a:gd name="connsiteX10" fmla="*/ 29881 w 287104"/>
                  <a:gd name="connsiteY10" fmla="*/ 0 h 286454"/>
                  <a:gd name="connsiteX11" fmla="*/ 27768 w 287104"/>
                  <a:gd name="connsiteY11" fmla="*/ 0 h 286454"/>
                  <a:gd name="connsiteX12" fmla="*/ 0 w 287104"/>
                  <a:gd name="connsiteY12" fmla="*/ 31392 h 286454"/>
                  <a:gd name="connsiteX13" fmla="*/ 0 w 287104"/>
                  <a:gd name="connsiteY13" fmla="*/ 31392 h 286454"/>
                  <a:gd name="connsiteX14" fmla="*/ 0 w 287104"/>
                  <a:gd name="connsiteY14" fmla="*/ 31392 h 286454"/>
                  <a:gd name="connsiteX15" fmla="*/ 20524 w 287104"/>
                  <a:gd name="connsiteY15" fmla="*/ 144284 h 286454"/>
                  <a:gd name="connsiteX16" fmla="*/ 83906 w 287104"/>
                  <a:gd name="connsiteY16" fmla="*/ 234235 h 286454"/>
                  <a:gd name="connsiteX17" fmla="*/ 252321 w 287104"/>
                  <a:gd name="connsiteY17" fmla="*/ 274381 h 286454"/>
                  <a:gd name="connsiteX18" fmla="*/ 251718 w 287104"/>
                  <a:gd name="connsiteY18" fmla="*/ 274381 h 286454"/>
                  <a:gd name="connsiteX19" fmla="*/ 249001 w 287104"/>
                  <a:gd name="connsiteY19" fmla="*/ 274381 h 286454"/>
                  <a:gd name="connsiteX20" fmla="*/ 252321 w 287104"/>
                  <a:gd name="connsiteY20" fmla="*/ 274381 h 286454"/>
                  <a:gd name="connsiteX21" fmla="*/ 27768 w 287104"/>
                  <a:gd name="connsiteY21" fmla="*/ 12074 h 286454"/>
                  <a:gd name="connsiteX22" fmla="*/ 29578 w 287104"/>
                  <a:gd name="connsiteY22" fmla="*/ 12074 h 286454"/>
                  <a:gd name="connsiteX23" fmla="*/ 27164 w 287104"/>
                  <a:gd name="connsiteY23" fmla="*/ 12074 h 286454"/>
                  <a:gd name="connsiteX24" fmla="*/ 27768 w 287104"/>
                  <a:gd name="connsiteY24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104" h="286454">
                    <a:moveTo>
                      <a:pt x="83906" y="234235"/>
                    </a:moveTo>
                    <a:cubicBezTo>
                      <a:pt x="124954" y="264721"/>
                      <a:pt x="175055" y="281323"/>
                      <a:pt x="241455" y="286455"/>
                    </a:cubicBezTo>
                    <a:lnTo>
                      <a:pt x="242060" y="286455"/>
                    </a:lnTo>
                    <a:lnTo>
                      <a:pt x="242663" y="286455"/>
                    </a:lnTo>
                    <a:lnTo>
                      <a:pt x="249303" y="286455"/>
                    </a:lnTo>
                    <a:cubicBezTo>
                      <a:pt x="250209" y="286455"/>
                      <a:pt x="251114" y="286455"/>
                      <a:pt x="252019" y="286455"/>
                    </a:cubicBezTo>
                    <a:cubicBezTo>
                      <a:pt x="262281" y="286455"/>
                      <a:pt x="272845" y="285850"/>
                      <a:pt x="279787" y="278606"/>
                    </a:cubicBezTo>
                    <a:cubicBezTo>
                      <a:pt x="287030" y="271060"/>
                      <a:pt x="287333" y="259892"/>
                      <a:pt x="287030" y="248119"/>
                    </a:cubicBezTo>
                    <a:cubicBezTo>
                      <a:pt x="286427" y="221255"/>
                      <a:pt x="282201" y="193787"/>
                      <a:pt x="274354" y="166922"/>
                    </a:cubicBezTo>
                    <a:cubicBezTo>
                      <a:pt x="254434" y="97799"/>
                      <a:pt x="224252" y="68520"/>
                      <a:pt x="203427" y="52522"/>
                    </a:cubicBezTo>
                    <a:cubicBezTo>
                      <a:pt x="157852" y="17809"/>
                      <a:pt x="102619" y="1207"/>
                      <a:pt x="29881" y="0"/>
                    </a:cubicBezTo>
                    <a:cubicBezTo>
                      <a:pt x="29277" y="0"/>
                      <a:pt x="28371" y="0"/>
                      <a:pt x="27768" y="0"/>
                    </a:cubicBezTo>
                    <a:cubicBezTo>
                      <a:pt x="2717" y="0"/>
                      <a:pt x="302" y="14791"/>
                      <a:pt x="0" y="31392"/>
                    </a:cubicBezTo>
                    <a:lnTo>
                      <a:pt x="0" y="31392"/>
                    </a:lnTo>
                    <a:lnTo>
                      <a:pt x="0" y="31392"/>
                    </a:lnTo>
                    <a:cubicBezTo>
                      <a:pt x="0" y="70029"/>
                      <a:pt x="6942" y="108062"/>
                      <a:pt x="20524" y="144284"/>
                    </a:cubicBezTo>
                    <a:cubicBezTo>
                      <a:pt x="35615" y="184128"/>
                      <a:pt x="56139" y="213407"/>
                      <a:pt x="83906" y="234235"/>
                    </a:cubicBezTo>
                    <a:close/>
                    <a:moveTo>
                      <a:pt x="252321" y="274381"/>
                    </a:moveTo>
                    <a:cubicBezTo>
                      <a:pt x="252019" y="274381"/>
                      <a:pt x="252019" y="274381"/>
                      <a:pt x="251718" y="274381"/>
                    </a:cubicBezTo>
                    <a:cubicBezTo>
                      <a:pt x="250812" y="274381"/>
                      <a:pt x="249906" y="274381"/>
                      <a:pt x="249001" y="274381"/>
                    </a:cubicBezTo>
                    <a:cubicBezTo>
                      <a:pt x="250209" y="274381"/>
                      <a:pt x="251114" y="274381"/>
                      <a:pt x="252321" y="274381"/>
                    </a:cubicBezTo>
                    <a:close/>
                    <a:moveTo>
                      <a:pt x="27768" y="12074"/>
                    </a:moveTo>
                    <a:cubicBezTo>
                      <a:pt x="28371" y="12074"/>
                      <a:pt x="28975" y="12074"/>
                      <a:pt x="29578" y="12074"/>
                    </a:cubicBezTo>
                    <a:cubicBezTo>
                      <a:pt x="28673" y="12074"/>
                      <a:pt x="28069" y="12074"/>
                      <a:pt x="27164" y="12074"/>
                    </a:cubicBezTo>
                    <a:cubicBezTo>
                      <a:pt x="27768" y="12074"/>
                      <a:pt x="27768" y="12074"/>
                      <a:pt x="27768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1A87B22C-9E92-9E4A-9EE6-FC27E99742B5}"/>
                  </a:ext>
                </a:extLst>
              </p:cNvPr>
              <p:cNvSpPr/>
              <p:nvPr/>
            </p:nvSpPr>
            <p:spPr>
              <a:xfrm>
                <a:off x="9420831" y="5316459"/>
                <a:ext cx="286097" cy="286454"/>
              </a:xfrm>
              <a:custGeom>
                <a:avLst/>
                <a:gdLst>
                  <a:gd name="connsiteX0" fmla="*/ 280160 w 286097"/>
                  <a:gd name="connsiteY0" fmla="*/ 8753 h 286454"/>
                  <a:gd name="connsiteX1" fmla="*/ 259032 w 286097"/>
                  <a:gd name="connsiteY1" fmla="*/ 0 h 286454"/>
                  <a:gd name="connsiteX2" fmla="*/ 251487 w 286097"/>
                  <a:gd name="connsiteY2" fmla="*/ 302 h 286454"/>
                  <a:gd name="connsiteX3" fmla="*/ 144039 w 286097"/>
                  <a:gd name="connsiteY3" fmla="*/ 20827 h 286454"/>
                  <a:gd name="connsiteX4" fmla="*/ 20897 w 286097"/>
                  <a:gd name="connsiteY4" fmla="*/ 144283 h 286454"/>
                  <a:gd name="connsiteX5" fmla="*/ 1580 w 286097"/>
                  <a:gd name="connsiteY5" fmla="*/ 237856 h 286454"/>
                  <a:gd name="connsiteX6" fmla="*/ 6108 w 286097"/>
                  <a:gd name="connsiteY6" fmla="*/ 277701 h 286454"/>
                  <a:gd name="connsiteX7" fmla="*/ 39609 w 286097"/>
                  <a:gd name="connsiteY7" fmla="*/ 286454 h 286454"/>
                  <a:gd name="connsiteX8" fmla="*/ 45646 w 286097"/>
                  <a:gd name="connsiteY8" fmla="*/ 286454 h 286454"/>
                  <a:gd name="connsiteX9" fmla="*/ 149170 w 286097"/>
                  <a:gd name="connsiteY9" fmla="*/ 265929 h 286454"/>
                  <a:gd name="connsiteX10" fmla="*/ 255410 w 286097"/>
                  <a:gd name="connsiteY10" fmla="*/ 172054 h 286454"/>
                  <a:gd name="connsiteX11" fmla="*/ 285894 w 286097"/>
                  <a:gd name="connsiteY11" fmla="*/ 30185 h 286454"/>
                  <a:gd name="connsiteX12" fmla="*/ 280160 w 286097"/>
                  <a:gd name="connsiteY12" fmla="*/ 8753 h 286454"/>
                  <a:gd name="connsiteX13" fmla="*/ 39609 w 286097"/>
                  <a:gd name="connsiteY13" fmla="*/ 274682 h 286454"/>
                  <a:gd name="connsiteX14" fmla="*/ 39609 w 286097"/>
                  <a:gd name="connsiteY14" fmla="*/ 274682 h 286454"/>
                  <a:gd name="connsiteX15" fmla="*/ 41723 w 286097"/>
                  <a:gd name="connsiteY15" fmla="*/ 274682 h 286454"/>
                  <a:gd name="connsiteX16" fmla="*/ 39609 w 286097"/>
                  <a:gd name="connsiteY16" fmla="*/ 274682 h 286454"/>
                  <a:gd name="connsiteX17" fmla="*/ 258730 w 286097"/>
                  <a:gd name="connsiteY17" fmla="*/ 12074 h 286454"/>
                  <a:gd name="connsiteX18" fmla="*/ 259032 w 286097"/>
                  <a:gd name="connsiteY18" fmla="*/ 12074 h 286454"/>
                  <a:gd name="connsiteX19" fmla="*/ 260239 w 286097"/>
                  <a:gd name="connsiteY19" fmla="*/ 12074 h 286454"/>
                  <a:gd name="connsiteX20" fmla="*/ 258730 w 286097"/>
                  <a:gd name="connsiteY20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097" h="286454">
                    <a:moveTo>
                      <a:pt x="280160" y="8753"/>
                    </a:moveTo>
                    <a:cubicBezTo>
                      <a:pt x="274123" y="905"/>
                      <a:pt x="265069" y="0"/>
                      <a:pt x="259032" y="0"/>
                    </a:cubicBezTo>
                    <a:cubicBezTo>
                      <a:pt x="256919" y="0"/>
                      <a:pt x="254505" y="0"/>
                      <a:pt x="251487" y="302"/>
                    </a:cubicBezTo>
                    <a:cubicBezTo>
                      <a:pt x="216476" y="3622"/>
                      <a:pt x="179654" y="7848"/>
                      <a:pt x="144039" y="20827"/>
                    </a:cubicBezTo>
                    <a:cubicBezTo>
                      <a:pt x="83072" y="43164"/>
                      <a:pt x="41723" y="84819"/>
                      <a:pt x="20897" y="144283"/>
                    </a:cubicBezTo>
                    <a:cubicBezTo>
                      <a:pt x="11238" y="171450"/>
                      <a:pt x="5202" y="202239"/>
                      <a:pt x="1580" y="237856"/>
                    </a:cubicBezTo>
                    <a:cubicBezTo>
                      <a:pt x="-532" y="257477"/>
                      <a:pt x="-1740" y="269249"/>
                      <a:pt x="6108" y="277701"/>
                    </a:cubicBezTo>
                    <a:cubicBezTo>
                      <a:pt x="13351" y="285549"/>
                      <a:pt x="24518" y="286454"/>
                      <a:pt x="39609" y="286454"/>
                    </a:cubicBezTo>
                    <a:cubicBezTo>
                      <a:pt x="41420" y="286454"/>
                      <a:pt x="43533" y="286454"/>
                      <a:pt x="45646" y="286454"/>
                    </a:cubicBezTo>
                    <a:cubicBezTo>
                      <a:pt x="79148" y="285850"/>
                      <a:pt x="113254" y="279210"/>
                      <a:pt x="149170" y="265929"/>
                    </a:cubicBezTo>
                    <a:cubicBezTo>
                      <a:pt x="196857" y="248421"/>
                      <a:pt x="232774" y="216727"/>
                      <a:pt x="255410" y="172054"/>
                    </a:cubicBezTo>
                    <a:cubicBezTo>
                      <a:pt x="277443" y="128587"/>
                      <a:pt x="287705" y="80895"/>
                      <a:pt x="285894" y="30185"/>
                    </a:cubicBezTo>
                    <a:cubicBezTo>
                      <a:pt x="285894" y="22337"/>
                      <a:pt x="284988" y="14489"/>
                      <a:pt x="280160" y="8753"/>
                    </a:cubicBezTo>
                    <a:close/>
                    <a:moveTo>
                      <a:pt x="39609" y="274682"/>
                    </a:moveTo>
                    <a:cubicBezTo>
                      <a:pt x="39609" y="274682"/>
                      <a:pt x="39308" y="274682"/>
                      <a:pt x="39609" y="274682"/>
                    </a:cubicBezTo>
                    <a:cubicBezTo>
                      <a:pt x="40213" y="274682"/>
                      <a:pt x="41118" y="274682"/>
                      <a:pt x="41723" y="274682"/>
                    </a:cubicBezTo>
                    <a:cubicBezTo>
                      <a:pt x="40817" y="274682"/>
                      <a:pt x="40213" y="274682"/>
                      <a:pt x="39609" y="274682"/>
                    </a:cubicBezTo>
                    <a:close/>
                    <a:moveTo>
                      <a:pt x="258730" y="12074"/>
                    </a:moveTo>
                    <a:cubicBezTo>
                      <a:pt x="258730" y="12074"/>
                      <a:pt x="259032" y="12074"/>
                      <a:pt x="259032" y="12074"/>
                    </a:cubicBezTo>
                    <a:cubicBezTo>
                      <a:pt x="259636" y="12074"/>
                      <a:pt x="259937" y="12074"/>
                      <a:pt x="260239" y="12074"/>
                    </a:cubicBezTo>
                    <a:cubicBezTo>
                      <a:pt x="259937" y="12074"/>
                      <a:pt x="259334" y="12074"/>
                      <a:pt x="258730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7815D411-32E8-894D-9150-75CA5672702E}"/>
                  </a:ext>
                </a:extLst>
              </p:cNvPr>
              <p:cNvSpPr/>
              <p:nvPr/>
            </p:nvSpPr>
            <p:spPr>
              <a:xfrm>
                <a:off x="6905540" y="6261245"/>
                <a:ext cx="286309" cy="286454"/>
              </a:xfrm>
              <a:custGeom>
                <a:avLst/>
                <a:gdLst>
                  <a:gd name="connsiteX0" fmla="*/ 255943 w 286309"/>
                  <a:gd name="connsiteY0" fmla="*/ 0 h 286454"/>
                  <a:gd name="connsiteX1" fmla="*/ 249906 w 286309"/>
                  <a:gd name="connsiteY1" fmla="*/ 0 h 286454"/>
                  <a:gd name="connsiteX2" fmla="*/ 185619 w 286309"/>
                  <a:gd name="connsiteY2" fmla="*/ 7546 h 286454"/>
                  <a:gd name="connsiteX3" fmla="*/ 45273 w 286309"/>
                  <a:gd name="connsiteY3" fmla="*/ 91762 h 286454"/>
                  <a:gd name="connsiteX4" fmla="*/ 0 w 286309"/>
                  <a:gd name="connsiteY4" fmla="*/ 237857 h 286454"/>
                  <a:gd name="connsiteX5" fmla="*/ 0 w 286309"/>
                  <a:gd name="connsiteY5" fmla="*/ 238158 h 286454"/>
                  <a:gd name="connsiteX6" fmla="*/ 0 w 286309"/>
                  <a:gd name="connsiteY6" fmla="*/ 238460 h 286454"/>
                  <a:gd name="connsiteX7" fmla="*/ 0 w 286309"/>
                  <a:gd name="connsiteY7" fmla="*/ 251138 h 286454"/>
                  <a:gd name="connsiteX8" fmla="*/ 0 w 286309"/>
                  <a:gd name="connsiteY8" fmla="*/ 251440 h 286454"/>
                  <a:gd name="connsiteX9" fmla="*/ 0 w 286309"/>
                  <a:gd name="connsiteY9" fmla="*/ 251741 h 286454"/>
                  <a:gd name="connsiteX10" fmla="*/ 6338 w 286309"/>
                  <a:gd name="connsiteY10" fmla="*/ 278304 h 286454"/>
                  <a:gd name="connsiteX11" fmla="*/ 32295 w 286309"/>
                  <a:gd name="connsiteY11" fmla="*/ 286454 h 286454"/>
                  <a:gd name="connsiteX12" fmla="*/ 35917 w 286309"/>
                  <a:gd name="connsiteY12" fmla="*/ 286454 h 286454"/>
                  <a:gd name="connsiteX13" fmla="*/ 152721 w 286309"/>
                  <a:gd name="connsiteY13" fmla="*/ 262608 h 286454"/>
                  <a:gd name="connsiteX14" fmla="*/ 244474 w 286309"/>
                  <a:gd name="connsiteY14" fmla="*/ 186844 h 286454"/>
                  <a:gd name="connsiteX15" fmla="*/ 286125 w 286309"/>
                  <a:gd name="connsiteY15" fmla="*/ 31694 h 286454"/>
                  <a:gd name="connsiteX16" fmla="*/ 280088 w 286309"/>
                  <a:gd name="connsiteY16" fmla="*/ 7848 h 286454"/>
                  <a:gd name="connsiteX17" fmla="*/ 255943 w 286309"/>
                  <a:gd name="connsiteY17" fmla="*/ 0 h 286454"/>
                  <a:gd name="connsiteX18" fmla="*/ 32295 w 286309"/>
                  <a:gd name="connsiteY18" fmla="*/ 274380 h 286454"/>
                  <a:gd name="connsiteX19" fmla="*/ 32295 w 286309"/>
                  <a:gd name="connsiteY19" fmla="*/ 274380 h 286454"/>
                  <a:gd name="connsiteX20" fmla="*/ 35917 w 286309"/>
                  <a:gd name="connsiteY20" fmla="*/ 274380 h 286454"/>
                  <a:gd name="connsiteX21" fmla="*/ 32295 w 286309"/>
                  <a:gd name="connsiteY21" fmla="*/ 274380 h 286454"/>
                  <a:gd name="connsiteX22" fmla="*/ 248699 w 286309"/>
                  <a:gd name="connsiteY22" fmla="*/ 12074 h 286454"/>
                  <a:gd name="connsiteX23" fmla="*/ 250209 w 286309"/>
                  <a:gd name="connsiteY23" fmla="*/ 12074 h 286454"/>
                  <a:gd name="connsiteX24" fmla="*/ 255943 w 286309"/>
                  <a:gd name="connsiteY24" fmla="*/ 12074 h 286454"/>
                  <a:gd name="connsiteX25" fmla="*/ 248699 w 286309"/>
                  <a:gd name="connsiteY25" fmla="*/ 12074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309" h="286454">
                    <a:moveTo>
                      <a:pt x="255943" y="0"/>
                    </a:moveTo>
                    <a:cubicBezTo>
                      <a:pt x="254132" y="0"/>
                      <a:pt x="252019" y="0"/>
                      <a:pt x="249906" y="0"/>
                    </a:cubicBezTo>
                    <a:cubicBezTo>
                      <a:pt x="230288" y="0"/>
                      <a:pt x="209161" y="2415"/>
                      <a:pt x="185619" y="7546"/>
                    </a:cubicBezTo>
                    <a:cubicBezTo>
                      <a:pt x="118314" y="22337"/>
                      <a:pt x="75153" y="48296"/>
                      <a:pt x="45273" y="91762"/>
                    </a:cubicBezTo>
                    <a:cubicBezTo>
                      <a:pt x="18411" y="131304"/>
                      <a:pt x="3622" y="178996"/>
                      <a:pt x="0" y="237857"/>
                    </a:cubicBezTo>
                    <a:lnTo>
                      <a:pt x="0" y="238158"/>
                    </a:lnTo>
                    <a:lnTo>
                      <a:pt x="0" y="238460"/>
                    </a:lnTo>
                    <a:lnTo>
                      <a:pt x="0" y="251138"/>
                    </a:lnTo>
                    <a:lnTo>
                      <a:pt x="0" y="251440"/>
                    </a:lnTo>
                    <a:lnTo>
                      <a:pt x="0" y="251741"/>
                    </a:lnTo>
                    <a:cubicBezTo>
                      <a:pt x="302" y="263514"/>
                      <a:pt x="906" y="271965"/>
                      <a:pt x="6338" y="278304"/>
                    </a:cubicBezTo>
                    <a:cubicBezTo>
                      <a:pt x="12677" y="285850"/>
                      <a:pt x="22335" y="286454"/>
                      <a:pt x="32295" y="286454"/>
                    </a:cubicBezTo>
                    <a:cubicBezTo>
                      <a:pt x="33502" y="286454"/>
                      <a:pt x="34709" y="286454"/>
                      <a:pt x="35917" y="286454"/>
                    </a:cubicBezTo>
                    <a:cubicBezTo>
                      <a:pt x="74248" y="286153"/>
                      <a:pt x="113484" y="278304"/>
                      <a:pt x="152721" y="262608"/>
                    </a:cubicBezTo>
                    <a:cubicBezTo>
                      <a:pt x="192259" y="246912"/>
                      <a:pt x="223045" y="221255"/>
                      <a:pt x="244474" y="186844"/>
                    </a:cubicBezTo>
                    <a:cubicBezTo>
                      <a:pt x="277070" y="134323"/>
                      <a:pt x="283710" y="76368"/>
                      <a:pt x="286125" y="31694"/>
                    </a:cubicBezTo>
                    <a:cubicBezTo>
                      <a:pt x="286728" y="23242"/>
                      <a:pt x="286125" y="14489"/>
                      <a:pt x="280088" y="7848"/>
                    </a:cubicBezTo>
                    <a:cubicBezTo>
                      <a:pt x="274052" y="906"/>
                      <a:pt x="264394" y="301"/>
                      <a:pt x="255943" y="0"/>
                    </a:cubicBezTo>
                    <a:close/>
                    <a:moveTo>
                      <a:pt x="32295" y="274380"/>
                    </a:moveTo>
                    <a:cubicBezTo>
                      <a:pt x="32295" y="274380"/>
                      <a:pt x="32295" y="274380"/>
                      <a:pt x="32295" y="274380"/>
                    </a:cubicBezTo>
                    <a:cubicBezTo>
                      <a:pt x="33200" y="274380"/>
                      <a:pt x="34408" y="274380"/>
                      <a:pt x="35917" y="274380"/>
                    </a:cubicBezTo>
                    <a:cubicBezTo>
                      <a:pt x="34709" y="274380"/>
                      <a:pt x="33502" y="274380"/>
                      <a:pt x="32295" y="274380"/>
                    </a:cubicBezTo>
                    <a:close/>
                    <a:moveTo>
                      <a:pt x="248699" y="12074"/>
                    </a:moveTo>
                    <a:cubicBezTo>
                      <a:pt x="249303" y="12074"/>
                      <a:pt x="249605" y="12074"/>
                      <a:pt x="250209" y="12074"/>
                    </a:cubicBezTo>
                    <a:cubicBezTo>
                      <a:pt x="252019" y="12074"/>
                      <a:pt x="254132" y="12074"/>
                      <a:pt x="255943" y="12074"/>
                    </a:cubicBezTo>
                    <a:cubicBezTo>
                      <a:pt x="253528" y="12074"/>
                      <a:pt x="251114" y="12074"/>
                      <a:pt x="248699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8C42AF0F-A5DA-5D42-83EC-AB16661660E8}"/>
                  </a:ext>
                </a:extLst>
              </p:cNvPr>
              <p:cNvSpPr/>
              <p:nvPr/>
            </p:nvSpPr>
            <p:spPr>
              <a:xfrm>
                <a:off x="8792016" y="5633702"/>
                <a:ext cx="286870" cy="287359"/>
              </a:xfrm>
              <a:custGeom>
                <a:avLst/>
                <a:gdLst>
                  <a:gd name="connsiteX0" fmla="*/ 21626 w 286870"/>
                  <a:gd name="connsiteY0" fmla="*/ 151528 h 287359"/>
                  <a:gd name="connsiteX1" fmla="*/ 99495 w 286870"/>
                  <a:gd name="connsiteY1" fmla="*/ 247214 h 287359"/>
                  <a:gd name="connsiteX2" fmla="*/ 253422 w 286870"/>
                  <a:gd name="connsiteY2" fmla="*/ 287360 h 287359"/>
                  <a:gd name="connsiteX3" fmla="*/ 255536 w 286870"/>
                  <a:gd name="connsiteY3" fmla="*/ 287360 h 287359"/>
                  <a:gd name="connsiteX4" fmla="*/ 280586 w 286870"/>
                  <a:gd name="connsiteY4" fmla="*/ 279512 h 287359"/>
                  <a:gd name="connsiteX5" fmla="*/ 286622 w 286870"/>
                  <a:gd name="connsiteY5" fmla="*/ 253855 h 287359"/>
                  <a:gd name="connsiteX6" fmla="*/ 266099 w 286870"/>
                  <a:gd name="connsiteY6" fmla="*/ 143982 h 287359"/>
                  <a:gd name="connsiteX7" fmla="*/ 124244 w 286870"/>
                  <a:gd name="connsiteY7" fmla="*/ 14791 h 287359"/>
                  <a:gd name="connsiteX8" fmla="*/ 51203 w 286870"/>
                  <a:gd name="connsiteY8" fmla="*/ 1509 h 287359"/>
                  <a:gd name="connsiteX9" fmla="*/ 31585 w 286870"/>
                  <a:gd name="connsiteY9" fmla="*/ 0 h 287359"/>
                  <a:gd name="connsiteX10" fmla="*/ 8345 w 286870"/>
                  <a:gd name="connsiteY10" fmla="*/ 7848 h 287359"/>
                  <a:gd name="connsiteX11" fmla="*/ 196 w 286870"/>
                  <a:gd name="connsiteY11" fmla="*/ 47994 h 287359"/>
                  <a:gd name="connsiteX12" fmla="*/ 21626 w 286870"/>
                  <a:gd name="connsiteY12" fmla="*/ 151528 h 287359"/>
                  <a:gd name="connsiteX13" fmla="*/ 255234 w 286870"/>
                  <a:gd name="connsiteY13" fmla="*/ 275286 h 287359"/>
                  <a:gd name="connsiteX14" fmla="*/ 253121 w 286870"/>
                  <a:gd name="connsiteY14" fmla="*/ 275286 h 287359"/>
                  <a:gd name="connsiteX15" fmla="*/ 249197 w 286870"/>
                  <a:gd name="connsiteY15" fmla="*/ 275286 h 287359"/>
                  <a:gd name="connsiteX16" fmla="*/ 255234 w 286870"/>
                  <a:gd name="connsiteY16" fmla="*/ 275286 h 287359"/>
                  <a:gd name="connsiteX17" fmla="*/ 31284 w 286870"/>
                  <a:gd name="connsiteY17" fmla="*/ 12074 h 287359"/>
                  <a:gd name="connsiteX18" fmla="*/ 31585 w 286870"/>
                  <a:gd name="connsiteY18" fmla="*/ 12074 h 287359"/>
                  <a:gd name="connsiteX19" fmla="*/ 31284 w 286870"/>
                  <a:gd name="connsiteY19" fmla="*/ 12074 h 287359"/>
                  <a:gd name="connsiteX20" fmla="*/ 31284 w 286870"/>
                  <a:gd name="connsiteY20" fmla="*/ 12074 h 28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870" h="287359">
                    <a:moveTo>
                      <a:pt x="21626" y="151528"/>
                    </a:moveTo>
                    <a:cubicBezTo>
                      <a:pt x="38829" y="194994"/>
                      <a:pt x="64182" y="226386"/>
                      <a:pt x="99495" y="247214"/>
                    </a:cubicBezTo>
                    <a:cubicBezTo>
                      <a:pt x="144767" y="274078"/>
                      <a:pt x="195172" y="287360"/>
                      <a:pt x="253422" y="287360"/>
                    </a:cubicBezTo>
                    <a:lnTo>
                      <a:pt x="255536" y="287360"/>
                    </a:lnTo>
                    <a:cubicBezTo>
                      <a:pt x="264892" y="287360"/>
                      <a:pt x="274248" y="286454"/>
                      <a:pt x="280586" y="279512"/>
                    </a:cubicBezTo>
                    <a:cubicBezTo>
                      <a:pt x="287227" y="272267"/>
                      <a:pt x="287227" y="262608"/>
                      <a:pt x="286622" y="253855"/>
                    </a:cubicBezTo>
                    <a:cubicBezTo>
                      <a:pt x="284209" y="220349"/>
                      <a:pt x="279681" y="181109"/>
                      <a:pt x="266099" y="143982"/>
                    </a:cubicBezTo>
                    <a:cubicBezTo>
                      <a:pt x="241350" y="77877"/>
                      <a:pt x="193663" y="34713"/>
                      <a:pt x="124244" y="14791"/>
                    </a:cubicBezTo>
                    <a:cubicBezTo>
                      <a:pt x="99797" y="7848"/>
                      <a:pt x="75953" y="4528"/>
                      <a:pt x="51203" y="1509"/>
                    </a:cubicBezTo>
                    <a:cubicBezTo>
                      <a:pt x="42149" y="302"/>
                      <a:pt x="36415" y="0"/>
                      <a:pt x="31585" y="0"/>
                    </a:cubicBezTo>
                    <a:cubicBezTo>
                      <a:pt x="24945" y="0"/>
                      <a:pt x="15287" y="905"/>
                      <a:pt x="8345" y="7848"/>
                    </a:cubicBezTo>
                    <a:cubicBezTo>
                      <a:pt x="-106" y="16602"/>
                      <a:pt x="-407" y="29883"/>
                      <a:pt x="196" y="47994"/>
                    </a:cubicBezTo>
                    <a:cubicBezTo>
                      <a:pt x="800" y="83008"/>
                      <a:pt x="8044" y="117721"/>
                      <a:pt x="21626" y="151528"/>
                    </a:cubicBezTo>
                    <a:close/>
                    <a:moveTo>
                      <a:pt x="255234" y="275286"/>
                    </a:moveTo>
                    <a:cubicBezTo>
                      <a:pt x="254630" y="275286"/>
                      <a:pt x="253724" y="275286"/>
                      <a:pt x="253121" y="275286"/>
                    </a:cubicBezTo>
                    <a:cubicBezTo>
                      <a:pt x="251913" y="275286"/>
                      <a:pt x="250404" y="275286"/>
                      <a:pt x="249197" y="275286"/>
                    </a:cubicBezTo>
                    <a:cubicBezTo>
                      <a:pt x="251008" y="275286"/>
                      <a:pt x="253121" y="275286"/>
                      <a:pt x="255234" y="275286"/>
                    </a:cubicBezTo>
                    <a:close/>
                    <a:moveTo>
                      <a:pt x="31284" y="12074"/>
                    </a:moveTo>
                    <a:cubicBezTo>
                      <a:pt x="31284" y="12074"/>
                      <a:pt x="31585" y="12074"/>
                      <a:pt x="31585" y="12074"/>
                    </a:cubicBezTo>
                    <a:cubicBezTo>
                      <a:pt x="31284" y="12074"/>
                      <a:pt x="31284" y="12074"/>
                      <a:pt x="31284" y="12074"/>
                    </a:cubicBezTo>
                    <a:cubicBezTo>
                      <a:pt x="30982" y="12074"/>
                      <a:pt x="31284" y="12074"/>
                      <a:pt x="31284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FC99CD7F-0992-4647-AA0A-39CE2746CC5C}"/>
                  </a:ext>
                </a:extLst>
              </p:cNvPr>
              <p:cNvSpPr/>
              <p:nvPr/>
            </p:nvSpPr>
            <p:spPr>
              <a:xfrm>
                <a:off x="8791910" y="5943700"/>
                <a:ext cx="286547" cy="287057"/>
              </a:xfrm>
              <a:custGeom>
                <a:avLst/>
                <a:gdLst>
                  <a:gd name="connsiteX0" fmla="*/ 252623 w 286547"/>
                  <a:gd name="connsiteY0" fmla="*/ 0 h 287057"/>
                  <a:gd name="connsiteX1" fmla="*/ 139742 w 286547"/>
                  <a:gd name="connsiteY1" fmla="*/ 21129 h 287057"/>
                  <a:gd name="connsiteX2" fmla="*/ 40746 w 286547"/>
                  <a:gd name="connsiteY2" fmla="*/ 98705 h 287057"/>
                  <a:gd name="connsiteX3" fmla="*/ 0 w 286547"/>
                  <a:gd name="connsiteY3" fmla="*/ 234537 h 287057"/>
                  <a:gd name="connsiteX4" fmla="*/ 0 w 286547"/>
                  <a:gd name="connsiteY4" fmla="*/ 235140 h 287057"/>
                  <a:gd name="connsiteX5" fmla="*/ 0 w 286547"/>
                  <a:gd name="connsiteY5" fmla="*/ 235744 h 287057"/>
                  <a:gd name="connsiteX6" fmla="*/ 0 w 286547"/>
                  <a:gd name="connsiteY6" fmla="*/ 248120 h 287057"/>
                  <a:gd name="connsiteX7" fmla="*/ 31088 w 286547"/>
                  <a:gd name="connsiteY7" fmla="*/ 287058 h 287057"/>
                  <a:gd name="connsiteX8" fmla="*/ 40142 w 286547"/>
                  <a:gd name="connsiteY8" fmla="*/ 286757 h 287057"/>
                  <a:gd name="connsiteX9" fmla="*/ 173546 w 286547"/>
                  <a:gd name="connsiteY9" fmla="*/ 252949 h 287057"/>
                  <a:gd name="connsiteX10" fmla="*/ 255641 w 286547"/>
                  <a:gd name="connsiteY10" fmla="*/ 166922 h 287057"/>
                  <a:gd name="connsiteX11" fmla="*/ 286125 w 286547"/>
                  <a:gd name="connsiteY11" fmla="*/ 35317 h 287057"/>
                  <a:gd name="connsiteX12" fmla="*/ 280391 w 286547"/>
                  <a:gd name="connsiteY12" fmla="*/ 8150 h 287057"/>
                  <a:gd name="connsiteX13" fmla="*/ 252623 w 286547"/>
                  <a:gd name="connsiteY13" fmla="*/ 0 h 287057"/>
                  <a:gd name="connsiteX14" fmla="*/ 31088 w 286547"/>
                  <a:gd name="connsiteY14" fmla="*/ 274683 h 287057"/>
                  <a:gd name="connsiteX15" fmla="*/ 28069 w 286547"/>
                  <a:gd name="connsiteY15" fmla="*/ 274683 h 287057"/>
                  <a:gd name="connsiteX16" fmla="*/ 31088 w 286547"/>
                  <a:gd name="connsiteY16" fmla="*/ 274683 h 287057"/>
                  <a:gd name="connsiteX17" fmla="*/ 31088 w 286547"/>
                  <a:gd name="connsiteY17" fmla="*/ 274683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6547" h="287057">
                    <a:moveTo>
                      <a:pt x="252623" y="0"/>
                    </a:moveTo>
                    <a:cubicBezTo>
                      <a:pt x="213990" y="0"/>
                      <a:pt x="175961" y="6943"/>
                      <a:pt x="139742" y="21129"/>
                    </a:cubicBezTo>
                    <a:cubicBezTo>
                      <a:pt x="94470" y="38637"/>
                      <a:pt x="62175" y="64294"/>
                      <a:pt x="40746" y="98705"/>
                    </a:cubicBezTo>
                    <a:cubicBezTo>
                      <a:pt x="17506" y="136738"/>
                      <a:pt x="4226" y="181109"/>
                      <a:pt x="0" y="234537"/>
                    </a:cubicBezTo>
                    <a:lnTo>
                      <a:pt x="0" y="235140"/>
                    </a:lnTo>
                    <a:lnTo>
                      <a:pt x="0" y="235744"/>
                    </a:lnTo>
                    <a:lnTo>
                      <a:pt x="0" y="248120"/>
                    </a:lnTo>
                    <a:cubicBezTo>
                      <a:pt x="302" y="269551"/>
                      <a:pt x="2717" y="287058"/>
                      <a:pt x="31088" y="287058"/>
                    </a:cubicBezTo>
                    <a:cubicBezTo>
                      <a:pt x="33502" y="287058"/>
                      <a:pt x="36520" y="287058"/>
                      <a:pt x="40142" y="286757"/>
                    </a:cubicBezTo>
                    <a:cubicBezTo>
                      <a:pt x="93564" y="284039"/>
                      <a:pt x="135819" y="273173"/>
                      <a:pt x="173546" y="252949"/>
                    </a:cubicBezTo>
                    <a:cubicBezTo>
                      <a:pt x="210066" y="233329"/>
                      <a:pt x="237834" y="204352"/>
                      <a:pt x="255641" y="166922"/>
                    </a:cubicBezTo>
                    <a:cubicBezTo>
                      <a:pt x="277070" y="122550"/>
                      <a:pt x="283107" y="75462"/>
                      <a:pt x="286125" y="35317"/>
                    </a:cubicBezTo>
                    <a:cubicBezTo>
                      <a:pt x="287030" y="25657"/>
                      <a:pt x="287030" y="15394"/>
                      <a:pt x="280391" y="8150"/>
                    </a:cubicBezTo>
                    <a:cubicBezTo>
                      <a:pt x="273751" y="604"/>
                      <a:pt x="263790" y="0"/>
                      <a:pt x="252623" y="0"/>
                    </a:cubicBezTo>
                    <a:close/>
                    <a:moveTo>
                      <a:pt x="31088" y="274683"/>
                    </a:moveTo>
                    <a:cubicBezTo>
                      <a:pt x="29881" y="274683"/>
                      <a:pt x="28975" y="274683"/>
                      <a:pt x="28069" y="274683"/>
                    </a:cubicBezTo>
                    <a:cubicBezTo>
                      <a:pt x="28975" y="274683"/>
                      <a:pt x="30182" y="274683"/>
                      <a:pt x="31088" y="274683"/>
                    </a:cubicBezTo>
                    <a:cubicBezTo>
                      <a:pt x="31088" y="274683"/>
                      <a:pt x="31088" y="274683"/>
                      <a:pt x="31088" y="274683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09FB1DE8-B502-A149-9E92-AA7967114771}"/>
                  </a:ext>
                </a:extLst>
              </p:cNvPr>
              <p:cNvSpPr/>
              <p:nvPr/>
            </p:nvSpPr>
            <p:spPr>
              <a:xfrm>
                <a:off x="7534294" y="5944002"/>
                <a:ext cx="288483" cy="286152"/>
              </a:xfrm>
              <a:custGeom>
                <a:avLst/>
                <a:gdLst>
                  <a:gd name="connsiteX0" fmla="*/ 287267 w 288483"/>
                  <a:gd name="connsiteY0" fmla="*/ 240573 h 286152"/>
                  <a:gd name="connsiteX1" fmla="*/ 285758 w 288483"/>
                  <a:gd name="connsiteY1" fmla="*/ 220953 h 286152"/>
                  <a:gd name="connsiteX2" fmla="*/ 241994 w 288483"/>
                  <a:gd name="connsiteY2" fmla="*/ 92064 h 286152"/>
                  <a:gd name="connsiteX3" fmla="*/ 25590 w 288483"/>
                  <a:gd name="connsiteY3" fmla="*/ 0 h 286152"/>
                  <a:gd name="connsiteX4" fmla="*/ 24685 w 288483"/>
                  <a:gd name="connsiteY4" fmla="*/ 0 h 286152"/>
                  <a:gd name="connsiteX5" fmla="*/ 5972 w 288483"/>
                  <a:gd name="connsiteY5" fmla="*/ 7546 h 286152"/>
                  <a:gd name="connsiteX6" fmla="*/ 238 w 288483"/>
                  <a:gd name="connsiteY6" fmla="*/ 30185 h 286152"/>
                  <a:gd name="connsiteX7" fmla="*/ 2048 w 288483"/>
                  <a:gd name="connsiteY7" fmla="*/ 47089 h 286152"/>
                  <a:gd name="connsiteX8" fmla="*/ 16838 w 288483"/>
                  <a:gd name="connsiteY8" fmla="*/ 130701 h 286152"/>
                  <a:gd name="connsiteX9" fmla="*/ 119154 w 288483"/>
                  <a:gd name="connsiteY9" fmla="*/ 255364 h 286152"/>
                  <a:gd name="connsiteX10" fmla="*/ 243806 w 288483"/>
                  <a:gd name="connsiteY10" fmla="*/ 286153 h 286152"/>
                  <a:gd name="connsiteX11" fmla="*/ 244409 w 288483"/>
                  <a:gd name="connsiteY11" fmla="*/ 286153 h 286152"/>
                  <a:gd name="connsiteX12" fmla="*/ 245013 w 288483"/>
                  <a:gd name="connsiteY12" fmla="*/ 286153 h 286152"/>
                  <a:gd name="connsiteX13" fmla="*/ 248936 w 288483"/>
                  <a:gd name="connsiteY13" fmla="*/ 286153 h 286152"/>
                  <a:gd name="connsiteX14" fmla="*/ 253766 w 288483"/>
                  <a:gd name="connsiteY14" fmla="*/ 286153 h 286152"/>
                  <a:gd name="connsiteX15" fmla="*/ 258897 w 288483"/>
                  <a:gd name="connsiteY15" fmla="*/ 285850 h 286152"/>
                  <a:gd name="connsiteX16" fmla="*/ 283344 w 288483"/>
                  <a:gd name="connsiteY16" fmla="*/ 277701 h 286152"/>
                  <a:gd name="connsiteX17" fmla="*/ 288173 w 288483"/>
                  <a:gd name="connsiteY17" fmla="*/ 252346 h 286152"/>
                  <a:gd name="connsiteX18" fmla="*/ 287267 w 288483"/>
                  <a:gd name="connsiteY18" fmla="*/ 240573 h 286152"/>
                  <a:gd name="connsiteX19" fmla="*/ 23780 w 288483"/>
                  <a:gd name="connsiteY19" fmla="*/ 12074 h 286152"/>
                  <a:gd name="connsiteX20" fmla="*/ 24383 w 288483"/>
                  <a:gd name="connsiteY20" fmla="*/ 12074 h 286152"/>
                  <a:gd name="connsiteX21" fmla="*/ 24987 w 288483"/>
                  <a:gd name="connsiteY21" fmla="*/ 12074 h 286152"/>
                  <a:gd name="connsiteX22" fmla="*/ 23780 w 288483"/>
                  <a:gd name="connsiteY22" fmla="*/ 12074 h 286152"/>
                  <a:gd name="connsiteX23" fmla="*/ 253766 w 288483"/>
                  <a:gd name="connsiteY23" fmla="*/ 274682 h 286152"/>
                  <a:gd name="connsiteX24" fmla="*/ 252558 w 288483"/>
                  <a:gd name="connsiteY24" fmla="*/ 274682 h 286152"/>
                  <a:gd name="connsiteX25" fmla="*/ 254067 w 288483"/>
                  <a:gd name="connsiteY25" fmla="*/ 274682 h 286152"/>
                  <a:gd name="connsiteX26" fmla="*/ 253766 w 288483"/>
                  <a:gd name="connsiteY26" fmla="*/ 274682 h 28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8483" h="286152">
                    <a:moveTo>
                      <a:pt x="287267" y="240573"/>
                    </a:moveTo>
                    <a:cubicBezTo>
                      <a:pt x="286966" y="234235"/>
                      <a:pt x="286362" y="227594"/>
                      <a:pt x="285758" y="220953"/>
                    </a:cubicBezTo>
                    <a:cubicBezTo>
                      <a:pt x="279722" y="166319"/>
                      <a:pt x="265839" y="125267"/>
                      <a:pt x="241994" y="92064"/>
                    </a:cubicBezTo>
                    <a:cubicBezTo>
                      <a:pt x="185554" y="14187"/>
                      <a:pt x="101045" y="1811"/>
                      <a:pt x="25590" y="0"/>
                    </a:cubicBezTo>
                    <a:cubicBezTo>
                      <a:pt x="25289" y="0"/>
                      <a:pt x="24987" y="0"/>
                      <a:pt x="24685" y="0"/>
                    </a:cubicBezTo>
                    <a:cubicBezTo>
                      <a:pt x="14725" y="0"/>
                      <a:pt x="8990" y="4226"/>
                      <a:pt x="5972" y="7546"/>
                    </a:cubicBezTo>
                    <a:cubicBezTo>
                      <a:pt x="2652" y="11470"/>
                      <a:pt x="-970" y="18413"/>
                      <a:pt x="238" y="30185"/>
                    </a:cubicBezTo>
                    <a:cubicBezTo>
                      <a:pt x="841" y="35920"/>
                      <a:pt x="1445" y="41353"/>
                      <a:pt x="2048" y="47089"/>
                    </a:cubicBezTo>
                    <a:cubicBezTo>
                      <a:pt x="4765" y="74557"/>
                      <a:pt x="7783" y="103232"/>
                      <a:pt x="16838" y="130701"/>
                    </a:cubicBezTo>
                    <a:cubicBezTo>
                      <a:pt x="37059" y="191070"/>
                      <a:pt x="70562" y="231820"/>
                      <a:pt x="119154" y="255364"/>
                    </a:cubicBezTo>
                    <a:cubicBezTo>
                      <a:pt x="153863" y="272569"/>
                      <a:pt x="192194" y="281927"/>
                      <a:pt x="243806" y="286153"/>
                    </a:cubicBezTo>
                    <a:lnTo>
                      <a:pt x="244409" y="286153"/>
                    </a:lnTo>
                    <a:lnTo>
                      <a:pt x="245013" y="286153"/>
                    </a:lnTo>
                    <a:cubicBezTo>
                      <a:pt x="246220" y="286153"/>
                      <a:pt x="247729" y="286153"/>
                      <a:pt x="248936" y="286153"/>
                    </a:cubicBezTo>
                    <a:cubicBezTo>
                      <a:pt x="250446" y="286153"/>
                      <a:pt x="252257" y="286153"/>
                      <a:pt x="253766" y="286153"/>
                    </a:cubicBezTo>
                    <a:cubicBezTo>
                      <a:pt x="255576" y="286153"/>
                      <a:pt x="257388" y="286153"/>
                      <a:pt x="258897" y="285850"/>
                    </a:cubicBezTo>
                    <a:cubicBezTo>
                      <a:pt x="268857" y="285247"/>
                      <a:pt x="277609" y="284341"/>
                      <a:pt x="283344" y="277701"/>
                    </a:cubicBezTo>
                    <a:cubicBezTo>
                      <a:pt x="289079" y="271060"/>
                      <a:pt x="288776" y="262307"/>
                      <a:pt x="288173" y="252346"/>
                    </a:cubicBezTo>
                    <a:cubicBezTo>
                      <a:pt x="287569" y="248724"/>
                      <a:pt x="287569" y="244497"/>
                      <a:pt x="287267" y="240573"/>
                    </a:cubicBezTo>
                    <a:close/>
                    <a:moveTo>
                      <a:pt x="23780" y="12074"/>
                    </a:moveTo>
                    <a:cubicBezTo>
                      <a:pt x="24081" y="12074"/>
                      <a:pt x="24383" y="12074"/>
                      <a:pt x="24383" y="12074"/>
                    </a:cubicBezTo>
                    <a:cubicBezTo>
                      <a:pt x="24685" y="12074"/>
                      <a:pt x="24685" y="12074"/>
                      <a:pt x="24987" y="12074"/>
                    </a:cubicBezTo>
                    <a:cubicBezTo>
                      <a:pt x="24685" y="12074"/>
                      <a:pt x="24383" y="12074"/>
                      <a:pt x="23780" y="12074"/>
                    </a:cubicBezTo>
                    <a:close/>
                    <a:moveTo>
                      <a:pt x="253766" y="274682"/>
                    </a:moveTo>
                    <a:cubicBezTo>
                      <a:pt x="253464" y="274682"/>
                      <a:pt x="253162" y="274682"/>
                      <a:pt x="252558" y="274682"/>
                    </a:cubicBezTo>
                    <a:cubicBezTo>
                      <a:pt x="253162" y="274682"/>
                      <a:pt x="253464" y="274682"/>
                      <a:pt x="254067" y="274682"/>
                    </a:cubicBezTo>
                    <a:cubicBezTo>
                      <a:pt x="253766" y="274381"/>
                      <a:pt x="253766" y="274682"/>
                      <a:pt x="253766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AE9A87BF-0761-9D4D-B6F5-1D1CDCB7AFF4}"/>
                  </a:ext>
                </a:extLst>
              </p:cNvPr>
              <p:cNvSpPr/>
              <p:nvPr/>
            </p:nvSpPr>
            <p:spPr>
              <a:xfrm>
                <a:off x="8792252" y="3756203"/>
                <a:ext cx="286932" cy="287057"/>
              </a:xfrm>
              <a:custGeom>
                <a:avLst/>
                <a:gdLst>
                  <a:gd name="connsiteX0" fmla="*/ 256205 w 286932"/>
                  <a:gd name="connsiteY0" fmla="*/ 120438 h 287057"/>
                  <a:gd name="connsiteX1" fmla="*/ 174110 w 286932"/>
                  <a:gd name="connsiteY1" fmla="*/ 34109 h 287057"/>
                  <a:gd name="connsiteX2" fmla="*/ 44931 w 286932"/>
                  <a:gd name="connsiteY2" fmla="*/ 302 h 287057"/>
                  <a:gd name="connsiteX3" fmla="*/ 44931 w 286932"/>
                  <a:gd name="connsiteY3" fmla="*/ 302 h 287057"/>
                  <a:gd name="connsiteX4" fmla="*/ 44931 w 286932"/>
                  <a:gd name="connsiteY4" fmla="*/ 302 h 287057"/>
                  <a:gd name="connsiteX5" fmla="*/ 33160 w 286932"/>
                  <a:gd name="connsiteY5" fmla="*/ 0 h 287057"/>
                  <a:gd name="connsiteX6" fmla="*/ 8109 w 286932"/>
                  <a:gd name="connsiteY6" fmla="*/ 7848 h 287057"/>
                  <a:gd name="connsiteX7" fmla="*/ 262 w 286932"/>
                  <a:gd name="connsiteY7" fmla="*/ 51918 h 287057"/>
                  <a:gd name="connsiteX8" fmla="*/ 262 w 286932"/>
                  <a:gd name="connsiteY8" fmla="*/ 52220 h 287057"/>
                  <a:gd name="connsiteX9" fmla="*/ 262 w 286932"/>
                  <a:gd name="connsiteY9" fmla="*/ 52522 h 287057"/>
                  <a:gd name="connsiteX10" fmla="*/ 25615 w 286932"/>
                  <a:gd name="connsiteY10" fmla="*/ 160282 h 287057"/>
                  <a:gd name="connsiteX11" fmla="*/ 112840 w 286932"/>
                  <a:gd name="connsiteY11" fmla="*/ 253855 h 287057"/>
                  <a:gd name="connsiteX12" fmla="*/ 254092 w 286932"/>
                  <a:gd name="connsiteY12" fmla="*/ 287058 h 287057"/>
                  <a:gd name="connsiteX13" fmla="*/ 256205 w 286932"/>
                  <a:gd name="connsiteY13" fmla="*/ 287058 h 287057"/>
                  <a:gd name="connsiteX14" fmla="*/ 280350 w 286932"/>
                  <a:gd name="connsiteY14" fmla="*/ 279210 h 287057"/>
                  <a:gd name="connsiteX15" fmla="*/ 286689 w 286932"/>
                  <a:gd name="connsiteY15" fmla="*/ 252345 h 287057"/>
                  <a:gd name="connsiteX16" fmla="*/ 256205 w 286932"/>
                  <a:gd name="connsiteY16" fmla="*/ 120438 h 287057"/>
                  <a:gd name="connsiteX17" fmla="*/ 32255 w 286932"/>
                  <a:gd name="connsiteY17" fmla="*/ 12376 h 287057"/>
                  <a:gd name="connsiteX18" fmla="*/ 32557 w 286932"/>
                  <a:gd name="connsiteY18" fmla="*/ 12376 h 287057"/>
                  <a:gd name="connsiteX19" fmla="*/ 32858 w 286932"/>
                  <a:gd name="connsiteY19" fmla="*/ 12376 h 287057"/>
                  <a:gd name="connsiteX20" fmla="*/ 32255 w 286932"/>
                  <a:gd name="connsiteY20" fmla="*/ 12376 h 287057"/>
                  <a:gd name="connsiteX21" fmla="*/ 255903 w 286932"/>
                  <a:gd name="connsiteY21" fmla="*/ 274984 h 287057"/>
                  <a:gd name="connsiteX22" fmla="*/ 254092 w 286932"/>
                  <a:gd name="connsiteY22" fmla="*/ 274984 h 287057"/>
                  <a:gd name="connsiteX23" fmla="*/ 256507 w 286932"/>
                  <a:gd name="connsiteY23" fmla="*/ 274984 h 287057"/>
                  <a:gd name="connsiteX24" fmla="*/ 255903 w 286932"/>
                  <a:gd name="connsiteY24" fmla="*/ 274984 h 2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932" h="287057">
                    <a:moveTo>
                      <a:pt x="256205" y="120438"/>
                    </a:moveTo>
                    <a:cubicBezTo>
                      <a:pt x="237492" y="82103"/>
                      <a:pt x="209725" y="53125"/>
                      <a:pt x="174110" y="34109"/>
                    </a:cubicBezTo>
                    <a:cubicBezTo>
                      <a:pt x="136382" y="14489"/>
                      <a:pt x="94128" y="3622"/>
                      <a:pt x="44931" y="302"/>
                    </a:cubicBezTo>
                    <a:lnTo>
                      <a:pt x="44931" y="302"/>
                    </a:lnTo>
                    <a:lnTo>
                      <a:pt x="44931" y="302"/>
                    </a:lnTo>
                    <a:cubicBezTo>
                      <a:pt x="41008" y="0"/>
                      <a:pt x="36782" y="0"/>
                      <a:pt x="33160" y="0"/>
                    </a:cubicBezTo>
                    <a:cubicBezTo>
                      <a:pt x="24106" y="0"/>
                      <a:pt x="14749" y="905"/>
                      <a:pt x="8109" y="7848"/>
                    </a:cubicBezTo>
                    <a:cubicBezTo>
                      <a:pt x="-643" y="16602"/>
                      <a:pt x="-342" y="30788"/>
                      <a:pt x="262" y="51918"/>
                    </a:cubicBezTo>
                    <a:lnTo>
                      <a:pt x="262" y="52220"/>
                    </a:lnTo>
                    <a:lnTo>
                      <a:pt x="262" y="52522"/>
                    </a:lnTo>
                    <a:cubicBezTo>
                      <a:pt x="1771" y="78782"/>
                      <a:pt x="7506" y="118626"/>
                      <a:pt x="25615" y="160282"/>
                    </a:cubicBezTo>
                    <a:cubicBezTo>
                      <a:pt x="44026" y="201635"/>
                      <a:pt x="73302" y="233329"/>
                      <a:pt x="112840" y="253855"/>
                    </a:cubicBezTo>
                    <a:cubicBezTo>
                      <a:pt x="153888" y="274984"/>
                      <a:pt x="200067" y="285850"/>
                      <a:pt x="254092" y="287058"/>
                    </a:cubicBezTo>
                    <a:cubicBezTo>
                      <a:pt x="254695" y="287058"/>
                      <a:pt x="255601" y="287058"/>
                      <a:pt x="256205" y="287058"/>
                    </a:cubicBezTo>
                    <a:cubicBezTo>
                      <a:pt x="264958" y="287058"/>
                      <a:pt x="274012" y="286152"/>
                      <a:pt x="280350" y="279210"/>
                    </a:cubicBezTo>
                    <a:cubicBezTo>
                      <a:pt x="287292" y="271966"/>
                      <a:pt x="287292" y="261401"/>
                      <a:pt x="286689" y="252345"/>
                    </a:cubicBezTo>
                    <a:cubicBezTo>
                      <a:pt x="283067" y="209181"/>
                      <a:pt x="277030" y="163300"/>
                      <a:pt x="256205" y="120438"/>
                    </a:cubicBezTo>
                    <a:close/>
                    <a:moveTo>
                      <a:pt x="32255" y="12376"/>
                    </a:moveTo>
                    <a:cubicBezTo>
                      <a:pt x="32255" y="12376"/>
                      <a:pt x="32557" y="12376"/>
                      <a:pt x="32557" y="12376"/>
                    </a:cubicBezTo>
                    <a:cubicBezTo>
                      <a:pt x="32557" y="12376"/>
                      <a:pt x="32858" y="12376"/>
                      <a:pt x="32858" y="12376"/>
                    </a:cubicBezTo>
                    <a:cubicBezTo>
                      <a:pt x="32858" y="12376"/>
                      <a:pt x="32557" y="12376"/>
                      <a:pt x="32255" y="12376"/>
                    </a:cubicBezTo>
                    <a:close/>
                    <a:moveTo>
                      <a:pt x="255903" y="274984"/>
                    </a:moveTo>
                    <a:cubicBezTo>
                      <a:pt x="255300" y="274984"/>
                      <a:pt x="254695" y="274984"/>
                      <a:pt x="254092" y="274984"/>
                    </a:cubicBezTo>
                    <a:cubicBezTo>
                      <a:pt x="254998" y="274984"/>
                      <a:pt x="255903" y="274984"/>
                      <a:pt x="256507" y="274984"/>
                    </a:cubicBezTo>
                    <a:cubicBezTo>
                      <a:pt x="256205" y="274984"/>
                      <a:pt x="256205" y="274984"/>
                      <a:pt x="255903" y="27498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228B04EB-E61A-EE40-B740-763FDEBB6C55}"/>
                  </a:ext>
                </a:extLst>
              </p:cNvPr>
              <p:cNvSpPr/>
              <p:nvPr/>
            </p:nvSpPr>
            <p:spPr>
              <a:xfrm>
                <a:off x="8791339" y="5316761"/>
                <a:ext cx="286880" cy="286454"/>
              </a:xfrm>
              <a:custGeom>
                <a:avLst/>
                <a:gdLst>
                  <a:gd name="connsiteX0" fmla="*/ 46448 w 286880"/>
                  <a:gd name="connsiteY0" fmla="*/ 286454 h 286454"/>
                  <a:gd name="connsiteX1" fmla="*/ 53088 w 286880"/>
                  <a:gd name="connsiteY1" fmla="*/ 286454 h 286454"/>
                  <a:gd name="connsiteX2" fmla="*/ 53390 w 286880"/>
                  <a:gd name="connsiteY2" fmla="*/ 286454 h 286454"/>
                  <a:gd name="connsiteX3" fmla="*/ 53692 w 286880"/>
                  <a:gd name="connsiteY3" fmla="*/ 286454 h 286454"/>
                  <a:gd name="connsiteX4" fmla="*/ 153896 w 286880"/>
                  <a:gd name="connsiteY4" fmla="*/ 263514 h 286454"/>
                  <a:gd name="connsiteX5" fmla="*/ 250176 w 286880"/>
                  <a:gd name="connsiteY5" fmla="*/ 179298 h 286454"/>
                  <a:gd name="connsiteX6" fmla="*/ 286696 w 286880"/>
                  <a:gd name="connsiteY6" fmla="*/ 29883 h 286454"/>
                  <a:gd name="connsiteX7" fmla="*/ 280660 w 286880"/>
                  <a:gd name="connsiteY7" fmla="*/ 6942 h 286454"/>
                  <a:gd name="connsiteX8" fmla="*/ 260438 w 286880"/>
                  <a:gd name="connsiteY8" fmla="*/ 0 h 286454"/>
                  <a:gd name="connsiteX9" fmla="*/ 254099 w 286880"/>
                  <a:gd name="connsiteY9" fmla="*/ 302 h 286454"/>
                  <a:gd name="connsiteX10" fmla="*/ 128543 w 286880"/>
                  <a:gd name="connsiteY10" fmla="*/ 26562 h 286454"/>
                  <a:gd name="connsiteX11" fmla="*/ 35885 w 286880"/>
                  <a:gd name="connsiteY11" fmla="*/ 108364 h 286454"/>
                  <a:gd name="connsiteX12" fmla="*/ 270 w 286880"/>
                  <a:gd name="connsiteY12" fmla="*/ 241781 h 286454"/>
                  <a:gd name="connsiteX13" fmla="*/ 7513 w 286880"/>
                  <a:gd name="connsiteY13" fmla="*/ 277701 h 286454"/>
                  <a:gd name="connsiteX14" fmla="*/ 46448 w 286880"/>
                  <a:gd name="connsiteY14" fmla="*/ 286454 h 286454"/>
                  <a:gd name="connsiteX15" fmla="*/ 260740 w 286880"/>
                  <a:gd name="connsiteY15" fmla="*/ 11772 h 286454"/>
                  <a:gd name="connsiteX16" fmla="*/ 260740 w 286880"/>
                  <a:gd name="connsiteY16" fmla="*/ 11772 h 286454"/>
                  <a:gd name="connsiteX17" fmla="*/ 258929 w 286880"/>
                  <a:gd name="connsiteY17" fmla="*/ 11772 h 286454"/>
                  <a:gd name="connsiteX18" fmla="*/ 260740 w 286880"/>
                  <a:gd name="connsiteY18" fmla="*/ 11772 h 286454"/>
                  <a:gd name="connsiteX19" fmla="*/ 48561 w 286880"/>
                  <a:gd name="connsiteY19" fmla="*/ 274380 h 286454"/>
                  <a:gd name="connsiteX20" fmla="*/ 46448 w 286880"/>
                  <a:gd name="connsiteY20" fmla="*/ 274380 h 286454"/>
                  <a:gd name="connsiteX21" fmla="*/ 46146 w 286880"/>
                  <a:gd name="connsiteY21" fmla="*/ 274380 h 286454"/>
                  <a:gd name="connsiteX22" fmla="*/ 48561 w 286880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880" h="286454">
                    <a:moveTo>
                      <a:pt x="46448" y="286454"/>
                    </a:moveTo>
                    <a:cubicBezTo>
                      <a:pt x="48561" y="286454"/>
                      <a:pt x="50673" y="286454"/>
                      <a:pt x="53088" y="286454"/>
                    </a:cubicBezTo>
                    <a:lnTo>
                      <a:pt x="53390" y="286454"/>
                    </a:lnTo>
                    <a:lnTo>
                      <a:pt x="53692" y="286454"/>
                    </a:lnTo>
                    <a:cubicBezTo>
                      <a:pt x="87194" y="284643"/>
                      <a:pt x="122808" y="276493"/>
                      <a:pt x="153896" y="263514"/>
                    </a:cubicBezTo>
                    <a:cubicBezTo>
                      <a:pt x="196452" y="245705"/>
                      <a:pt x="229049" y="217331"/>
                      <a:pt x="250176" y="179298"/>
                    </a:cubicBezTo>
                    <a:cubicBezTo>
                      <a:pt x="278547" y="128587"/>
                      <a:pt x="284583" y="72745"/>
                      <a:pt x="286696" y="29883"/>
                    </a:cubicBezTo>
                    <a:cubicBezTo>
                      <a:pt x="287299" y="22337"/>
                      <a:pt x="286696" y="13281"/>
                      <a:pt x="280660" y="6942"/>
                    </a:cubicBezTo>
                    <a:cubicBezTo>
                      <a:pt x="274623" y="604"/>
                      <a:pt x="266172" y="0"/>
                      <a:pt x="260438" y="0"/>
                    </a:cubicBezTo>
                    <a:cubicBezTo>
                      <a:pt x="258627" y="0"/>
                      <a:pt x="256514" y="0"/>
                      <a:pt x="254099" y="302"/>
                    </a:cubicBezTo>
                    <a:cubicBezTo>
                      <a:pt x="213656" y="3320"/>
                      <a:pt x="170496" y="8452"/>
                      <a:pt x="128543" y="26562"/>
                    </a:cubicBezTo>
                    <a:cubicBezTo>
                      <a:pt x="87797" y="44372"/>
                      <a:pt x="56710" y="72142"/>
                      <a:pt x="35885" y="108364"/>
                    </a:cubicBezTo>
                    <a:cubicBezTo>
                      <a:pt x="13852" y="147000"/>
                      <a:pt x="2382" y="190768"/>
                      <a:pt x="270" y="241781"/>
                    </a:cubicBezTo>
                    <a:cubicBezTo>
                      <a:pt x="-334" y="255666"/>
                      <a:pt x="-636" y="268947"/>
                      <a:pt x="7513" y="277701"/>
                    </a:cubicBezTo>
                    <a:cubicBezTo>
                      <a:pt x="15964" y="285850"/>
                      <a:pt x="28339" y="286454"/>
                      <a:pt x="46448" y="286454"/>
                    </a:cubicBezTo>
                    <a:close/>
                    <a:moveTo>
                      <a:pt x="260740" y="11772"/>
                    </a:moveTo>
                    <a:cubicBezTo>
                      <a:pt x="260740" y="11772"/>
                      <a:pt x="260740" y="11772"/>
                      <a:pt x="260740" y="11772"/>
                    </a:cubicBezTo>
                    <a:cubicBezTo>
                      <a:pt x="260136" y="11772"/>
                      <a:pt x="259532" y="11772"/>
                      <a:pt x="258929" y="11772"/>
                    </a:cubicBezTo>
                    <a:cubicBezTo>
                      <a:pt x="259532" y="11772"/>
                      <a:pt x="260136" y="11772"/>
                      <a:pt x="260740" y="11772"/>
                    </a:cubicBezTo>
                    <a:close/>
                    <a:moveTo>
                      <a:pt x="48561" y="274380"/>
                    </a:moveTo>
                    <a:cubicBezTo>
                      <a:pt x="47957" y="274380"/>
                      <a:pt x="47052" y="274380"/>
                      <a:pt x="46448" y="274380"/>
                    </a:cubicBezTo>
                    <a:cubicBezTo>
                      <a:pt x="46448" y="274380"/>
                      <a:pt x="46448" y="274380"/>
                      <a:pt x="46146" y="274380"/>
                    </a:cubicBezTo>
                    <a:cubicBezTo>
                      <a:pt x="47052" y="274380"/>
                      <a:pt x="47655" y="274380"/>
                      <a:pt x="48561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83E55D52-345E-B14D-A20F-913FF9706E53}"/>
                  </a:ext>
                </a:extLst>
              </p:cNvPr>
              <p:cNvSpPr/>
              <p:nvPr/>
            </p:nvSpPr>
            <p:spPr>
              <a:xfrm>
                <a:off x="8783773" y="3129566"/>
                <a:ext cx="286143" cy="286756"/>
              </a:xfrm>
              <a:custGeom>
                <a:avLst/>
                <a:gdLst>
                  <a:gd name="connsiteX0" fmla="*/ 40433 w 286143"/>
                  <a:gd name="connsiteY0" fmla="*/ 286756 h 286756"/>
                  <a:gd name="connsiteX1" fmla="*/ 47676 w 286143"/>
                  <a:gd name="connsiteY1" fmla="*/ 286756 h 286756"/>
                  <a:gd name="connsiteX2" fmla="*/ 133091 w 286143"/>
                  <a:gd name="connsiteY2" fmla="*/ 271362 h 286756"/>
                  <a:gd name="connsiteX3" fmla="*/ 223335 w 286143"/>
                  <a:gd name="connsiteY3" fmla="*/ 217633 h 286756"/>
                  <a:gd name="connsiteX4" fmla="*/ 286114 w 286143"/>
                  <a:gd name="connsiteY4" fmla="*/ 26562 h 286756"/>
                  <a:gd name="connsiteX5" fmla="*/ 258648 w 286143"/>
                  <a:gd name="connsiteY5" fmla="*/ 0 h 286756"/>
                  <a:gd name="connsiteX6" fmla="*/ 250499 w 286143"/>
                  <a:gd name="connsiteY6" fmla="*/ 302 h 286756"/>
                  <a:gd name="connsiteX7" fmla="*/ 134298 w 286143"/>
                  <a:gd name="connsiteY7" fmla="*/ 25053 h 286756"/>
                  <a:gd name="connsiteX8" fmla="*/ 31982 w 286143"/>
                  <a:gd name="connsiteY8" fmla="*/ 119532 h 286756"/>
                  <a:gd name="connsiteX9" fmla="*/ 1800 w 286143"/>
                  <a:gd name="connsiteY9" fmla="*/ 234838 h 286756"/>
                  <a:gd name="connsiteX10" fmla="*/ 6327 w 286143"/>
                  <a:gd name="connsiteY10" fmla="*/ 277399 h 286756"/>
                  <a:gd name="connsiteX11" fmla="*/ 40433 w 286143"/>
                  <a:gd name="connsiteY11" fmla="*/ 286756 h 286756"/>
                  <a:gd name="connsiteX12" fmla="*/ 258950 w 286143"/>
                  <a:gd name="connsiteY12" fmla="*/ 12074 h 286756"/>
                  <a:gd name="connsiteX13" fmla="*/ 259855 w 286143"/>
                  <a:gd name="connsiteY13" fmla="*/ 12074 h 286756"/>
                  <a:gd name="connsiteX14" fmla="*/ 258648 w 286143"/>
                  <a:gd name="connsiteY14" fmla="*/ 12074 h 286756"/>
                  <a:gd name="connsiteX15" fmla="*/ 258950 w 286143"/>
                  <a:gd name="connsiteY15" fmla="*/ 12074 h 286756"/>
                  <a:gd name="connsiteX16" fmla="*/ 40734 w 286143"/>
                  <a:gd name="connsiteY16" fmla="*/ 274682 h 286756"/>
                  <a:gd name="connsiteX17" fmla="*/ 40433 w 286143"/>
                  <a:gd name="connsiteY17" fmla="*/ 274682 h 286756"/>
                  <a:gd name="connsiteX18" fmla="*/ 40131 w 286143"/>
                  <a:gd name="connsiteY18" fmla="*/ 274682 h 286756"/>
                  <a:gd name="connsiteX19" fmla="*/ 40734 w 286143"/>
                  <a:gd name="connsiteY19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143" h="286756">
                    <a:moveTo>
                      <a:pt x="40433" y="286756"/>
                    </a:moveTo>
                    <a:cubicBezTo>
                      <a:pt x="42847" y="286756"/>
                      <a:pt x="45262" y="286756"/>
                      <a:pt x="47676" y="286756"/>
                    </a:cubicBezTo>
                    <a:cubicBezTo>
                      <a:pt x="74538" y="286152"/>
                      <a:pt x="102607" y="281021"/>
                      <a:pt x="133091" y="271362"/>
                    </a:cubicBezTo>
                    <a:cubicBezTo>
                      <a:pt x="172931" y="258684"/>
                      <a:pt x="201604" y="241479"/>
                      <a:pt x="223335" y="217633"/>
                    </a:cubicBezTo>
                    <a:cubicBezTo>
                      <a:pt x="267099" y="169337"/>
                      <a:pt x="287019" y="108363"/>
                      <a:pt x="286114" y="26562"/>
                    </a:cubicBezTo>
                    <a:cubicBezTo>
                      <a:pt x="286114" y="9055"/>
                      <a:pt x="276757" y="0"/>
                      <a:pt x="258648" y="0"/>
                    </a:cubicBezTo>
                    <a:cubicBezTo>
                      <a:pt x="256234" y="0"/>
                      <a:pt x="253517" y="0"/>
                      <a:pt x="250499" y="302"/>
                    </a:cubicBezTo>
                    <a:cubicBezTo>
                      <a:pt x="217902" y="2716"/>
                      <a:pt x="174743" y="7848"/>
                      <a:pt x="134298" y="25053"/>
                    </a:cubicBezTo>
                    <a:cubicBezTo>
                      <a:pt x="87516" y="44372"/>
                      <a:pt x="54015" y="75462"/>
                      <a:pt x="31982" y="119532"/>
                    </a:cubicBezTo>
                    <a:cubicBezTo>
                      <a:pt x="14476" y="154848"/>
                      <a:pt x="7233" y="191070"/>
                      <a:pt x="1800" y="234838"/>
                    </a:cubicBezTo>
                    <a:cubicBezTo>
                      <a:pt x="-615" y="255062"/>
                      <a:pt x="-1822" y="268041"/>
                      <a:pt x="6327" y="277399"/>
                    </a:cubicBezTo>
                    <a:cubicBezTo>
                      <a:pt x="13873" y="286152"/>
                      <a:pt x="26247" y="286756"/>
                      <a:pt x="40433" y="286756"/>
                    </a:cubicBezTo>
                    <a:close/>
                    <a:moveTo>
                      <a:pt x="258950" y="12074"/>
                    </a:moveTo>
                    <a:cubicBezTo>
                      <a:pt x="259252" y="12074"/>
                      <a:pt x="259553" y="12074"/>
                      <a:pt x="259855" y="12074"/>
                    </a:cubicBezTo>
                    <a:cubicBezTo>
                      <a:pt x="259553" y="12074"/>
                      <a:pt x="258950" y="12074"/>
                      <a:pt x="258648" y="12074"/>
                    </a:cubicBezTo>
                    <a:cubicBezTo>
                      <a:pt x="258346" y="12074"/>
                      <a:pt x="258648" y="12074"/>
                      <a:pt x="258950" y="12074"/>
                    </a:cubicBezTo>
                    <a:close/>
                    <a:moveTo>
                      <a:pt x="40734" y="274682"/>
                    </a:moveTo>
                    <a:cubicBezTo>
                      <a:pt x="40734" y="274682"/>
                      <a:pt x="40433" y="274682"/>
                      <a:pt x="40433" y="274682"/>
                    </a:cubicBezTo>
                    <a:cubicBezTo>
                      <a:pt x="40433" y="274682"/>
                      <a:pt x="40131" y="274682"/>
                      <a:pt x="40131" y="274682"/>
                    </a:cubicBezTo>
                    <a:cubicBezTo>
                      <a:pt x="40433" y="274682"/>
                      <a:pt x="40734" y="274682"/>
                      <a:pt x="40734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07D7867D-472C-2440-A093-A1763663A786}"/>
                  </a:ext>
                </a:extLst>
              </p:cNvPr>
              <p:cNvSpPr/>
              <p:nvPr/>
            </p:nvSpPr>
            <p:spPr>
              <a:xfrm>
                <a:off x="10046573" y="6570338"/>
                <a:ext cx="287273" cy="286756"/>
              </a:xfrm>
              <a:custGeom>
                <a:avLst/>
                <a:gdLst>
                  <a:gd name="connsiteX0" fmla="*/ 251415 w 287273"/>
                  <a:gd name="connsiteY0" fmla="*/ 0 h 286756"/>
                  <a:gd name="connsiteX1" fmla="*/ 149401 w 287273"/>
                  <a:gd name="connsiteY1" fmla="*/ 17205 h 286756"/>
                  <a:gd name="connsiteX2" fmla="*/ 41650 w 287273"/>
                  <a:gd name="connsiteY2" fmla="*/ 98403 h 286756"/>
                  <a:gd name="connsiteX3" fmla="*/ 0 w 287273"/>
                  <a:gd name="connsiteY3" fmla="*/ 239668 h 286756"/>
                  <a:gd name="connsiteX4" fmla="*/ 0 w 287273"/>
                  <a:gd name="connsiteY4" fmla="*/ 240272 h 286756"/>
                  <a:gd name="connsiteX5" fmla="*/ 0 w 287273"/>
                  <a:gd name="connsiteY5" fmla="*/ 240875 h 286756"/>
                  <a:gd name="connsiteX6" fmla="*/ 0 w 287273"/>
                  <a:gd name="connsiteY6" fmla="*/ 249629 h 286756"/>
                  <a:gd name="connsiteX7" fmla="*/ 6941 w 287273"/>
                  <a:gd name="connsiteY7" fmla="*/ 278909 h 286756"/>
                  <a:gd name="connsiteX8" fmla="*/ 35916 w 287273"/>
                  <a:gd name="connsiteY8" fmla="*/ 286756 h 286756"/>
                  <a:gd name="connsiteX9" fmla="*/ 38632 w 287273"/>
                  <a:gd name="connsiteY9" fmla="*/ 286756 h 286756"/>
                  <a:gd name="connsiteX10" fmla="*/ 85716 w 287273"/>
                  <a:gd name="connsiteY10" fmla="*/ 281323 h 286756"/>
                  <a:gd name="connsiteX11" fmla="*/ 223346 w 287273"/>
                  <a:gd name="connsiteY11" fmla="*/ 215520 h 286756"/>
                  <a:gd name="connsiteX12" fmla="*/ 287030 w 287273"/>
                  <a:gd name="connsiteY12" fmla="*/ 36222 h 286756"/>
                  <a:gd name="connsiteX13" fmla="*/ 280692 w 287273"/>
                  <a:gd name="connsiteY13" fmla="*/ 7546 h 286756"/>
                  <a:gd name="connsiteX14" fmla="*/ 251415 w 287273"/>
                  <a:gd name="connsiteY14" fmla="*/ 0 h 286756"/>
                  <a:gd name="connsiteX15" fmla="*/ 38632 w 287273"/>
                  <a:gd name="connsiteY15" fmla="*/ 274682 h 286756"/>
                  <a:gd name="connsiteX16" fmla="*/ 36218 w 287273"/>
                  <a:gd name="connsiteY16" fmla="*/ 274682 h 286756"/>
                  <a:gd name="connsiteX17" fmla="*/ 40746 w 287273"/>
                  <a:gd name="connsiteY17" fmla="*/ 274682 h 286756"/>
                  <a:gd name="connsiteX18" fmla="*/ 38632 w 287273"/>
                  <a:gd name="connsiteY18" fmla="*/ 274682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7273" h="286756">
                    <a:moveTo>
                      <a:pt x="251415" y="0"/>
                    </a:moveTo>
                    <a:cubicBezTo>
                      <a:pt x="218215" y="0"/>
                      <a:pt x="183808" y="5736"/>
                      <a:pt x="149401" y="17205"/>
                    </a:cubicBezTo>
                    <a:cubicBezTo>
                      <a:pt x="100505" y="33807"/>
                      <a:pt x="65193" y="60370"/>
                      <a:pt x="41650" y="98403"/>
                    </a:cubicBezTo>
                    <a:cubicBezTo>
                      <a:pt x="12073" y="145793"/>
                      <a:pt x="3923" y="198919"/>
                      <a:pt x="0" y="239668"/>
                    </a:cubicBezTo>
                    <a:lnTo>
                      <a:pt x="0" y="240272"/>
                    </a:lnTo>
                    <a:lnTo>
                      <a:pt x="0" y="240875"/>
                    </a:lnTo>
                    <a:lnTo>
                      <a:pt x="0" y="249629"/>
                    </a:lnTo>
                    <a:cubicBezTo>
                      <a:pt x="0" y="262910"/>
                      <a:pt x="603" y="272267"/>
                      <a:pt x="6941" y="278909"/>
                    </a:cubicBezTo>
                    <a:cubicBezTo>
                      <a:pt x="14185" y="286455"/>
                      <a:pt x="25050" y="286455"/>
                      <a:pt x="35916" y="286756"/>
                    </a:cubicBezTo>
                    <a:cubicBezTo>
                      <a:pt x="36822" y="286756"/>
                      <a:pt x="37727" y="286756"/>
                      <a:pt x="38632" y="286756"/>
                    </a:cubicBezTo>
                    <a:cubicBezTo>
                      <a:pt x="54931" y="286756"/>
                      <a:pt x="70323" y="284040"/>
                      <a:pt x="85716" y="281323"/>
                    </a:cubicBezTo>
                    <a:cubicBezTo>
                      <a:pt x="127971" y="274079"/>
                      <a:pt x="181695" y="259892"/>
                      <a:pt x="223346" y="215520"/>
                    </a:cubicBezTo>
                    <a:cubicBezTo>
                      <a:pt x="272844" y="162093"/>
                      <a:pt x="283106" y="94781"/>
                      <a:pt x="287030" y="36222"/>
                    </a:cubicBezTo>
                    <a:cubicBezTo>
                      <a:pt x="287633" y="25356"/>
                      <a:pt x="287633" y="14791"/>
                      <a:pt x="280692" y="7546"/>
                    </a:cubicBezTo>
                    <a:cubicBezTo>
                      <a:pt x="273448" y="604"/>
                      <a:pt x="263488" y="0"/>
                      <a:pt x="251415" y="0"/>
                    </a:cubicBezTo>
                    <a:close/>
                    <a:moveTo>
                      <a:pt x="38632" y="274682"/>
                    </a:moveTo>
                    <a:cubicBezTo>
                      <a:pt x="37727" y="274682"/>
                      <a:pt x="37123" y="274682"/>
                      <a:pt x="36218" y="274682"/>
                    </a:cubicBezTo>
                    <a:cubicBezTo>
                      <a:pt x="37727" y="274682"/>
                      <a:pt x="39237" y="274682"/>
                      <a:pt x="40746" y="274682"/>
                    </a:cubicBezTo>
                    <a:cubicBezTo>
                      <a:pt x="39840" y="274682"/>
                      <a:pt x="39237" y="274682"/>
                      <a:pt x="38632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9C76C3A6-F404-4D4D-974E-6577C44C1D68}"/>
                  </a:ext>
                </a:extLst>
              </p:cNvPr>
              <p:cNvSpPr/>
              <p:nvPr/>
            </p:nvSpPr>
            <p:spPr>
              <a:xfrm>
                <a:off x="6905274" y="5316761"/>
                <a:ext cx="286452" cy="286454"/>
              </a:xfrm>
              <a:custGeom>
                <a:avLst/>
                <a:gdLst>
                  <a:gd name="connsiteX0" fmla="*/ 48859 w 286452"/>
                  <a:gd name="connsiteY0" fmla="*/ 286454 h 286454"/>
                  <a:gd name="connsiteX1" fmla="*/ 63648 w 286452"/>
                  <a:gd name="connsiteY1" fmla="*/ 286152 h 286454"/>
                  <a:gd name="connsiteX2" fmla="*/ 63648 w 286452"/>
                  <a:gd name="connsiteY2" fmla="*/ 286152 h 286454"/>
                  <a:gd name="connsiteX3" fmla="*/ 63648 w 286452"/>
                  <a:gd name="connsiteY3" fmla="*/ 286152 h 286454"/>
                  <a:gd name="connsiteX4" fmla="*/ 153289 w 286452"/>
                  <a:gd name="connsiteY4" fmla="*/ 263816 h 286454"/>
                  <a:gd name="connsiteX5" fmla="*/ 242627 w 286452"/>
                  <a:gd name="connsiteY5" fmla="*/ 192277 h 286454"/>
                  <a:gd name="connsiteX6" fmla="*/ 286391 w 286452"/>
                  <a:gd name="connsiteY6" fmla="*/ 30487 h 286454"/>
                  <a:gd name="connsiteX7" fmla="*/ 280053 w 286452"/>
                  <a:gd name="connsiteY7" fmla="*/ 6942 h 286454"/>
                  <a:gd name="connsiteX8" fmla="*/ 260132 w 286452"/>
                  <a:gd name="connsiteY8" fmla="*/ 0 h 286454"/>
                  <a:gd name="connsiteX9" fmla="*/ 251983 w 286452"/>
                  <a:gd name="connsiteY9" fmla="*/ 302 h 286454"/>
                  <a:gd name="connsiteX10" fmla="*/ 135481 w 286452"/>
                  <a:gd name="connsiteY10" fmla="*/ 23846 h 286454"/>
                  <a:gd name="connsiteX11" fmla="*/ 29543 w 286452"/>
                  <a:gd name="connsiteY11" fmla="*/ 121041 h 286454"/>
                  <a:gd name="connsiteX12" fmla="*/ 266 w 286452"/>
                  <a:gd name="connsiteY12" fmla="*/ 239668 h 286454"/>
                  <a:gd name="connsiteX13" fmla="*/ 7811 w 286452"/>
                  <a:gd name="connsiteY13" fmla="*/ 276795 h 286454"/>
                  <a:gd name="connsiteX14" fmla="*/ 48859 w 286452"/>
                  <a:gd name="connsiteY14" fmla="*/ 286454 h 286454"/>
                  <a:gd name="connsiteX15" fmla="*/ 259830 w 286452"/>
                  <a:gd name="connsiteY15" fmla="*/ 12074 h 286454"/>
                  <a:gd name="connsiteX16" fmla="*/ 260736 w 286452"/>
                  <a:gd name="connsiteY16" fmla="*/ 12074 h 286454"/>
                  <a:gd name="connsiteX17" fmla="*/ 259227 w 286452"/>
                  <a:gd name="connsiteY17" fmla="*/ 12074 h 286454"/>
                  <a:gd name="connsiteX18" fmla="*/ 259830 w 286452"/>
                  <a:gd name="connsiteY18" fmla="*/ 12074 h 286454"/>
                  <a:gd name="connsiteX19" fmla="*/ 49765 w 286452"/>
                  <a:gd name="connsiteY19" fmla="*/ 274380 h 286454"/>
                  <a:gd name="connsiteX20" fmla="*/ 48859 w 286452"/>
                  <a:gd name="connsiteY20" fmla="*/ 274380 h 286454"/>
                  <a:gd name="connsiteX21" fmla="*/ 47652 w 286452"/>
                  <a:gd name="connsiteY21" fmla="*/ 274380 h 286454"/>
                  <a:gd name="connsiteX22" fmla="*/ 49765 w 286452"/>
                  <a:gd name="connsiteY22" fmla="*/ 274380 h 28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52" h="286454">
                    <a:moveTo>
                      <a:pt x="48859" y="286454"/>
                    </a:moveTo>
                    <a:cubicBezTo>
                      <a:pt x="52783" y="286454"/>
                      <a:pt x="57310" y="286454"/>
                      <a:pt x="63648" y="286152"/>
                    </a:cubicBezTo>
                    <a:lnTo>
                      <a:pt x="63648" y="286152"/>
                    </a:lnTo>
                    <a:lnTo>
                      <a:pt x="63648" y="286152"/>
                    </a:lnTo>
                    <a:cubicBezTo>
                      <a:pt x="86586" y="285549"/>
                      <a:pt x="122503" y="276493"/>
                      <a:pt x="153289" y="263816"/>
                    </a:cubicBezTo>
                    <a:cubicBezTo>
                      <a:pt x="192525" y="247516"/>
                      <a:pt x="222405" y="223368"/>
                      <a:pt x="242627" y="192277"/>
                    </a:cubicBezTo>
                    <a:cubicBezTo>
                      <a:pt x="270093" y="148509"/>
                      <a:pt x="283976" y="97195"/>
                      <a:pt x="286391" y="30487"/>
                    </a:cubicBezTo>
                    <a:cubicBezTo>
                      <a:pt x="286693" y="22035"/>
                      <a:pt x="286089" y="13281"/>
                      <a:pt x="280053" y="6942"/>
                    </a:cubicBezTo>
                    <a:cubicBezTo>
                      <a:pt x="274016" y="905"/>
                      <a:pt x="265867" y="0"/>
                      <a:pt x="260132" y="0"/>
                    </a:cubicBezTo>
                    <a:cubicBezTo>
                      <a:pt x="257718" y="0"/>
                      <a:pt x="255303" y="0"/>
                      <a:pt x="251983" y="302"/>
                    </a:cubicBezTo>
                    <a:cubicBezTo>
                      <a:pt x="216369" y="3018"/>
                      <a:pt x="174717" y="8150"/>
                      <a:pt x="135481" y="23846"/>
                    </a:cubicBezTo>
                    <a:cubicBezTo>
                      <a:pt x="86586" y="43164"/>
                      <a:pt x="50972" y="76066"/>
                      <a:pt x="29543" y="121041"/>
                    </a:cubicBezTo>
                    <a:cubicBezTo>
                      <a:pt x="11735" y="158169"/>
                      <a:pt x="1775" y="198314"/>
                      <a:pt x="266" y="239668"/>
                    </a:cubicBezTo>
                    <a:cubicBezTo>
                      <a:pt x="-338" y="254760"/>
                      <a:pt x="-639" y="267740"/>
                      <a:pt x="7811" y="276795"/>
                    </a:cubicBezTo>
                    <a:cubicBezTo>
                      <a:pt x="15659" y="284945"/>
                      <a:pt x="27732" y="286454"/>
                      <a:pt x="48859" y="286454"/>
                    </a:cubicBezTo>
                    <a:close/>
                    <a:moveTo>
                      <a:pt x="259830" y="12074"/>
                    </a:moveTo>
                    <a:cubicBezTo>
                      <a:pt x="260132" y="12074"/>
                      <a:pt x="260435" y="12074"/>
                      <a:pt x="260736" y="12074"/>
                    </a:cubicBezTo>
                    <a:cubicBezTo>
                      <a:pt x="260132" y="12074"/>
                      <a:pt x="259830" y="12074"/>
                      <a:pt x="259227" y="12074"/>
                    </a:cubicBezTo>
                    <a:cubicBezTo>
                      <a:pt x="259529" y="12074"/>
                      <a:pt x="259830" y="12074"/>
                      <a:pt x="259830" y="12074"/>
                    </a:cubicBezTo>
                    <a:close/>
                    <a:moveTo>
                      <a:pt x="49765" y="274380"/>
                    </a:moveTo>
                    <a:cubicBezTo>
                      <a:pt x="49462" y="274380"/>
                      <a:pt x="49161" y="274380"/>
                      <a:pt x="48859" y="274380"/>
                    </a:cubicBezTo>
                    <a:cubicBezTo>
                      <a:pt x="48557" y="274380"/>
                      <a:pt x="47953" y="274380"/>
                      <a:pt x="47652" y="274380"/>
                    </a:cubicBezTo>
                    <a:cubicBezTo>
                      <a:pt x="48255" y="274380"/>
                      <a:pt x="48859" y="274380"/>
                      <a:pt x="49765" y="274380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1565BA83-D4C9-EA49-876A-9F9576AB2704}"/>
                  </a:ext>
                </a:extLst>
              </p:cNvPr>
              <p:cNvSpPr/>
              <p:nvPr/>
            </p:nvSpPr>
            <p:spPr>
              <a:xfrm>
                <a:off x="8791609" y="4065598"/>
                <a:ext cx="286610" cy="286756"/>
              </a:xfrm>
              <a:custGeom>
                <a:avLst/>
                <a:gdLst>
                  <a:gd name="connsiteX0" fmla="*/ 256848 w 286610"/>
                  <a:gd name="connsiteY0" fmla="*/ 0 h 286756"/>
                  <a:gd name="connsiteX1" fmla="*/ 254434 w 286610"/>
                  <a:gd name="connsiteY1" fmla="*/ 0 h 286756"/>
                  <a:gd name="connsiteX2" fmla="*/ 124047 w 286610"/>
                  <a:gd name="connsiteY2" fmla="*/ 27468 h 286756"/>
                  <a:gd name="connsiteX3" fmla="*/ 50102 w 286610"/>
                  <a:gd name="connsiteY3" fmla="*/ 85121 h 286756"/>
                  <a:gd name="connsiteX4" fmla="*/ 0 w 286610"/>
                  <a:gd name="connsiteY4" fmla="*/ 233631 h 286756"/>
                  <a:gd name="connsiteX5" fmla="*/ 0 w 286610"/>
                  <a:gd name="connsiteY5" fmla="*/ 234234 h 286756"/>
                  <a:gd name="connsiteX6" fmla="*/ 0 w 286610"/>
                  <a:gd name="connsiteY6" fmla="*/ 234838 h 286756"/>
                  <a:gd name="connsiteX7" fmla="*/ 0 w 286610"/>
                  <a:gd name="connsiteY7" fmla="*/ 248119 h 286756"/>
                  <a:gd name="connsiteX8" fmla="*/ 31088 w 286610"/>
                  <a:gd name="connsiteY8" fmla="*/ 286756 h 286756"/>
                  <a:gd name="connsiteX9" fmla="*/ 39840 w 286610"/>
                  <a:gd name="connsiteY9" fmla="*/ 286454 h 286756"/>
                  <a:gd name="connsiteX10" fmla="*/ 152117 w 286610"/>
                  <a:gd name="connsiteY10" fmla="*/ 262910 h 286756"/>
                  <a:gd name="connsiteX11" fmla="*/ 241455 w 286610"/>
                  <a:gd name="connsiteY11" fmla="*/ 191674 h 286756"/>
                  <a:gd name="connsiteX12" fmla="*/ 286426 w 286610"/>
                  <a:gd name="connsiteY12" fmla="*/ 30185 h 286756"/>
                  <a:gd name="connsiteX13" fmla="*/ 280390 w 286610"/>
                  <a:gd name="connsiteY13" fmla="*/ 7244 h 286756"/>
                  <a:gd name="connsiteX14" fmla="*/ 256848 w 286610"/>
                  <a:gd name="connsiteY14" fmla="*/ 0 h 286756"/>
                  <a:gd name="connsiteX15" fmla="*/ 31088 w 286610"/>
                  <a:gd name="connsiteY15" fmla="*/ 274682 h 286756"/>
                  <a:gd name="connsiteX16" fmla="*/ 31088 w 286610"/>
                  <a:gd name="connsiteY16" fmla="*/ 274682 h 286756"/>
                  <a:gd name="connsiteX17" fmla="*/ 33804 w 286610"/>
                  <a:gd name="connsiteY17" fmla="*/ 274682 h 286756"/>
                  <a:gd name="connsiteX18" fmla="*/ 31088 w 286610"/>
                  <a:gd name="connsiteY18" fmla="*/ 274682 h 286756"/>
                  <a:gd name="connsiteX19" fmla="*/ 255037 w 286610"/>
                  <a:gd name="connsiteY19" fmla="*/ 12074 h 286756"/>
                  <a:gd name="connsiteX20" fmla="*/ 257150 w 286610"/>
                  <a:gd name="connsiteY20" fmla="*/ 12074 h 286756"/>
                  <a:gd name="connsiteX21" fmla="*/ 257452 w 286610"/>
                  <a:gd name="connsiteY21" fmla="*/ 12074 h 286756"/>
                  <a:gd name="connsiteX22" fmla="*/ 255037 w 286610"/>
                  <a:gd name="connsiteY22" fmla="*/ 12074 h 28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610" h="286756">
                    <a:moveTo>
                      <a:pt x="256848" y="0"/>
                    </a:moveTo>
                    <a:cubicBezTo>
                      <a:pt x="256244" y="0"/>
                      <a:pt x="255339" y="0"/>
                      <a:pt x="254434" y="0"/>
                    </a:cubicBezTo>
                    <a:cubicBezTo>
                      <a:pt x="206143" y="905"/>
                      <a:pt x="163586" y="9961"/>
                      <a:pt x="124047" y="27468"/>
                    </a:cubicBezTo>
                    <a:cubicBezTo>
                      <a:pt x="94470" y="40448"/>
                      <a:pt x="69418" y="60068"/>
                      <a:pt x="50102" y="85121"/>
                    </a:cubicBezTo>
                    <a:cubicBezTo>
                      <a:pt x="12374" y="134624"/>
                      <a:pt x="3320" y="193485"/>
                      <a:pt x="0" y="233631"/>
                    </a:cubicBezTo>
                    <a:lnTo>
                      <a:pt x="0" y="234234"/>
                    </a:lnTo>
                    <a:lnTo>
                      <a:pt x="0" y="234838"/>
                    </a:lnTo>
                    <a:lnTo>
                      <a:pt x="0" y="248119"/>
                    </a:lnTo>
                    <a:cubicBezTo>
                      <a:pt x="301" y="272267"/>
                      <a:pt x="2415" y="286756"/>
                      <a:pt x="31088" y="286756"/>
                    </a:cubicBezTo>
                    <a:cubicBezTo>
                      <a:pt x="33501" y="286756"/>
                      <a:pt x="35916" y="286756"/>
                      <a:pt x="39840" y="286454"/>
                    </a:cubicBezTo>
                    <a:cubicBezTo>
                      <a:pt x="78473" y="285247"/>
                      <a:pt x="116502" y="277399"/>
                      <a:pt x="152117" y="262910"/>
                    </a:cubicBezTo>
                    <a:cubicBezTo>
                      <a:pt x="190447" y="247516"/>
                      <a:pt x="219725" y="224273"/>
                      <a:pt x="241455" y="191674"/>
                    </a:cubicBezTo>
                    <a:cubicBezTo>
                      <a:pt x="275259" y="140963"/>
                      <a:pt x="283107" y="84216"/>
                      <a:pt x="286426" y="30185"/>
                    </a:cubicBezTo>
                    <a:cubicBezTo>
                      <a:pt x="287030" y="22639"/>
                      <a:pt x="286426" y="13885"/>
                      <a:pt x="280390" y="7244"/>
                    </a:cubicBezTo>
                    <a:cubicBezTo>
                      <a:pt x="274353" y="905"/>
                      <a:pt x="265601" y="0"/>
                      <a:pt x="256848" y="0"/>
                    </a:cubicBezTo>
                    <a:close/>
                    <a:moveTo>
                      <a:pt x="31088" y="274682"/>
                    </a:moveTo>
                    <a:cubicBezTo>
                      <a:pt x="31088" y="274682"/>
                      <a:pt x="31088" y="274682"/>
                      <a:pt x="31088" y="274682"/>
                    </a:cubicBezTo>
                    <a:cubicBezTo>
                      <a:pt x="31992" y="274682"/>
                      <a:pt x="32898" y="274682"/>
                      <a:pt x="33804" y="274682"/>
                    </a:cubicBezTo>
                    <a:cubicBezTo>
                      <a:pt x="32898" y="274682"/>
                      <a:pt x="31992" y="274682"/>
                      <a:pt x="31088" y="274682"/>
                    </a:cubicBezTo>
                    <a:close/>
                    <a:moveTo>
                      <a:pt x="255037" y="12074"/>
                    </a:moveTo>
                    <a:cubicBezTo>
                      <a:pt x="255641" y="12074"/>
                      <a:pt x="256546" y="12074"/>
                      <a:pt x="257150" y="12074"/>
                    </a:cubicBezTo>
                    <a:cubicBezTo>
                      <a:pt x="257150" y="12074"/>
                      <a:pt x="257452" y="12074"/>
                      <a:pt x="257452" y="12074"/>
                    </a:cubicBezTo>
                    <a:cubicBezTo>
                      <a:pt x="256546" y="12074"/>
                      <a:pt x="255943" y="12074"/>
                      <a:pt x="255037" y="12074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7DA7C97F-51E1-964F-B971-E1F7F570B3ED}"/>
                  </a:ext>
                </a:extLst>
              </p:cNvPr>
              <p:cNvSpPr/>
              <p:nvPr/>
            </p:nvSpPr>
            <p:spPr>
              <a:xfrm>
                <a:off x="6905770" y="6570338"/>
                <a:ext cx="286498" cy="287058"/>
              </a:xfrm>
              <a:custGeom>
                <a:avLst/>
                <a:gdLst>
                  <a:gd name="connsiteX0" fmla="*/ 156415 w 286498"/>
                  <a:gd name="connsiteY0" fmla="*/ 25657 h 287058"/>
                  <a:gd name="connsiteX1" fmla="*/ 49269 w 286498"/>
                  <a:gd name="connsiteY1" fmla="*/ 302 h 287058"/>
                  <a:gd name="connsiteX2" fmla="*/ 49269 w 286498"/>
                  <a:gd name="connsiteY2" fmla="*/ 302 h 287058"/>
                  <a:gd name="connsiteX3" fmla="*/ 49269 w 286498"/>
                  <a:gd name="connsiteY3" fmla="*/ 302 h 287058"/>
                  <a:gd name="connsiteX4" fmla="*/ 36291 w 286498"/>
                  <a:gd name="connsiteY4" fmla="*/ 0 h 287058"/>
                  <a:gd name="connsiteX5" fmla="*/ 7920 w 286498"/>
                  <a:gd name="connsiteY5" fmla="*/ 8150 h 287058"/>
                  <a:gd name="connsiteX6" fmla="*/ 72 w 286498"/>
                  <a:gd name="connsiteY6" fmla="*/ 43768 h 287058"/>
                  <a:gd name="connsiteX7" fmla="*/ 19087 w 286498"/>
                  <a:gd name="connsiteY7" fmla="*/ 143077 h 287058"/>
                  <a:gd name="connsiteX8" fmla="*/ 75829 w 286498"/>
                  <a:gd name="connsiteY8" fmla="*/ 229104 h 287058"/>
                  <a:gd name="connsiteX9" fmla="*/ 257222 w 286498"/>
                  <a:gd name="connsiteY9" fmla="*/ 287058 h 287058"/>
                  <a:gd name="connsiteX10" fmla="*/ 259335 w 286498"/>
                  <a:gd name="connsiteY10" fmla="*/ 287058 h 287058"/>
                  <a:gd name="connsiteX11" fmla="*/ 281066 w 286498"/>
                  <a:gd name="connsiteY11" fmla="*/ 279210 h 287058"/>
                  <a:gd name="connsiteX12" fmla="*/ 286498 w 286498"/>
                  <a:gd name="connsiteY12" fmla="*/ 257477 h 287058"/>
                  <a:gd name="connsiteX13" fmla="*/ 276539 w 286498"/>
                  <a:gd name="connsiteY13" fmla="*/ 178393 h 287058"/>
                  <a:gd name="connsiteX14" fmla="*/ 156415 w 286498"/>
                  <a:gd name="connsiteY14" fmla="*/ 25657 h 287058"/>
                  <a:gd name="connsiteX15" fmla="*/ 35687 w 286498"/>
                  <a:gd name="connsiteY15" fmla="*/ 12074 h 287058"/>
                  <a:gd name="connsiteX16" fmla="*/ 35989 w 286498"/>
                  <a:gd name="connsiteY16" fmla="*/ 12074 h 287058"/>
                  <a:gd name="connsiteX17" fmla="*/ 36291 w 286498"/>
                  <a:gd name="connsiteY17" fmla="*/ 12074 h 287058"/>
                  <a:gd name="connsiteX18" fmla="*/ 35687 w 286498"/>
                  <a:gd name="connsiteY18" fmla="*/ 12074 h 287058"/>
                  <a:gd name="connsiteX19" fmla="*/ 259033 w 286498"/>
                  <a:gd name="connsiteY19" fmla="*/ 274682 h 287058"/>
                  <a:gd name="connsiteX20" fmla="*/ 257222 w 286498"/>
                  <a:gd name="connsiteY20" fmla="*/ 274682 h 287058"/>
                  <a:gd name="connsiteX21" fmla="*/ 259335 w 286498"/>
                  <a:gd name="connsiteY21" fmla="*/ 274682 h 287058"/>
                  <a:gd name="connsiteX22" fmla="*/ 259033 w 286498"/>
                  <a:gd name="connsiteY22" fmla="*/ 274682 h 28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6498" h="287058">
                    <a:moveTo>
                      <a:pt x="156415" y="25657"/>
                    </a:moveTo>
                    <a:cubicBezTo>
                      <a:pt x="123818" y="11470"/>
                      <a:pt x="86694" y="2717"/>
                      <a:pt x="49269" y="302"/>
                    </a:cubicBezTo>
                    <a:lnTo>
                      <a:pt x="49269" y="302"/>
                    </a:lnTo>
                    <a:lnTo>
                      <a:pt x="49269" y="302"/>
                    </a:lnTo>
                    <a:cubicBezTo>
                      <a:pt x="43534" y="0"/>
                      <a:pt x="39611" y="0"/>
                      <a:pt x="36291" y="0"/>
                    </a:cubicBezTo>
                    <a:cubicBezTo>
                      <a:pt x="26330" y="0"/>
                      <a:pt x="15163" y="604"/>
                      <a:pt x="7920" y="8150"/>
                    </a:cubicBezTo>
                    <a:cubicBezTo>
                      <a:pt x="72" y="15998"/>
                      <a:pt x="-230" y="27469"/>
                      <a:pt x="72" y="43768"/>
                    </a:cubicBezTo>
                    <a:cubicBezTo>
                      <a:pt x="676" y="75764"/>
                      <a:pt x="7014" y="108062"/>
                      <a:pt x="19087" y="143077"/>
                    </a:cubicBezTo>
                    <a:cubicBezTo>
                      <a:pt x="32065" y="180203"/>
                      <a:pt x="50778" y="208578"/>
                      <a:pt x="75829" y="229104"/>
                    </a:cubicBezTo>
                    <a:cubicBezTo>
                      <a:pt x="122913" y="267438"/>
                      <a:pt x="180560" y="285850"/>
                      <a:pt x="257222" y="287058"/>
                    </a:cubicBezTo>
                    <a:cubicBezTo>
                      <a:pt x="257826" y="287058"/>
                      <a:pt x="258430" y="287058"/>
                      <a:pt x="259335" y="287058"/>
                    </a:cubicBezTo>
                    <a:cubicBezTo>
                      <a:pt x="266880" y="287058"/>
                      <a:pt x="275331" y="286153"/>
                      <a:pt x="281066" y="279210"/>
                    </a:cubicBezTo>
                    <a:cubicBezTo>
                      <a:pt x="286197" y="273173"/>
                      <a:pt x="286498" y="265023"/>
                      <a:pt x="286498" y="257477"/>
                    </a:cubicBezTo>
                    <a:cubicBezTo>
                      <a:pt x="286197" y="231216"/>
                      <a:pt x="282877" y="204654"/>
                      <a:pt x="276539" y="178393"/>
                    </a:cubicBezTo>
                    <a:cubicBezTo>
                      <a:pt x="258128" y="102327"/>
                      <a:pt x="218891" y="52522"/>
                      <a:pt x="156415" y="25657"/>
                    </a:cubicBezTo>
                    <a:close/>
                    <a:moveTo>
                      <a:pt x="35687" y="12074"/>
                    </a:moveTo>
                    <a:cubicBezTo>
                      <a:pt x="35687" y="12074"/>
                      <a:pt x="35989" y="12074"/>
                      <a:pt x="35989" y="12074"/>
                    </a:cubicBezTo>
                    <a:cubicBezTo>
                      <a:pt x="35989" y="12074"/>
                      <a:pt x="36291" y="12074"/>
                      <a:pt x="36291" y="12074"/>
                    </a:cubicBezTo>
                    <a:cubicBezTo>
                      <a:pt x="36291" y="12074"/>
                      <a:pt x="35989" y="12074"/>
                      <a:pt x="35687" y="12074"/>
                    </a:cubicBezTo>
                    <a:close/>
                    <a:moveTo>
                      <a:pt x="259033" y="274682"/>
                    </a:moveTo>
                    <a:cubicBezTo>
                      <a:pt x="258430" y="274682"/>
                      <a:pt x="257826" y="274682"/>
                      <a:pt x="257222" y="274682"/>
                    </a:cubicBezTo>
                    <a:cubicBezTo>
                      <a:pt x="258128" y="274682"/>
                      <a:pt x="258731" y="274682"/>
                      <a:pt x="259335" y="274682"/>
                    </a:cubicBezTo>
                    <a:cubicBezTo>
                      <a:pt x="259335" y="274682"/>
                      <a:pt x="259033" y="274682"/>
                      <a:pt x="259033" y="274682"/>
                    </a:cubicBezTo>
                    <a:close/>
                  </a:path>
                </a:pathLst>
              </a:custGeom>
              <a:grpFill/>
              <a:ln w="30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>
                  <a:latin typeface="Avantt Light" pitchFamily="2" charset="77"/>
                </a:endParaRPr>
              </a:p>
            </p:txBody>
          </p:sp>
        </p:grp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0EAE4B3B-9847-904F-A526-11025ECE3244}"/>
                </a:ext>
              </a:extLst>
            </p:cNvPr>
            <p:cNvSpPr/>
            <p:nvPr/>
          </p:nvSpPr>
          <p:spPr>
            <a:xfrm>
              <a:off x="10676825" y="0"/>
              <a:ext cx="288920" cy="286756"/>
            </a:xfrm>
            <a:custGeom>
              <a:avLst/>
              <a:gdLst>
                <a:gd name="connsiteX0" fmla="*/ 31043 w 288920"/>
                <a:gd name="connsiteY0" fmla="*/ 286756 h 286756"/>
                <a:gd name="connsiteX1" fmla="*/ 33458 w 288920"/>
                <a:gd name="connsiteY1" fmla="*/ 286756 h 286756"/>
                <a:gd name="connsiteX2" fmla="*/ 137283 w 288920"/>
                <a:gd name="connsiteY2" fmla="*/ 269249 h 286756"/>
                <a:gd name="connsiteX3" fmla="*/ 270989 w 288920"/>
                <a:gd name="connsiteY3" fmla="*/ 135228 h 286756"/>
                <a:gd name="connsiteX4" fmla="*/ 287891 w 288920"/>
                <a:gd name="connsiteY4" fmla="*/ 43466 h 286756"/>
                <a:gd name="connsiteX5" fmla="*/ 282760 w 288920"/>
                <a:gd name="connsiteY5" fmla="*/ 8150 h 286756"/>
                <a:gd name="connsiteX6" fmla="*/ 254389 w 288920"/>
                <a:gd name="connsiteY6" fmla="*/ 0 h 286756"/>
                <a:gd name="connsiteX7" fmla="*/ 247447 w 288920"/>
                <a:gd name="connsiteY7" fmla="*/ 0 h 286756"/>
                <a:gd name="connsiteX8" fmla="*/ 245335 w 288920"/>
                <a:gd name="connsiteY8" fmla="*/ 0 h 286756"/>
                <a:gd name="connsiteX9" fmla="*/ 244731 w 288920"/>
                <a:gd name="connsiteY9" fmla="*/ 0 h 286756"/>
                <a:gd name="connsiteX10" fmla="*/ 244127 w 288920"/>
                <a:gd name="connsiteY10" fmla="*/ 0 h 286756"/>
                <a:gd name="connsiteX11" fmla="*/ 235374 w 288920"/>
                <a:gd name="connsiteY11" fmla="*/ 604 h 286756"/>
                <a:gd name="connsiteX12" fmla="*/ 220887 w 288920"/>
                <a:gd name="connsiteY12" fmla="*/ 1509 h 286756"/>
                <a:gd name="connsiteX13" fmla="*/ 191007 w 288920"/>
                <a:gd name="connsiteY13" fmla="*/ 6037 h 286756"/>
                <a:gd name="connsiteX14" fmla="*/ 10821 w 288920"/>
                <a:gd name="connsiteY14" fmla="*/ 177789 h 286756"/>
                <a:gd name="connsiteX15" fmla="*/ 2068 w 288920"/>
                <a:gd name="connsiteY15" fmla="*/ 238460 h 286756"/>
                <a:gd name="connsiteX16" fmla="*/ 559 w 288920"/>
                <a:gd name="connsiteY16" fmla="*/ 253251 h 286756"/>
                <a:gd name="connsiteX17" fmla="*/ 5388 w 288920"/>
                <a:gd name="connsiteY17" fmla="*/ 278908 h 286756"/>
                <a:gd name="connsiteX18" fmla="*/ 31043 w 288920"/>
                <a:gd name="connsiteY18" fmla="*/ 286756 h 286756"/>
                <a:gd name="connsiteX19" fmla="*/ 254087 w 288920"/>
                <a:gd name="connsiteY19" fmla="*/ 12376 h 286756"/>
                <a:gd name="connsiteX20" fmla="*/ 255597 w 288920"/>
                <a:gd name="connsiteY20" fmla="*/ 12376 h 286756"/>
                <a:gd name="connsiteX21" fmla="*/ 252880 w 288920"/>
                <a:gd name="connsiteY21" fmla="*/ 12376 h 286756"/>
                <a:gd name="connsiteX22" fmla="*/ 254087 w 288920"/>
                <a:gd name="connsiteY22" fmla="*/ 12376 h 286756"/>
                <a:gd name="connsiteX23" fmla="*/ 38890 w 288920"/>
                <a:gd name="connsiteY23" fmla="*/ 274682 h 286756"/>
                <a:gd name="connsiteX24" fmla="*/ 33156 w 288920"/>
                <a:gd name="connsiteY24" fmla="*/ 274682 h 286756"/>
                <a:gd name="connsiteX25" fmla="*/ 30741 w 288920"/>
                <a:gd name="connsiteY25" fmla="*/ 274682 h 286756"/>
                <a:gd name="connsiteX26" fmla="*/ 38890 w 288920"/>
                <a:gd name="connsiteY26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8920" h="286756">
                  <a:moveTo>
                    <a:pt x="31043" y="286756"/>
                  </a:moveTo>
                  <a:cubicBezTo>
                    <a:pt x="31646" y="286756"/>
                    <a:pt x="32552" y="286756"/>
                    <a:pt x="33458" y="286756"/>
                  </a:cubicBezTo>
                  <a:cubicBezTo>
                    <a:pt x="66356" y="286756"/>
                    <a:pt x="100160" y="281021"/>
                    <a:pt x="137283" y="269249"/>
                  </a:cubicBezTo>
                  <a:cubicBezTo>
                    <a:pt x="204589" y="247516"/>
                    <a:pt x="249560" y="202540"/>
                    <a:pt x="270989" y="135228"/>
                  </a:cubicBezTo>
                  <a:cubicBezTo>
                    <a:pt x="281553" y="102629"/>
                    <a:pt x="285477" y="69123"/>
                    <a:pt x="287891" y="43466"/>
                  </a:cubicBezTo>
                  <a:cubicBezTo>
                    <a:pt x="289400" y="28374"/>
                    <a:pt x="290306" y="16602"/>
                    <a:pt x="282760" y="8150"/>
                  </a:cubicBezTo>
                  <a:cubicBezTo>
                    <a:pt x="275818" y="604"/>
                    <a:pt x="265556" y="0"/>
                    <a:pt x="254389" y="0"/>
                  </a:cubicBezTo>
                  <a:cubicBezTo>
                    <a:pt x="252277" y="0"/>
                    <a:pt x="250164" y="0"/>
                    <a:pt x="247447" y="0"/>
                  </a:cubicBezTo>
                  <a:lnTo>
                    <a:pt x="245335" y="0"/>
                  </a:lnTo>
                  <a:lnTo>
                    <a:pt x="244731" y="0"/>
                  </a:lnTo>
                  <a:lnTo>
                    <a:pt x="244127" y="0"/>
                  </a:lnTo>
                  <a:cubicBezTo>
                    <a:pt x="241411" y="302"/>
                    <a:pt x="238393" y="302"/>
                    <a:pt x="235374" y="604"/>
                  </a:cubicBezTo>
                  <a:cubicBezTo>
                    <a:pt x="230847" y="906"/>
                    <a:pt x="226018" y="1207"/>
                    <a:pt x="220887" y="1509"/>
                  </a:cubicBezTo>
                  <a:cubicBezTo>
                    <a:pt x="210022" y="2717"/>
                    <a:pt x="200062" y="4528"/>
                    <a:pt x="191007" y="6037"/>
                  </a:cubicBezTo>
                  <a:cubicBezTo>
                    <a:pt x="92312" y="25355"/>
                    <a:pt x="31646" y="83008"/>
                    <a:pt x="10821" y="177789"/>
                  </a:cubicBezTo>
                  <a:cubicBezTo>
                    <a:pt x="6294" y="198013"/>
                    <a:pt x="4181" y="218538"/>
                    <a:pt x="2068" y="238460"/>
                  </a:cubicBezTo>
                  <a:cubicBezTo>
                    <a:pt x="1465" y="243290"/>
                    <a:pt x="1163" y="248120"/>
                    <a:pt x="559" y="253251"/>
                  </a:cubicBezTo>
                  <a:cubicBezTo>
                    <a:pt x="-346" y="262910"/>
                    <a:pt x="-950" y="271966"/>
                    <a:pt x="5388" y="278908"/>
                  </a:cubicBezTo>
                  <a:cubicBezTo>
                    <a:pt x="12028" y="286152"/>
                    <a:pt x="21687" y="286756"/>
                    <a:pt x="31043" y="286756"/>
                  </a:cubicBezTo>
                  <a:close/>
                  <a:moveTo>
                    <a:pt x="254087" y="12376"/>
                  </a:moveTo>
                  <a:cubicBezTo>
                    <a:pt x="254691" y="12376"/>
                    <a:pt x="255295" y="12376"/>
                    <a:pt x="255597" y="12376"/>
                  </a:cubicBezTo>
                  <a:cubicBezTo>
                    <a:pt x="254691" y="12376"/>
                    <a:pt x="253786" y="12376"/>
                    <a:pt x="252880" y="12376"/>
                  </a:cubicBezTo>
                  <a:cubicBezTo>
                    <a:pt x="253484" y="12376"/>
                    <a:pt x="253786" y="12376"/>
                    <a:pt x="254087" y="12376"/>
                  </a:cubicBezTo>
                  <a:close/>
                  <a:moveTo>
                    <a:pt x="38890" y="274682"/>
                  </a:moveTo>
                  <a:cubicBezTo>
                    <a:pt x="37079" y="274682"/>
                    <a:pt x="34967" y="274682"/>
                    <a:pt x="33156" y="274682"/>
                  </a:cubicBezTo>
                  <a:cubicBezTo>
                    <a:pt x="32250" y="274682"/>
                    <a:pt x="31646" y="274682"/>
                    <a:pt x="30741" y="274682"/>
                  </a:cubicBezTo>
                  <a:cubicBezTo>
                    <a:pt x="33759" y="274682"/>
                    <a:pt x="36476" y="274682"/>
                    <a:pt x="38890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7EC2ECF8-8652-0B4A-8295-7727333461FE}"/>
                </a:ext>
              </a:extLst>
            </p:cNvPr>
            <p:cNvSpPr/>
            <p:nvPr/>
          </p:nvSpPr>
          <p:spPr>
            <a:xfrm>
              <a:off x="10357154" y="5944606"/>
              <a:ext cx="286379" cy="286152"/>
            </a:xfrm>
            <a:custGeom>
              <a:avLst/>
              <a:gdLst>
                <a:gd name="connsiteX0" fmla="*/ 32898 w 286379"/>
                <a:gd name="connsiteY0" fmla="*/ 286152 h 286152"/>
                <a:gd name="connsiteX1" fmla="*/ 40142 w 286379"/>
                <a:gd name="connsiteY1" fmla="*/ 285851 h 286152"/>
                <a:gd name="connsiteX2" fmla="*/ 118916 w 286379"/>
                <a:gd name="connsiteY2" fmla="*/ 273777 h 286152"/>
                <a:gd name="connsiteX3" fmla="*/ 250510 w 286379"/>
                <a:gd name="connsiteY3" fmla="*/ 176280 h 286152"/>
                <a:gd name="connsiteX4" fmla="*/ 286124 w 286379"/>
                <a:gd name="connsiteY4" fmla="*/ 31694 h 286152"/>
                <a:gd name="connsiteX5" fmla="*/ 280692 w 286379"/>
                <a:gd name="connsiteY5" fmla="*/ 7546 h 286152"/>
                <a:gd name="connsiteX6" fmla="*/ 256244 w 286379"/>
                <a:gd name="connsiteY6" fmla="*/ 0 h 286152"/>
                <a:gd name="connsiteX7" fmla="*/ 251415 w 286379"/>
                <a:gd name="connsiteY7" fmla="*/ 0 h 286152"/>
                <a:gd name="connsiteX8" fmla="*/ 138535 w 286379"/>
                <a:gd name="connsiteY8" fmla="*/ 21431 h 286152"/>
                <a:gd name="connsiteX9" fmla="*/ 42556 w 286379"/>
                <a:gd name="connsiteY9" fmla="*/ 95686 h 286152"/>
                <a:gd name="connsiteX10" fmla="*/ 0 w 286379"/>
                <a:gd name="connsiteY10" fmla="*/ 236649 h 286152"/>
                <a:gd name="connsiteX11" fmla="*/ 0 w 286379"/>
                <a:gd name="connsiteY11" fmla="*/ 236951 h 286152"/>
                <a:gd name="connsiteX12" fmla="*/ 0 w 286379"/>
                <a:gd name="connsiteY12" fmla="*/ 237253 h 286152"/>
                <a:gd name="connsiteX13" fmla="*/ 0 w 286379"/>
                <a:gd name="connsiteY13" fmla="*/ 246006 h 286152"/>
                <a:gd name="connsiteX14" fmla="*/ 5734 w 286379"/>
                <a:gd name="connsiteY14" fmla="*/ 275890 h 286152"/>
                <a:gd name="connsiteX15" fmla="*/ 32898 w 286379"/>
                <a:gd name="connsiteY15" fmla="*/ 286152 h 286152"/>
                <a:gd name="connsiteX16" fmla="*/ 251113 w 286379"/>
                <a:gd name="connsiteY16" fmla="*/ 11772 h 286152"/>
                <a:gd name="connsiteX17" fmla="*/ 255641 w 286379"/>
                <a:gd name="connsiteY17" fmla="*/ 11772 h 286152"/>
                <a:gd name="connsiteX18" fmla="*/ 250208 w 286379"/>
                <a:gd name="connsiteY18" fmla="*/ 11772 h 286152"/>
                <a:gd name="connsiteX19" fmla="*/ 251113 w 286379"/>
                <a:gd name="connsiteY19" fmla="*/ 11772 h 286152"/>
                <a:gd name="connsiteX20" fmla="*/ 34407 w 286379"/>
                <a:gd name="connsiteY20" fmla="*/ 273777 h 286152"/>
                <a:gd name="connsiteX21" fmla="*/ 32898 w 286379"/>
                <a:gd name="connsiteY21" fmla="*/ 273777 h 286152"/>
                <a:gd name="connsiteX22" fmla="*/ 31993 w 286379"/>
                <a:gd name="connsiteY22" fmla="*/ 273777 h 286152"/>
                <a:gd name="connsiteX23" fmla="*/ 34407 w 286379"/>
                <a:gd name="connsiteY23" fmla="*/ 273777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379" h="286152">
                  <a:moveTo>
                    <a:pt x="32898" y="286152"/>
                  </a:moveTo>
                  <a:cubicBezTo>
                    <a:pt x="35011" y="286152"/>
                    <a:pt x="37425" y="286152"/>
                    <a:pt x="40142" y="285851"/>
                  </a:cubicBezTo>
                  <a:cubicBezTo>
                    <a:pt x="65495" y="284945"/>
                    <a:pt x="92055" y="280719"/>
                    <a:pt x="118916" y="273777"/>
                  </a:cubicBezTo>
                  <a:cubicBezTo>
                    <a:pt x="180488" y="256873"/>
                    <a:pt x="223648" y="224877"/>
                    <a:pt x="250510" y="176280"/>
                  </a:cubicBezTo>
                  <a:cubicBezTo>
                    <a:pt x="276466" y="129191"/>
                    <a:pt x="283106" y="76670"/>
                    <a:pt x="286124" y="31694"/>
                  </a:cubicBezTo>
                  <a:cubicBezTo>
                    <a:pt x="286728" y="23544"/>
                    <a:pt x="286728" y="14187"/>
                    <a:pt x="280692" y="7546"/>
                  </a:cubicBezTo>
                  <a:cubicBezTo>
                    <a:pt x="274656" y="905"/>
                    <a:pt x="265601" y="302"/>
                    <a:pt x="256244" y="0"/>
                  </a:cubicBezTo>
                  <a:cubicBezTo>
                    <a:pt x="254735" y="0"/>
                    <a:pt x="252924" y="0"/>
                    <a:pt x="251415" y="0"/>
                  </a:cubicBezTo>
                  <a:cubicBezTo>
                    <a:pt x="212783" y="0"/>
                    <a:pt x="174753" y="7244"/>
                    <a:pt x="138535" y="21431"/>
                  </a:cubicBezTo>
                  <a:cubicBezTo>
                    <a:pt x="94771" y="38335"/>
                    <a:pt x="63382" y="62784"/>
                    <a:pt x="42556" y="95686"/>
                  </a:cubicBezTo>
                  <a:cubicBezTo>
                    <a:pt x="17505" y="135530"/>
                    <a:pt x="3320" y="181713"/>
                    <a:pt x="0" y="236649"/>
                  </a:cubicBezTo>
                  <a:lnTo>
                    <a:pt x="0" y="236951"/>
                  </a:lnTo>
                  <a:lnTo>
                    <a:pt x="0" y="237253"/>
                  </a:lnTo>
                  <a:lnTo>
                    <a:pt x="0" y="246006"/>
                  </a:lnTo>
                  <a:cubicBezTo>
                    <a:pt x="0" y="258382"/>
                    <a:pt x="302" y="268645"/>
                    <a:pt x="5734" y="275890"/>
                  </a:cubicBezTo>
                  <a:cubicBezTo>
                    <a:pt x="12676" y="286152"/>
                    <a:pt x="25956" y="286152"/>
                    <a:pt x="32898" y="286152"/>
                  </a:cubicBezTo>
                  <a:close/>
                  <a:moveTo>
                    <a:pt x="251113" y="11772"/>
                  </a:moveTo>
                  <a:cubicBezTo>
                    <a:pt x="252623" y="11772"/>
                    <a:pt x="254132" y="11772"/>
                    <a:pt x="255641" y="11772"/>
                  </a:cubicBezTo>
                  <a:cubicBezTo>
                    <a:pt x="253830" y="11772"/>
                    <a:pt x="252019" y="11772"/>
                    <a:pt x="250208" y="11772"/>
                  </a:cubicBezTo>
                  <a:cubicBezTo>
                    <a:pt x="250812" y="11772"/>
                    <a:pt x="250812" y="11772"/>
                    <a:pt x="251113" y="11772"/>
                  </a:cubicBezTo>
                  <a:close/>
                  <a:moveTo>
                    <a:pt x="34407" y="273777"/>
                  </a:moveTo>
                  <a:cubicBezTo>
                    <a:pt x="33804" y="273777"/>
                    <a:pt x="33200" y="273777"/>
                    <a:pt x="32898" y="273777"/>
                  </a:cubicBezTo>
                  <a:cubicBezTo>
                    <a:pt x="32596" y="273777"/>
                    <a:pt x="32295" y="273777"/>
                    <a:pt x="31993" y="273777"/>
                  </a:cubicBezTo>
                  <a:cubicBezTo>
                    <a:pt x="32898" y="274078"/>
                    <a:pt x="33804" y="274078"/>
                    <a:pt x="34407" y="273777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03A0F16B-9CAB-F344-A2BD-11251A864BC4}"/>
                </a:ext>
              </a:extLst>
            </p:cNvPr>
            <p:cNvSpPr/>
            <p:nvPr/>
          </p:nvSpPr>
          <p:spPr>
            <a:xfrm>
              <a:off x="10356539" y="2505343"/>
              <a:ext cx="286952" cy="286756"/>
            </a:xfrm>
            <a:custGeom>
              <a:avLst/>
              <a:gdLst>
                <a:gd name="connsiteX0" fmla="*/ 17517 w 286952"/>
                <a:gd name="connsiteY0" fmla="*/ 137341 h 286756"/>
                <a:gd name="connsiteX1" fmla="*/ 75768 w 286952"/>
                <a:gd name="connsiteY1" fmla="*/ 227594 h 286756"/>
                <a:gd name="connsiteX2" fmla="*/ 256256 w 286952"/>
                <a:gd name="connsiteY2" fmla="*/ 286756 h 286756"/>
                <a:gd name="connsiteX3" fmla="*/ 260783 w 286952"/>
                <a:gd name="connsiteY3" fmla="*/ 286756 h 286756"/>
                <a:gd name="connsiteX4" fmla="*/ 280703 w 286952"/>
                <a:gd name="connsiteY4" fmla="*/ 279814 h 286756"/>
                <a:gd name="connsiteX5" fmla="*/ 286740 w 286952"/>
                <a:gd name="connsiteY5" fmla="*/ 254760 h 286756"/>
                <a:gd name="connsiteX6" fmla="*/ 259878 w 286952"/>
                <a:gd name="connsiteY6" fmla="*/ 127078 h 286756"/>
                <a:gd name="connsiteX7" fmla="*/ 201928 w 286952"/>
                <a:gd name="connsiteY7" fmla="*/ 51012 h 286756"/>
                <a:gd name="connsiteX8" fmla="*/ 48906 w 286952"/>
                <a:gd name="connsiteY8" fmla="*/ 0 h 286756"/>
                <a:gd name="connsiteX9" fmla="*/ 48302 w 286952"/>
                <a:gd name="connsiteY9" fmla="*/ 0 h 286756"/>
                <a:gd name="connsiteX10" fmla="*/ 47699 w 286952"/>
                <a:gd name="connsiteY10" fmla="*/ 0 h 286756"/>
                <a:gd name="connsiteX11" fmla="*/ 38644 w 286952"/>
                <a:gd name="connsiteY11" fmla="*/ 0 h 286756"/>
                <a:gd name="connsiteX12" fmla="*/ 8161 w 286952"/>
                <a:gd name="connsiteY12" fmla="*/ 7546 h 286756"/>
                <a:gd name="connsiteX13" fmla="*/ 11 w 286952"/>
                <a:gd name="connsiteY13" fmla="*/ 37429 h 286756"/>
                <a:gd name="connsiteX14" fmla="*/ 17517 w 286952"/>
                <a:gd name="connsiteY14" fmla="*/ 137341 h 286756"/>
                <a:gd name="connsiteX15" fmla="*/ 261689 w 286952"/>
                <a:gd name="connsiteY15" fmla="*/ 274682 h 286756"/>
                <a:gd name="connsiteX16" fmla="*/ 261085 w 286952"/>
                <a:gd name="connsiteY16" fmla="*/ 274682 h 286756"/>
                <a:gd name="connsiteX17" fmla="*/ 260481 w 286952"/>
                <a:gd name="connsiteY17" fmla="*/ 274682 h 286756"/>
                <a:gd name="connsiteX18" fmla="*/ 261689 w 286952"/>
                <a:gd name="connsiteY18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952" h="286756">
                  <a:moveTo>
                    <a:pt x="17517" y="137341"/>
                  </a:moveTo>
                  <a:cubicBezTo>
                    <a:pt x="30495" y="176280"/>
                    <a:pt x="49510" y="205559"/>
                    <a:pt x="75768" y="227594"/>
                  </a:cubicBezTo>
                  <a:cubicBezTo>
                    <a:pt x="131907" y="274380"/>
                    <a:pt x="198609" y="283738"/>
                    <a:pt x="256256" y="286756"/>
                  </a:cubicBezTo>
                  <a:cubicBezTo>
                    <a:pt x="258067" y="286756"/>
                    <a:pt x="259576" y="286756"/>
                    <a:pt x="260783" y="286756"/>
                  </a:cubicBezTo>
                  <a:cubicBezTo>
                    <a:pt x="266518" y="286756"/>
                    <a:pt x="274667" y="286152"/>
                    <a:pt x="280703" y="279814"/>
                  </a:cubicBezTo>
                  <a:cubicBezTo>
                    <a:pt x="287041" y="272871"/>
                    <a:pt x="287343" y="263212"/>
                    <a:pt x="286740" y="254760"/>
                  </a:cubicBezTo>
                  <a:cubicBezTo>
                    <a:pt x="284627" y="218840"/>
                    <a:pt x="279798" y="171450"/>
                    <a:pt x="259878" y="127078"/>
                  </a:cubicBezTo>
                  <a:cubicBezTo>
                    <a:pt x="244485" y="93573"/>
                    <a:pt x="226074" y="69425"/>
                    <a:pt x="201928" y="51012"/>
                  </a:cubicBezTo>
                  <a:cubicBezTo>
                    <a:pt x="153034" y="13885"/>
                    <a:pt x="97197" y="4528"/>
                    <a:pt x="48906" y="0"/>
                  </a:cubicBezTo>
                  <a:lnTo>
                    <a:pt x="48302" y="0"/>
                  </a:lnTo>
                  <a:lnTo>
                    <a:pt x="47699" y="0"/>
                  </a:lnTo>
                  <a:lnTo>
                    <a:pt x="38644" y="0"/>
                  </a:lnTo>
                  <a:cubicBezTo>
                    <a:pt x="25062" y="302"/>
                    <a:pt x="15102" y="906"/>
                    <a:pt x="8161" y="7546"/>
                  </a:cubicBezTo>
                  <a:cubicBezTo>
                    <a:pt x="917" y="14489"/>
                    <a:pt x="313" y="24450"/>
                    <a:pt x="11" y="37429"/>
                  </a:cubicBezTo>
                  <a:cubicBezTo>
                    <a:pt x="-290" y="68218"/>
                    <a:pt x="5444" y="100818"/>
                    <a:pt x="17517" y="137341"/>
                  </a:cubicBezTo>
                  <a:close/>
                  <a:moveTo>
                    <a:pt x="261689" y="274682"/>
                  </a:moveTo>
                  <a:cubicBezTo>
                    <a:pt x="261387" y="274682"/>
                    <a:pt x="261387" y="274682"/>
                    <a:pt x="261085" y="274682"/>
                  </a:cubicBezTo>
                  <a:cubicBezTo>
                    <a:pt x="261085" y="274682"/>
                    <a:pt x="260783" y="274682"/>
                    <a:pt x="260481" y="274682"/>
                  </a:cubicBezTo>
                  <a:cubicBezTo>
                    <a:pt x="261085" y="274682"/>
                    <a:pt x="261387" y="274682"/>
                    <a:pt x="261689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15327E40-31C3-0D4B-9F9D-05214D21FA4C}"/>
                </a:ext>
              </a:extLst>
            </p:cNvPr>
            <p:cNvSpPr/>
            <p:nvPr/>
          </p:nvSpPr>
          <p:spPr>
            <a:xfrm>
              <a:off x="10357456" y="5007064"/>
              <a:ext cx="286202" cy="290076"/>
            </a:xfrm>
            <a:custGeom>
              <a:avLst/>
              <a:gdLst>
                <a:gd name="connsiteX0" fmla="*/ 25655 w 286202"/>
                <a:gd name="connsiteY0" fmla="*/ 290076 h 290076"/>
                <a:gd name="connsiteX1" fmla="*/ 32295 w 286202"/>
                <a:gd name="connsiteY1" fmla="*/ 289775 h 290076"/>
                <a:gd name="connsiteX2" fmla="*/ 40444 w 286202"/>
                <a:gd name="connsiteY2" fmla="*/ 288869 h 290076"/>
                <a:gd name="connsiteX3" fmla="*/ 121633 w 286202"/>
                <a:gd name="connsiteY3" fmla="*/ 275286 h 290076"/>
                <a:gd name="connsiteX4" fmla="*/ 225761 w 286202"/>
                <a:gd name="connsiteY4" fmla="*/ 213709 h 290076"/>
                <a:gd name="connsiteX5" fmla="*/ 286124 w 286202"/>
                <a:gd name="connsiteY5" fmla="*/ 28676 h 290076"/>
                <a:gd name="connsiteX6" fmla="*/ 280088 w 286202"/>
                <a:gd name="connsiteY6" fmla="*/ 6641 h 290076"/>
                <a:gd name="connsiteX7" fmla="*/ 262281 w 286202"/>
                <a:gd name="connsiteY7" fmla="*/ 0 h 290076"/>
                <a:gd name="connsiteX8" fmla="*/ 256848 w 286202"/>
                <a:gd name="connsiteY8" fmla="*/ 302 h 290076"/>
                <a:gd name="connsiteX9" fmla="*/ 246888 w 286202"/>
                <a:gd name="connsiteY9" fmla="*/ 1207 h 290076"/>
                <a:gd name="connsiteX10" fmla="*/ 151513 w 286202"/>
                <a:gd name="connsiteY10" fmla="*/ 17809 h 290076"/>
                <a:gd name="connsiteX11" fmla="*/ 30484 w 286202"/>
                <a:gd name="connsiteY11" fmla="*/ 118023 h 290076"/>
                <a:gd name="connsiteX12" fmla="*/ 0 w 286202"/>
                <a:gd name="connsiteY12" fmla="*/ 236045 h 290076"/>
                <a:gd name="connsiteX13" fmla="*/ 0 w 286202"/>
                <a:gd name="connsiteY13" fmla="*/ 236347 h 290076"/>
                <a:gd name="connsiteX14" fmla="*/ 0 w 286202"/>
                <a:gd name="connsiteY14" fmla="*/ 236649 h 290076"/>
                <a:gd name="connsiteX15" fmla="*/ 0 w 286202"/>
                <a:gd name="connsiteY15" fmla="*/ 247214 h 290076"/>
                <a:gd name="connsiteX16" fmla="*/ 0 w 286202"/>
                <a:gd name="connsiteY16" fmla="*/ 260495 h 290076"/>
                <a:gd name="connsiteX17" fmla="*/ 25655 w 286202"/>
                <a:gd name="connsiteY17" fmla="*/ 290076 h 290076"/>
                <a:gd name="connsiteX18" fmla="*/ 261979 w 286202"/>
                <a:gd name="connsiteY18" fmla="*/ 12074 h 290076"/>
                <a:gd name="connsiteX19" fmla="*/ 261979 w 286202"/>
                <a:gd name="connsiteY19" fmla="*/ 12074 h 290076"/>
                <a:gd name="connsiteX20" fmla="*/ 260470 w 286202"/>
                <a:gd name="connsiteY20" fmla="*/ 12074 h 290076"/>
                <a:gd name="connsiteX21" fmla="*/ 261979 w 286202"/>
                <a:gd name="connsiteY21" fmla="*/ 12074 h 290076"/>
                <a:gd name="connsiteX22" fmla="*/ 25655 w 286202"/>
                <a:gd name="connsiteY22" fmla="*/ 278002 h 290076"/>
                <a:gd name="connsiteX23" fmla="*/ 25655 w 286202"/>
                <a:gd name="connsiteY23" fmla="*/ 278002 h 290076"/>
                <a:gd name="connsiteX24" fmla="*/ 23844 w 286202"/>
                <a:gd name="connsiteY24" fmla="*/ 278002 h 290076"/>
                <a:gd name="connsiteX25" fmla="*/ 25655 w 286202"/>
                <a:gd name="connsiteY25" fmla="*/ 278002 h 29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202" h="290076">
                  <a:moveTo>
                    <a:pt x="25655" y="290076"/>
                  </a:moveTo>
                  <a:cubicBezTo>
                    <a:pt x="27767" y="290076"/>
                    <a:pt x="29880" y="290076"/>
                    <a:pt x="32295" y="289775"/>
                  </a:cubicBezTo>
                  <a:cubicBezTo>
                    <a:pt x="35011" y="289473"/>
                    <a:pt x="37727" y="289171"/>
                    <a:pt x="40444" y="288869"/>
                  </a:cubicBezTo>
                  <a:cubicBezTo>
                    <a:pt x="67305" y="286152"/>
                    <a:pt x="94771" y="283436"/>
                    <a:pt x="121633" y="275286"/>
                  </a:cubicBezTo>
                  <a:cubicBezTo>
                    <a:pt x="183506" y="256873"/>
                    <a:pt x="210670" y="231216"/>
                    <a:pt x="225761" y="213709"/>
                  </a:cubicBezTo>
                  <a:cubicBezTo>
                    <a:pt x="274354" y="156659"/>
                    <a:pt x="283408" y="88140"/>
                    <a:pt x="286124" y="28676"/>
                  </a:cubicBezTo>
                  <a:cubicBezTo>
                    <a:pt x="286427" y="21733"/>
                    <a:pt x="286124" y="12979"/>
                    <a:pt x="280088" y="6641"/>
                  </a:cubicBezTo>
                  <a:cubicBezTo>
                    <a:pt x="273750" y="0"/>
                    <a:pt x="264997" y="0"/>
                    <a:pt x="262281" y="0"/>
                  </a:cubicBezTo>
                  <a:cubicBezTo>
                    <a:pt x="260470" y="0"/>
                    <a:pt x="258659" y="0"/>
                    <a:pt x="256848" y="302"/>
                  </a:cubicBezTo>
                  <a:cubicBezTo>
                    <a:pt x="253528" y="604"/>
                    <a:pt x="250208" y="905"/>
                    <a:pt x="246888" y="1207"/>
                  </a:cubicBezTo>
                  <a:cubicBezTo>
                    <a:pt x="215499" y="4226"/>
                    <a:pt x="182902" y="7244"/>
                    <a:pt x="151513" y="17809"/>
                  </a:cubicBezTo>
                  <a:cubicBezTo>
                    <a:pt x="93564" y="37429"/>
                    <a:pt x="54026" y="70029"/>
                    <a:pt x="30484" y="118023"/>
                  </a:cubicBezTo>
                  <a:cubicBezTo>
                    <a:pt x="12073" y="156056"/>
                    <a:pt x="1509" y="196805"/>
                    <a:pt x="0" y="236045"/>
                  </a:cubicBezTo>
                  <a:lnTo>
                    <a:pt x="0" y="236347"/>
                  </a:lnTo>
                  <a:lnTo>
                    <a:pt x="0" y="236649"/>
                  </a:lnTo>
                  <a:cubicBezTo>
                    <a:pt x="0" y="240875"/>
                    <a:pt x="0" y="244195"/>
                    <a:pt x="0" y="247214"/>
                  </a:cubicBezTo>
                  <a:cubicBezTo>
                    <a:pt x="0" y="252345"/>
                    <a:pt x="0" y="256269"/>
                    <a:pt x="0" y="260495"/>
                  </a:cubicBezTo>
                  <a:cubicBezTo>
                    <a:pt x="0" y="269551"/>
                    <a:pt x="1207" y="290076"/>
                    <a:pt x="25655" y="290076"/>
                  </a:cubicBezTo>
                  <a:close/>
                  <a:moveTo>
                    <a:pt x="261979" y="12074"/>
                  </a:moveTo>
                  <a:cubicBezTo>
                    <a:pt x="261979" y="12074"/>
                    <a:pt x="261979" y="12074"/>
                    <a:pt x="261979" y="12074"/>
                  </a:cubicBezTo>
                  <a:cubicBezTo>
                    <a:pt x="261677" y="12074"/>
                    <a:pt x="261074" y="12074"/>
                    <a:pt x="260470" y="12074"/>
                  </a:cubicBezTo>
                  <a:cubicBezTo>
                    <a:pt x="261074" y="12074"/>
                    <a:pt x="261677" y="12074"/>
                    <a:pt x="261979" y="12074"/>
                  </a:cubicBezTo>
                  <a:close/>
                  <a:moveTo>
                    <a:pt x="25655" y="278002"/>
                  </a:moveTo>
                  <a:cubicBezTo>
                    <a:pt x="25655" y="278002"/>
                    <a:pt x="25655" y="278002"/>
                    <a:pt x="25655" y="278002"/>
                  </a:cubicBezTo>
                  <a:cubicBezTo>
                    <a:pt x="25051" y="278002"/>
                    <a:pt x="24447" y="278002"/>
                    <a:pt x="23844" y="278002"/>
                  </a:cubicBezTo>
                  <a:cubicBezTo>
                    <a:pt x="24447" y="278002"/>
                    <a:pt x="25051" y="278002"/>
                    <a:pt x="25655" y="27800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06A7BE29-9031-5F49-BF44-C58F19E2085D}"/>
                </a:ext>
              </a:extLst>
            </p:cNvPr>
            <p:cNvSpPr/>
            <p:nvPr/>
          </p:nvSpPr>
          <p:spPr>
            <a:xfrm>
              <a:off x="10357453" y="2187496"/>
              <a:ext cx="286440" cy="286454"/>
            </a:xfrm>
            <a:custGeom>
              <a:avLst/>
              <a:gdLst>
                <a:gd name="connsiteX0" fmla="*/ 33807 w 286440"/>
                <a:gd name="connsiteY0" fmla="*/ 286454 h 286454"/>
                <a:gd name="connsiteX1" fmla="*/ 110167 w 286440"/>
                <a:gd name="connsiteY1" fmla="*/ 276191 h 286454"/>
                <a:gd name="connsiteX2" fmla="*/ 274357 w 286440"/>
                <a:gd name="connsiteY2" fmla="*/ 113495 h 286454"/>
                <a:gd name="connsiteX3" fmla="*/ 283411 w 286440"/>
                <a:gd name="connsiteY3" fmla="*/ 59464 h 286454"/>
                <a:gd name="connsiteX4" fmla="*/ 284618 w 286440"/>
                <a:gd name="connsiteY4" fmla="*/ 49503 h 286454"/>
                <a:gd name="connsiteX5" fmla="*/ 280393 w 286440"/>
                <a:gd name="connsiteY5" fmla="*/ 9357 h 286454"/>
                <a:gd name="connsiteX6" fmla="*/ 249909 w 286440"/>
                <a:gd name="connsiteY6" fmla="*/ 0 h 286454"/>
                <a:gd name="connsiteX7" fmla="*/ 235724 w 286440"/>
                <a:gd name="connsiteY7" fmla="*/ 302 h 286454"/>
                <a:gd name="connsiteX8" fmla="*/ 160269 w 286440"/>
                <a:gd name="connsiteY8" fmla="*/ 13583 h 286454"/>
                <a:gd name="connsiteX9" fmla="*/ 71534 w 286440"/>
                <a:gd name="connsiteY9" fmla="*/ 60973 h 286454"/>
                <a:gd name="connsiteX10" fmla="*/ 3 w 286440"/>
                <a:gd name="connsiteY10" fmla="*/ 260495 h 286454"/>
                <a:gd name="connsiteX11" fmla="*/ 28676 w 286440"/>
                <a:gd name="connsiteY11" fmla="*/ 286454 h 286454"/>
                <a:gd name="connsiteX12" fmla="*/ 33807 w 286440"/>
                <a:gd name="connsiteY12" fmla="*/ 286454 h 286454"/>
                <a:gd name="connsiteX13" fmla="*/ 249607 w 286440"/>
                <a:gd name="connsiteY13" fmla="*/ 12074 h 286454"/>
                <a:gd name="connsiteX14" fmla="*/ 249909 w 286440"/>
                <a:gd name="connsiteY14" fmla="*/ 12074 h 286454"/>
                <a:gd name="connsiteX15" fmla="*/ 249004 w 286440"/>
                <a:gd name="connsiteY15" fmla="*/ 12074 h 286454"/>
                <a:gd name="connsiteX16" fmla="*/ 249607 w 286440"/>
                <a:gd name="connsiteY16" fmla="*/ 12074 h 286454"/>
                <a:gd name="connsiteX17" fmla="*/ 36523 w 286440"/>
                <a:gd name="connsiteY17" fmla="*/ 274380 h 286454"/>
                <a:gd name="connsiteX18" fmla="*/ 33807 w 286440"/>
                <a:gd name="connsiteY18" fmla="*/ 274380 h 286454"/>
                <a:gd name="connsiteX19" fmla="*/ 28978 w 286440"/>
                <a:gd name="connsiteY19" fmla="*/ 274380 h 286454"/>
                <a:gd name="connsiteX20" fmla="*/ 36523 w 286440"/>
                <a:gd name="connsiteY20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440" h="286454">
                  <a:moveTo>
                    <a:pt x="33807" y="286454"/>
                  </a:moveTo>
                  <a:cubicBezTo>
                    <a:pt x="56443" y="286454"/>
                    <a:pt x="79985" y="283134"/>
                    <a:pt x="110167" y="276191"/>
                  </a:cubicBezTo>
                  <a:cubicBezTo>
                    <a:pt x="197695" y="255666"/>
                    <a:pt x="252927" y="201031"/>
                    <a:pt x="274357" y="113495"/>
                  </a:cubicBezTo>
                  <a:cubicBezTo>
                    <a:pt x="278884" y="95384"/>
                    <a:pt x="280997" y="76971"/>
                    <a:pt x="283411" y="59464"/>
                  </a:cubicBezTo>
                  <a:cubicBezTo>
                    <a:pt x="283713" y="56144"/>
                    <a:pt x="284317" y="52824"/>
                    <a:pt x="284618" y="49503"/>
                  </a:cubicBezTo>
                  <a:cubicBezTo>
                    <a:pt x="287033" y="31694"/>
                    <a:pt x="288240" y="18413"/>
                    <a:pt x="280393" y="9357"/>
                  </a:cubicBezTo>
                  <a:cubicBezTo>
                    <a:pt x="272848" y="604"/>
                    <a:pt x="260775" y="0"/>
                    <a:pt x="249909" y="0"/>
                  </a:cubicBezTo>
                  <a:cubicBezTo>
                    <a:pt x="246287" y="0"/>
                    <a:pt x="241760" y="0"/>
                    <a:pt x="235724" y="302"/>
                  </a:cubicBezTo>
                  <a:cubicBezTo>
                    <a:pt x="210673" y="604"/>
                    <a:pt x="183811" y="7546"/>
                    <a:pt x="160269" y="13583"/>
                  </a:cubicBezTo>
                  <a:cubicBezTo>
                    <a:pt x="122843" y="23846"/>
                    <a:pt x="93869" y="39240"/>
                    <a:pt x="71534" y="60973"/>
                  </a:cubicBezTo>
                  <a:cubicBezTo>
                    <a:pt x="22338" y="108665"/>
                    <a:pt x="-299" y="172054"/>
                    <a:pt x="3" y="260495"/>
                  </a:cubicBezTo>
                  <a:cubicBezTo>
                    <a:pt x="3" y="268042"/>
                    <a:pt x="2719" y="285549"/>
                    <a:pt x="28676" y="286454"/>
                  </a:cubicBezTo>
                  <a:cubicBezTo>
                    <a:pt x="30185" y="286454"/>
                    <a:pt x="31996" y="286454"/>
                    <a:pt x="33807" y="286454"/>
                  </a:cubicBezTo>
                  <a:close/>
                  <a:moveTo>
                    <a:pt x="249607" y="12074"/>
                  </a:moveTo>
                  <a:cubicBezTo>
                    <a:pt x="249607" y="12074"/>
                    <a:pt x="249909" y="12074"/>
                    <a:pt x="249909" y="12074"/>
                  </a:cubicBezTo>
                  <a:cubicBezTo>
                    <a:pt x="249607" y="12074"/>
                    <a:pt x="249306" y="12074"/>
                    <a:pt x="249004" y="12074"/>
                  </a:cubicBezTo>
                  <a:cubicBezTo>
                    <a:pt x="249306" y="12074"/>
                    <a:pt x="249607" y="12074"/>
                    <a:pt x="249607" y="12074"/>
                  </a:cubicBezTo>
                  <a:close/>
                  <a:moveTo>
                    <a:pt x="36523" y="274380"/>
                  </a:moveTo>
                  <a:cubicBezTo>
                    <a:pt x="35617" y="274380"/>
                    <a:pt x="34712" y="274380"/>
                    <a:pt x="33807" y="274380"/>
                  </a:cubicBezTo>
                  <a:cubicBezTo>
                    <a:pt x="32297" y="274380"/>
                    <a:pt x="30487" y="274380"/>
                    <a:pt x="28978" y="274380"/>
                  </a:cubicBezTo>
                  <a:cubicBezTo>
                    <a:pt x="31392" y="274380"/>
                    <a:pt x="33807" y="274380"/>
                    <a:pt x="36523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B242D3B1-4327-E044-B517-ABC80B9C5155}"/>
                </a:ext>
              </a:extLst>
            </p:cNvPr>
            <p:cNvSpPr/>
            <p:nvPr/>
          </p:nvSpPr>
          <p:spPr>
            <a:xfrm>
              <a:off x="10356852" y="1252067"/>
              <a:ext cx="286639" cy="286454"/>
            </a:xfrm>
            <a:custGeom>
              <a:avLst/>
              <a:gdLst>
                <a:gd name="connsiteX0" fmla="*/ 34407 w 286639"/>
                <a:gd name="connsiteY0" fmla="*/ 286454 h 286454"/>
                <a:gd name="connsiteX1" fmla="*/ 40444 w 286639"/>
                <a:gd name="connsiteY1" fmla="*/ 286454 h 286454"/>
                <a:gd name="connsiteX2" fmla="*/ 152721 w 286639"/>
                <a:gd name="connsiteY2" fmla="*/ 262910 h 286454"/>
                <a:gd name="connsiteX3" fmla="*/ 258055 w 286639"/>
                <a:gd name="connsiteY3" fmla="*/ 162093 h 286454"/>
                <a:gd name="connsiteX4" fmla="*/ 286427 w 286639"/>
                <a:gd name="connsiteY4" fmla="*/ 32298 h 286454"/>
                <a:gd name="connsiteX5" fmla="*/ 280390 w 286639"/>
                <a:gd name="connsiteY5" fmla="*/ 7244 h 286454"/>
                <a:gd name="connsiteX6" fmla="*/ 256848 w 286639"/>
                <a:gd name="connsiteY6" fmla="*/ 0 h 286454"/>
                <a:gd name="connsiteX7" fmla="*/ 254132 w 286639"/>
                <a:gd name="connsiteY7" fmla="*/ 0 h 286454"/>
                <a:gd name="connsiteX8" fmla="*/ 152419 w 286639"/>
                <a:gd name="connsiteY8" fmla="*/ 16904 h 286454"/>
                <a:gd name="connsiteX9" fmla="*/ 51611 w 286639"/>
                <a:gd name="connsiteY9" fmla="*/ 83612 h 286454"/>
                <a:gd name="connsiteX10" fmla="*/ 0 w 286639"/>
                <a:gd name="connsiteY10" fmla="*/ 233329 h 286454"/>
                <a:gd name="connsiteX11" fmla="*/ 0 w 286639"/>
                <a:gd name="connsiteY11" fmla="*/ 233933 h 286454"/>
                <a:gd name="connsiteX12" fmla="*/ 0 w 286639"/>
                <a:gd name="connsiteY12" fmla="*/ 234536 h 286454"/>
                <a:gd name="connsiteX13" fmla="*/ 0 w 286639"/>
                <a:gd name="connsiteY13" fmla="*/ 246007 h 286454"/>
                <a:gd name="connsiteX14" fmla="*/ 5735 w 286639"/>
                <a:gd name="connsiteY14" fmla="*/ 276493 h 286454"/>
                <a:gd name="connsiteX15" fmla="*/ 34407 w 286639"/>
                <a:gd name="connsiteY15" fmla="*/ 286454 h 286454"/>
                <a:gd name="connsiteX16" fmla="*/ 256848 w 286639"/>
                <a:gd name="connsiteY16" fmla="*/ 12074 h 286454"/>
                <a:gd name="connsiteX17" fmla="*/ 257150 w 286639"/>
                <a:gd name="connsiteY17" fmla="*/ 12074 h 286454"/>
                <a:gd name="connsiteX18" fmla="*/ 254434 w 286639"/>
                <a:gd name="connsiteY18" fmla="*/ 12074 h 286454"/>
                <a:gd name="connsiteX19" fmla="*/ 256848 w 286639"/>
                <a:gd name="connsiteY19" fmla="*/ 12074 h 286454"/>
                <a:gd name="connsiteX20" fmla="*/ 35011 w 286639"/>
                <a:gd name="connsiteY20" fmla="*/ 274380 h 286454"/>
                <a:gd name="connsiteX21" fmla="*/ 34106 w 286639"/>
                <a:gd name="connsiteY21" fmla="*/ 274380 h 286454"/>
                <a:gd name="connsiteX22" fmla="*/ 32295 w 286639"/>
                <a:gd name="connsiteY22" fmla="*/ 274380 h 286454"/>
                <a:gd name="connsiteX23" fmla="*/ 35011 w 286639"/>
                <a:gd name="connsiteY23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639" h="286454">
                  <a:moveTo>
                    <a:pt x="34407" y="286454"/>
                  </a:moveTo>
                  <a:cubicBezTo>
                    <a:pt x="36218" y="286454"/>
                    <a:pt x="38331" y="286454"/>
                    <a:pt x="40444" y="286454"/>
                  </a:cubicBezTo>
                  <a:cubicBezTo>
                    <a:pt x="79982" y="285247"/>
                    <a:pt x="117710" y="277399"/>
                    <a:pt x="152721" y="262910"/>
                  </a:cubicBezTo>
                  <a:cubicBezTo>
                    <a:pt x="200710" y="243290"/>
                    <a:pt x="236325" y="209181"/>
                    <a:pt x="258055" y="162093"/>
                  </a:cubicBezTo>
                  <a:cubicBezTo>
                    <a:pt x="278579" y="117721"/>
                    <a:pt x="283710" y="71538"/>
                    <a:pt x="286427" y="32298"/>
                  </a:cubicBezTo>
                  <a:cubicBezTo>
                    <a:pt x="287030" y="23846"/>
                    <a:pt x="286728" y="14187"/>
                    <a:pt x="280390" y="7244"/>
                  </a:cubicBezTo>
                  <a:cubicBezTo>
                    <a:pt x="274052" y="604"/>
                    <a:pt x="264997" y="0"/>
                    <a:pt x="256848" y="0"/>
                  </a:cubicBezTo>
                  <a:cubicBezTo>
                    <a:pt x="255943" y="0"/>
                    <a:pt x="255037" y="0"/>
                    <a:pt x="254132" y="0"/>
                  </a:cubicBezTo>
                  <a:cubicBezTo>
                    <a:pt x="217008" y="604"/>
                    <a:pt x="183506" y="6339"/>
                    <a:pt x="152419" y="16904"/>
                  </a:cubicBezTo>
                  <a:cubicBezTo>
                    <a:pt x="106844" y="31996"/>
                    <a:pt x="74851" y="53427"/>
                    <a:pt x="51611" y="83612"/>
                  </a:cubicBezTo>
                  <a:cubicBezTo>
                    <a:pt x="14789" y="131606"/>
                    <a:pt x="4829" y="188957"/>
                    <a:pt x="0" y="233329"/>
                  </a:cubicBezTo>
                  <a:lnTo>
                    <a:pt x="0" y="233933"/>
                  </a:lnTo>
                  <a:lnTo>
                    <a:pt x="0" y="234536"/>
                  </a:lnTo>
                  <a:lnTo>
                    <a:pt x="0" y="246007"/>
                  </a:lnTo>
                  <a:cubicBezTo>
                    <a:pt x="0" y="259892"/>
                    <a:pt x="302" y="269249"/>
                    <a:pt x="5735" y="276493"/>
                  </a:cubicBezTo>
                  <a:cubicBezTo>
                    <a:pt x="12677" y="285851"/>
                    <a:pt x="23542" y="286454"/>
                    <a:pt x="34407" y="286454"/>
                  </a:cubicBezTo>
                  <a:close/>
                  <a:moveTo>
                    <a:pt x="256848" y="12074"/>
                  </a:moveTo>
                  <a:cubicBezTo>
                    <a:pt x="256848" y="12074"/>
                    <a:pt x="257150" y="12074"/>
                    <a:pt x="257150" y="12074"/>
                  </a:cubicBezTo>
                  <a:cubicBezTo>
                    <a:pt x="256245" y="12074"/>
                    <a:pt x="255339" y="12074"/>
                    <a:pt x="254434" y="12074"/>
                  </a:cubicBezTo>
                  <a:cubicBezTo>
                    <a:pt x="255037" y="12074"/>
                    <a:pt x="255943" y="12074"/>
                    <a:pt x="256848" y="12074"/>
                  </a:cubicBezTo>
                  <a:close/>
                  <a:moveTo>
                    <a:pt x="35011" y="274380"/>
                  </a:moveTo>
                  <a:cubicBezTo>
                    <a:pt x="34709" y="274380"/>
                    <a:pt x="34407" y="274380"/>
                    <a:pt x="34106" y="274380"/>
                  </a:cubicBezTo>
                  <a:cubicBezTo>
                    <a:pt x="33502" y="274380"/>
                    <a:pt x="32898" y="274380"/>
                    <a:pt x="32295" y="274380"/>
                  </a:cubicBezTo>
                  <a:cubicBezTo>
                    <a:pt x="33502" y="274380"/>
                    <a:pt x="34407" y="274380"/>
                    <a:pt x="35011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BBDFAB39-6555-3047-B6A8-024D6922A96A}"/>
                </a:ext>
              </a:extLst>
            </p:cNvPr>
            <p:cNvSpPr/>
            <p:nvPr/>
          </p:nvSpPr>
          <p:spPr>
            <a:xfrm>
              <a:off x="10362587" y="1561462"/>
              <a:ext cx="286788" cy="286454"/>
            </a:xfrm>
            <a:custGeom>
              <a:avLst/>
              <a:gdLst>
                <a:gd name="connsiteX0" fmla="*/ 279183 w 286788"/>
                <a:gd name="connsiteY0" fmla="*/ 189259 h 286454"/>
                <a:gd name="connsiteX1" fmla="*/ 223648 w 286788"/>
                <a:gd name="connsiteY1" fmla="*/ 72142 h 286454"/>
                <a:gd name="connsiteX2" fmla="*/ 28975 w 286788"/>
                <a:gd name="connsiteY2" fmla="*/ 0 h 286454"/>
                <a:gd name="connsiteX3" fmla="*/ 27164 w 286788"/>
                <a:gd name="connsiteY3" fmla="*/ 0 h 286454"/>
                <a:gd name="connsiteX4" fmla="*/ 5433 w 286788"/>
                <a:gd name="connsiteY4" fmla="*/ 8150 h 286454"/>
                <a:gd name="connsiteX5" fmla="*/ 0 w 286788"/>
                <a:gd name="connsiteY5" fmla="*/ 30185 h 286454"/>
                <a:gd name="connsiteX6" fmla="*/ 12375 w 286788"/>
                <a:gd name="connsiteY6" fmla="*/ 118626 h 286454"/>
                <a:gd name="connsiteX7" fmla="*/ 84509 w 286788"/>
                <a:gd name="connsiteY7" fmla="*/ 234838 h 286454"/>
                <a:gd name="connsiteX8" fmla="*/ 238739 w 286788"/>
                <a:gd name="connsiteY8" fmla="*/ 286454 h 286454"/>
                <a:gd name="connsiteX9" fmla="*/ 239343 w 286788"/>
                <a:gd name="connsiteY9" fmla="*/ 286454 h 286454"/>
                <a:gd name="connsiteX10" fmla="*/ 239946 w 286788"/>
                <a:gd name="connsiteY10" fmla="*/ 286454 h 286454"/>
                <a:gd name="connsiteX11" fmla="*/ 249605 w 286788"/>
                <a:gd name="connsiteY11" fmla="*/ 286454 h 286454"/>
                <a:gd name="connsiteX12" fmla="*/ 252623 w 286788"/>
                <a:gd name="connsiteY12" fmla="*/ 286454 h 286454"/>
                <a:gd name="connsiteX13" fmla="*/ 279485 w 286788"/>
                <a:gd name="connsiteY13" fmla="*/ 278908 h 286454"/>
                <a:gd name="connsiteX14" fmla="*/ 286728 w 286788"/>
                <a:gd name="connsiteY14" fmla="*/ 248120 h 286454"/>
                <a:gd name="connsiteX15" fmla="*/ 279183 w 286788"/>
                <a:gd name="connsiteY15" fmla="*/ 189259 h 286454"/>
                <a:gd name="connsiteX16" fmla="*/ 26560 w 286788"/>
                <a:gd name="connsiteY16" fmla="*/ 11772 h 286454"/>
                <a:gd name="connsiteX17" fmla="*/ 27164 w 286788"/>
                <a:gd name="connsiteY17" fmla="*/ 11772 h 286454"/>
                <a:gd name="connsiteX18" fmla="*/ 28673 w 286788"/>
                <a:gd name="connsiteY18" fmla="*/ 11772 h 286454"/>
                <a:gd name="connsiteX19" fmla="*/ 26560 w 286788"/>
                <a:gd name="connsiteY19" fmla="*/ 11772 h 286454"/>
                <a:gd name="connsiteX20" fmla="*/ 252019 w 286788"/>
                <a:gd name="connsiteY20" fmla="*/ 274078 h 286454"/>
                <a:gd name="connsiteX21" fmla="*/ 249001 w 286788"/>
                <a:gd name="connsiteY21" fmla="*/ 274078 h 286454"/>
                <a:gd name="connsiteX22" fmla="*/ 252623 w 286788"/>
                <a:gd name="connsiteY22" fmla="*/ 274078 h 286454"/>
                <a:gd name="connsiteX23" fmla="*/ 252019 w 286788"/>
                <a:gd name="connsiteY23" fmla="*/ 274078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788" h="286454">
                  <a:moveTo>
                    <a:pt x="279183" y="189259"/>
                  </a:moveTo>
                  <a:cubicBezTo>
                    <a:pt x="268619" y="138247"/>
                    <a:pt x="251114" y="100818"/>
                    <a:pt x="223648" y="72142"/>
                  </a:cubicBezTo>
                  <a:cubicBezTo>
                    <a:pt x="165095" y="11168"/>
                    <a:pt x="88735" y="1509"/>
                    <a:pt x="28975" y="0"/>
                  </a:cubicBezTo>
                  <a:cubicBezTo>
                    <a:pt x="28371" y="0"/>
                    <a:pt x="27768" y="0"/>
                    <a:pt x="27164" y="0"/>
                  </a:cubicBezTo>
                  <a:cubicBezTo>
                    <a:pt x="20222" y="0"/>
                    <a:pt x="11168" y="906"/>
                    <a:pt x="5433" y="8150"/>
                  </a:cubicBezTo>
                  <a:cubicBezTo>
                    <a:pt x="906" y="13885"/>
                    <a:pt x="0" y="21129"/>
                    <a:pt x="0" y="30185"/>
                  </a:cubicBezTo>
                  <a:cubicBezTo>
                    <a:pt x="0" y="60370"/>
                    <a:pt x="4226" y="90253"/>
                    <a:pt x="12375" y="118626"/>
                  </a:cubicBezTo>
                  <a:cubicBezTo>
                    <a:pt x="32898" y="188957"/>
                    <a:pt x="63382" y="218538"/>
                    <a:pt x="84509" y="234838"/>
                  </a:cubicBezTo>
                  <a:cubicBezTo>
                    <a:pt x="131895" y="271060"/>
                    <a:pt x="186524" y="281021"/>
                    <a:pt x="238739" y="286454"/>
                  </a:cubicBezTo>
                  <a:lnTo>
                    <a:pt x="239343" y="286454"/>
                  </a:lnTo>
                  <a:lnTo>
                    <a:pt x="239946" y="286454"/>
                  </a:lnTo>
                  <a:lnTo>
                    <a:pt x="249605" y="286454"/>
                  </a:lnTo>
                  <a:cubicBezTo>
                    <a:pt x="250510" y="286454"/>
                    <a:pt x="251717" y="286454"/>
                    <a:pt x="252623" y="286454"/>
                  </a:cubicBezTo>
                  <a:cubicBezTo>
                    <a:pt x="262884" y="286454"/>
                    <a:pt x="272543" y="285851"/>
                    <a:pt x="279485" y="278908"/>
                  </a:cubicBezTo>
                  <a:cubicBezTo>
                    <a:pt x="286427" y="271664"/>
                    <a:pt x="287030" y="261703"/>
                    <a:pt x="286728" y="248120"/>
                  </a:cubicBezTo>
                  <a:cubicBezTo>
                    <a:pt x="286427" y="225783"/>
                    <a:pt x="282503" y="204955"/>
                    <a:pt x="279183" y="189259"/>
                  </a:cubicBezTo>
                  <a:close/>
                  <a:moveTo>
                    <a:pt x="26560" y="11772"/>
                  </a:moveTo>
                  <a:cubicBezTo>
                    <a:pt x="26862" y="11772"/>
                    <a:pt x="26862" y="11772"/>
                    <a:pt x="27164" y="11772"/>
                  </a:cubicBezTo>
                  <a:cubicBezTo>
                    <a:pt x="27768" y="11772"/>
                    <a:pt x="28069" y="11772"/>
                    <a:pt x="28673" y="11772"/>
                  </a:cubicBezTo>
                  <a:cubicBezTo>
                    <a:pt x="27768" y="11772"/>
                    <a:pt x="27164" y="11772"/>
                    <a:pt x="26560" y="11772"/>
                  </a:cubicBezTo>
                  <a:close/>
                  <a:moveTo>
                    <a:pt x="252019" y="274078"/>
                  </a:moveTo>
                  <a:cubicBezTo>
                    <a:pt x="251114" y="274078"/>
                    <a:pt x="250208" y="274078"/>
                    <a:pt x="249001" y="274078"/>
                  </a:cubicBezTo>
                  <a:cubicBezTo>
                    <a:pt x="250208" y="274078"/>
                    <a:pt x="251416" y="274078"/>
                    <a:pt x="252623" y="274078"/>
                  </a:cubicBezTo>
                  <a:cubicBezTo>
                    <a:pt x="252623" y="274078"/>
                    <a:pt x="252321" y="274078"/>
                    <a:pt x="252019" y="274078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C7C86567-351F-8449-9EC5-E2EDA412CCF4}"/>
                </a:ext>
              </a:extLst>
            </p:cNvPr>
            <p:cNvSpPr/>
            <p:nvPr/>
          </p:nvSpPr>
          <p:spPr>
            <a:xfrm>
              <a:off x="10672460" y="309394"/>
              <a:ext cx="286142" cy="287359"/>
            </a:xfrm>
            <a:custGeom>
              <a:avLst/>
              <a:gdLst>
                <a:gd name="connsiteX0" fmla="*/ 24543 w 286142"/>
                <a:gd name="connsiteY0" fmla="*/ 154546 h 287359"/>
                <a:gd name="connsiteX1" fmla="*/ 128368 w 286142"/>
                <a:gd name="connsiteY1" fmla="*/ 259892 h 287359"/>
                <a:gd name="connsiteX2" fmla="*/ 234910 w 286142"/>
                <a:gd name="connsiteY2" fmla="*/ 285549 h 287359"/>
                <a:gd name="connsiteX3" fmla="*/ 255434 w 286142"/>
                <a:gd name="connsiteY3" fmla="*/ 287360 h 287359"/>
                <a:gd name="connsiteX4" fmla="*/ 277769 w 286142"/>
                <a:gd name="connsiteY4" fmla="*/ 279512 h 287359"/>
                <a:gd name="connsiteX5" fmla="*/ 285918 w 286142"/>
                <a:gd name="connsiteY5" fmla="*/ 236649 h 287359"/>
                <a:gd name="connsiteX6" fmla="*/ 273845 w 286142"/>
                <a:gd name="connsiteY6" fmla="*/ 163300 h 287359"/>
                <a:gd name="connsiteX7" fmla="*/ 179074 w 286142"/>
                <a:gd name="connsiteY7" fmla="*/ 35316 h 287359"/>
                <a:gd name="connsiteX8" fmla="*/ 35710 w 286142"/>
                <a:gd name="connsiteY8" fmla="*/ 0 h 287359"/>
                <a:gd name="connsiteX9" fmla="*/ 33597 w 286142"/>
                <a:gd name="connsiteY9" fmla="*/ 0 h 287359"/>
                <a:gd name="connsiteX10" fmla="*/ 6735 w 286142"/>
                <a:gd name="connsiteY10" fmla="*/ 7546 h 287359"/>
                <a:gd name="connsiteX11" fmla="*/ 95 w 286142"/>
                <a:gd name="connsiteY11" fmla="*/ 35316 h 287359"/>
                <a:gd name="connsiteX12" fmla="*/ 24543 w 286142"/>
                <a:gd name="connsiteY12" fmla="*/ 154546 h 287359"/>
                <a:gd name="connsiteX13" fmla="*/ 255434 w 286142"/>
                <a:gd name="connsiteY13" fmla="*/ 275286 h 287359"/>
                <a:gd name="connsiteX14" fmla="*/ 255434 w 286142"/>
                <a:gd name="connsiteY14" fmla="*/ 275286 h 287359"/>
                <a:gd name="connsiteX15" fmla="*/ 255434 w 286142"/>
                <a:gd name="connsiteY15" fmla="*/ 275286 h 287359"/>
                <a:gd name="connsiteX16" fmla="*/ 255434 w 286142"/>
                <a:gd name="connsiteY16" fmla="*/ 275286 h 287359"/>
                <a:gd name="connsiteX17" fmla="*/ 35106 w 286142"/>
                <a:gd name="connsiteY17" fmla="*/ 12074 h 287359"/>
                <a:gd name="connsiteX18" fmla="*/ 38728 w 286142"/>
                <a:gd name="connsiteY18" fmla="*/ 12074 h 287359"/>
                <a:gd name="connsiteX19" fmla="*/ 32993 w 286142"/>
                <a:gd name="connsiteY19" fmla="*/ 12074 h 287359"/>
                <a:gd name="connsiteX20" fmla="*/ 35106 w 286142"/>
                <a:gd name="connsiteY20" fmla="*/ 12074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142" h="287359">
                  <a:moveTo>
                    <a:pt x="24543" y="154546"/>
                  </a:moveTo>
                  <a:cubicBezTo>
                    <a:pt x="44764" y="202842"/>
                    <a:pt x="79775" y="238460"/>
                    <a:pt x="128368" y="259892"/>
                  </a:cubicBezTo>
                  <a:cubicBezTo>
                    <a:pt x="162776" y="274984"/>
                    <a:pt x="198390" y="280719"/>
                    <a:pt x="234910" y="285549"/>
                  </a:cubicBezTo>
                  <a:cubicBezTo>
                    <a:pt x="244267" y="287058"/>
                    <a:pt x="250303" y="287360"/>
                    <a:pt x="255434" y="287360"/>
                  </a:cubicBezTo>
                  <a:cubicBezTo>
                    <a:pt x="261772" y="287360"/>
                    <a:pt x="270827" y="286454"/>
                    <a:pt x="277769" y="279512"/>
                  </a:cubicBezTo>
                  <a:cubicBezTo>
                    <a:pt x="286521" y="270456"/>
                    <a:pt x="286521" y="255968"/>
                    <a:pt x="285918" y="236649"/>
                  </a:cubicBezTo>
                  <a:cubicBezTo>
                    <a:pt x="285918" y="216727"/>
                    <a:pt x="281994" y="192579"/>
                    <a:pt x="273845" y="163300"/>
                  </a:cubicBezTo>
                  <a:cubicBezTo>
                    <a:pt x="256642" y="102327"/>
                    <a:pt x="225554" y="60672"/>
                    <a:pt x="179074" y="35316"/>
                  </a:cubicBezTo>
                  <a:cubicBezTo>
                    <a:pt x="135914" y="11772"/>
                    <a:pt x="87623" y="0"/>
                    <a:pt x="35710" y="0"/>
                  </a:cubicBezTo>
                  <a:lnTo>
                    <a:pt x="33597" y="0"/>
                  </a:lnTo>
                  <a:cubicBezTo>
                    <a:pt x="23335" y="0"/>
                    <a:pt x="13375" y="604"/>
                    <a:pt x="6735" y="7546"/>
                  </a:cubicBezTo>
                  <a:cubicBezTo>
                    <a:pt x="-207" y="14791"/>
                    <a:pt x="-207" y="24752"/>
                    <a:pt x="95" y="35316"/>
                  </a:cubicBezTo>
                  <a:cubicBezTo>
                    <a:pt x="1906" y="80895"/>
                    <a:pt x="10055" y="119834"/>
                    <a:pt x="24543" y="154546"/>
                  </a:cubicBezTo>
                  <a:close/>
                  <a:moveTo>
                    <a:pt x="255434" y="275286"/>
                  </a:moveTo>
                  <a:cubicBezTo>
                    <a:pt x="255434" y="275286"/>
                    <a:pt x="255434" y="275286"/>
                    <a:pt x="255434" y="275286"/>
                  </a:cubicBezTo>
                  <a:cubicBezTo>
                    <a:pt x="255133" y="275286"/>
                    <a:pt x="255133" y="275286"/>
                    <a:pt x="255434" y="275286"/>
                  </a:cubicBezTo>
                  <a:cubicBezTo>
                    <a:pt x="255133" y="275286"/>
                    <a:pt x="255434" y="275286"/>
                    <a:pt x="255434" y="275286"/>
                  </a:cubicBezTo>
                  <a:close/>
                  <a:moveTo>
                    <a:pt x="35106" y="12074"/>
                  </a:moveTo>
                  <a:cubicBezTo>
                    <a:pt x="36314" y="12074"/>
                    <a:pt x="37521" y="12074"/>
                    <a:pt x="38728" y="12074"/>
                  </a:cubicBezTo>
                  <a:cubicBezTo>
                    <a:pt x="36917" y="12074"/>
                    <a:pt x="34805" y="12074"/>
                    <a:pt x="32993" y="12074"/>
                  </a:cubicBezTo>
                  <a:cubicBezTo>
                    <a:pt x="33597" y="12074"/>
                    <a:pt x="34201" y="12074"/>
                    <a:pt x="35106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8A643DFA-5C5B-5D40-9CA3-E3AB48438332}"/>
                </a:ext>
              </a:extLst>
            </p:cNvPr>
            <p:cNvSpPr/>
            <p:nvPr/>
          </p:nvSpPr>
          <p:spPr>
            <a:xfrm>
              <a:off x="10671572" y="4382841"/>
              <a:ext cx="287006" cy="286756"/>
            </a:xfrm>
            <a:custGeom>
              <a:avLst/>
              <a:gdLst>
                <a:gd name="connsiteX0" fmla="*/ 31165 w 287006"/>
                <a:gd name="connsiteY0" fmla="*/ 286756 h 286756"/>
                <a:gd name="connsiteX1" fmla="*/ 31165 w 287006"/>
                <a:gd name="connsiteY1" fmla="*/ 286756 h 286756"/>
                <a:gd name="connsiteX2" fmla="*/ 31165 w 287006"/>
                <a:gd name="connsiteY2" fmla="*/ 286756 h 286756"/>
                <a:gd name="connsiteX3" fmla="*/ 117184 w 287006"/>
                <a:gd name="connsiteY3" fmla="*/ 274682 h 286756"/>
                <a:gd name="connsiteX4" fmla="*/ 230969 w 287006"/>
                <a:gd name="connsiteY4" fmla="*/ 207370 h 286756"/>
                <a:gd name="connsiteX5" fmla="*/ 286504 w 287006"/>
                <a:gd name="connsiteY5" fmla="*/ 49201 h 286756"/>
                <a:gd name="connsiteX6" fmla="*/ 286504 w 287006"/>
                <a:gd name="connsiteY6" fmla="*/ 48598 h 286756"/>
                <a:gd name="connsiteX7" fmla="*/ 286504 w 287006"/>
                <a:gd name="connsiteY7" fmla="*/ 47994 h 286756"/>
                <a:gd name="connsiteX8" fmla="*/ 286504 w 287006"/>
                <a:gd name="connsiteY8" fmla="*/ 46787 h 286756"/>
                <a:gd name="connsiteX9" fmla="*/ 286806 w 287006"/>
                <a:gd name="connsiteY9" fmla="*/ 43466 h 286756"/>
                <a:gd name="connsiteX10" fmla="*/ 279261 w 287006"/>
                <a:gd name="connsiteY10" fmla="*/ 8150 h 286756"/>
                <a:gd name="connsiteX11" fmla="*/ 251795 w 287006"/>
                <a:gd name="connsiteY11" fmla="*/ 0 h 286756"/>
                <a:gd name="connsiteX12" fmla="*/ 244250 w 287006"/>
                <a:gd name="connsiteY12" fmla="*/ 0 h 286756"/>
                <a:gd name="connsiteX13" fmla="*/ 134086 w 287006"/>
                <a:gd name="connsiteY13" fmla="*/ 23242 h 286756"/>
                <a:gd name="connsiteX14" fmla="*/ 44747 w 287006"/>
                <a:gd name="connsiteY14" fmla="*/ 94177 h 286756"/>
                <a:gd name="connsiteX15" fmla="*/ 78 w 287006"/>
                <a:gd name="connsiteY15" fmla="*/ 255968 h 286756"/>
                <a:gd name="connsiteX16" fmla="*/ 6114 w 287006"/>
                <a:gd name="connsiteY16" fmla="*/ 279210 h 286756"/>
                <a:gd name="connsiteX17" fmla="*/ 31165 w 287006"/>
                <a:gd name="connsiteY17" fmla="*/ 286756 h 286756"/>
                <a:gd name="connsiteX18" fmla="*/ 251795 w 287006"/>
                <a:gd name="connsiteY18" fmla="*/ 12376 h 286756"/>
                <a:gd name="connsiteX19" fmla="*/ 253002 w 287006"/>
                <a:gd name="connsiteY19" fmla="*/ 12376 h 286756"/>
                <a:gd name="connsiteX20" fmla="*/ 250286 w 287006"/>
                <a:gd name="connsiteY20" fmla="*/ 12376 h 286756"/>
                <a:gd name="connsiteX21" fmla="*/ 251795 w 287006"/>
                <a:gd name="connsiteY21" fmla="*/ 12376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7006" h="286756">
                  <a:moveTo>
                    <a:pt x="31165" y="286756"/>
                  </a:moveTo>
                  <a:lnTo>
                    <a:pt x="31165" y="286756"/>
                  </a:lnTo>
                  <a:lnTo>
                    <a:pt x="31165" y="286756"/>
                  </a:lnTo>
                  <a:cubicBezTo>
                    <a:pt x="58329" y="286756"/>
                    <a:pt x="87304" y="282530"/>
                    <a:pt x="117184" y="274682"/>
                  </a:cubicBezTo>
                  <a:cubicBezTo>
                    <a:pt x="168493" y="260797"/>
                    <a:pt x="204409" y="239668"/>
                    <a:pt x="230969" y="207370"/>
                  </a:cubicBezTo>
                  <a:cubicBezTo>
                    <a:pt x="272319" y="157565"/>
                    <a:pt x="282279" y="96592"/>
                    <a:pt x="286504" y="49201"/>
                  </a:cubicBezTo>
                  <a:lnTo>
                    <a:pt x="286504" y="48598"/>
                  </a:lnTo>
                  <a:lnTo>
                    <a:pt x="286504" y="47994"/>
                  </a:lnTo>
                  <a:cubicBezTo>
                    <a:pt x="286504" y="47692"/>
                    <a:pt x="286504" y="47390"/>
                    <a:pt x="286504" y="46787"/>
                  </a:cubicBezTo>
                  <a:cubicBezTo>
                    <a:pt x="286504" y="45881"/>
                    <a:pt x="286806" y="44674"/>
                    <a:pt x="286806" y="43466"/>
                  </a:cubicBezTo>
                  <a:cubicBezTo>
                    <a:pt x="287410" y="27770"/>
                    <a:pt x="287108" y="15998"/>
                    <a:pt x="279261" y="8150"/>
                  </a:cubicBezTo>
                  <a:cubicBezTo>
                    <a:pt x="272017" y="604"/>
                    <a:pt x="261453" y="0"/>
                    <a:pt x="251795" y="0"/>
                  </a:cubicBezTo>
                  <a:cubicBezTo>
                    <a:pt x="249682" y="0"/>
                    <a:pt x="247268" y="0"/>
                    <a:pt x="244250" y="0"/>
                  </a:cubicBezTo>
                  <a:cubicBezTo>
                    <a:pt x="205918" y="1207"/>
                    <a:pt x="168795" y="9055"/>
                    <a:pt x="134086" y="23242"/>
                  </a:cubicBezTo>
                  <a:cubicBezTo>
                    <a:pt x="94547" y="39542"/>
                    <a:pt x="65271" y="62785"/>
                    <a:pt x="44747" y="94177"/>
                  </a:cubicBezTo>
                  <a:cubicBezTo>
                    <a:pt x="16678" y="137643"/>
                    <a:pt x="2492" y="188957"/>
                    <a:pt x="78" y="255968"/>
                  </a:cubicBezTo>
                  <a:cubicBezTo>
                    <a:pt x="-224" y="263816"/>
                    <a:pt x="78" y="272569"/>
                    <a:pt x="6114" y="279210"/>
                  </a:cubicBezTo>
                  <a:cubicBezTo>
                    <a:pt x="12452" y="285850"/>
                    <a:pt x="21507" y="286454"/>
                    <a:pt x="31165" y="286756"/>
                  </a:cubicBezTo>
                  <a:close/>
                  <a:moveTo>
                    <a:pt x="251795" y="12376"/>
                  </a:moveTo>
                  <a:cubicBezTo>
                    <a:pt x="252097" y="12376"/>
                    <a:pt x="252700" y="12376"/>
                    <a:pt x="253002" y="12376"/>
                  </a:cubicBezTo>
                  <a:cubicBezTo>
                    <a:pt x="252097" y="12376"/>
                    <a:pt x="251191" y="12376"/>
                    <a:pt x="250286" y="12376"/>
                  </a:cubicBezTo>
                  <a:cubicBezTo>
                    <a:pt x="250889" y="12376"/>
                    <a:pt x="251493" y="12376"/>
                    <a:pt x="251795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5A668A9E-5B08-0641-89D3-FCF5972BD342}"/>
                </a:ext>
              </a:extLst>
            </p:cNvPr>
            <p:cNvSpPr/>
            <p:nvPr/>
          </p:nvSpPr>
          <p:spPr>
            <a:xfrm>
              <a:off x="10671901" y="2811719"/>
              <a:ext cx="286746" cy="290076"/>
            </a:xfrm>
            <a:custGeom>
              <a:avLst/>
              <a:gdLst>
                <a:gd name="connsiteX0" fmla="*/ 286477 w 286746"/>
                <a:gd name="connsiteY0" fmla="*/ 46183 h 290076"/>
                <a:gd name="connsiteX1" fmla="*/ 286477 w 286746"/>
                <a:gd name="connsiteY1" fmla="*/ 46183 h 290076"/>
                <a:gd name="connsiteX2" fmla="*/ 279233 w 286746"/>
                <a:gd name="connsiteY2" fmla="*/ 6942 h 290076"/>
                <a:gd name="connsiteX3" fmla="*/ 260520 w 286746"/>
                <a:gd name="connsiteY3" fmla="*/ 0 h 290076"/>
                <a:gd name="connsiteX4" fmla="*/ 260520 w 286746"/>
                <a:gd name="connsiteY4" fmla="*/ 0 h 290076"/>
                <a:gd name="connsiteX5" fmla="*/ 242109 w 286746"/>
                <a:gd name="connsiteY5" fmla="*/ 2717 h 290076"/>
                <a:gd name="connsiteX6" fmla="*/ 241204 w 286746"/>
                <a:gd name="connsiteY6" fmla="*/ 2717 h 290076"/>
                <a:gd name="connsiteX7" fmla="*/ 238487 w 286746"/>
                <a:gd name="connsiteY7" fmla="*/ 2717 h 290076"/>
                <a:gd name="connsiteX8" fmla="*/ 184462 w 286746"/>
                <a:gd name="connsiteY8" fmla="*/ 9659 h 290076"/>
                <a:gd name="connsiteX9" fmla="*/ 43814 w 286746"/>
                <a:gd name="connsiteY9" fmla="*/ 97497 h 290076"/>
                <a:gd name="connsiteX10" fmla="*/ 50 w 286746"/>
                <a:gd name="connsiteY10" fmla="*/ 259288 h 290076"/>
                <a:gd name="connsiteX11" fmla="*/ 6992 w 286746"/>
                <a:gd name="connsiteY11" fmla="*/ 283436 h 290076"/>
                <a:gd name="connsiteX12" fmla="*/ 26007 w 286746"/>
                <a:gd name="connsiteY12" fmla="*/ 290076 h 290076"/>
                <a:gd name="connsiteX13" fmla="*/ 34156 w 286746"/>
                <a:gd name="connsiteY13" fmla="*/ 289473 h 290076"/>
                <a:gd name="connsiteX14" fmla="*/ 38985 w 286746"/>
                <a:gd name="connsiteY14" fmla="*/ 288869 h 290076"/>
                <a:gd name="connsiteX15" fmla="*/ 123494 w 286746"/>
                <a:gd name="connsiteY15" fmla="*/ 275286 h 290076"/>
                <a:gd name="connsiteX16" fmla="*/ 271989 w 286746"/>
                <a:gd name="connsiteY16" fmla="*/ 131606 h 290076"/>
                <a:gd name="connsiteX17" fmla="*/ 286477 w 286746"/>
                <a:gd name="connsiteY17" fmla="*/ 46183 h 290076"/>
                <a:gd name="connsiteX18" fmla="*/ 286477 w 286746"/>
                <a:gd name="connsiteY18" fmla="*/ 46183 h 290076"/>
                <a:gd name="connsiteX19" fmla="*/ 26007 w 286746"/>
                <a:gd name="connsiteY19" fmla="*/ 277701 h 290076"/>
                <a:gd name="connsiteX20" fmla="*/ 25101 w 286746"/>
                <a:gd name="connsiteY20" fmla="*/ 277701 h 290076"/>
                <a:gd name="connsiteX21" fmla="*/ 26309 w 286746"/>
                <a:gd name="connsiteY21" fmla="*/ 277701 h 290076"/>
                <a:gd name="connsiteX22" fmla="*/ 26007 w 286746"/>
                <a:gd name="connsiteY22" fmla="*/ 277701 h 290076"/>
                <a:gd name="connsiteX23" fmla="*/ 236073 w 286746"/>
                <a:gd name="connsiteY23" fmla="*/ 14791 h 290076"/>
                <a:gd name="connsiteX24" fmla="*/ 238487 w 286746"/>
                <a:gd name="connsiteY24" fmla="*/ 14791 h 290076"/>
                <a:gd name="connsiteX25" fmla="*/ 240902 w 286746"/>
                <a:gd name="connsiteY25" fmla="*/ 14791 h 290076"/>
                <a:gd name="connsiteX26" fmla="*/ 236073 w 286746"/>
                <a:gd name="connsiteY26" fmla="*/ 14791 h 290076"/>
                <a:gd name="connsiteX27" fmla="*/ 260520 w 286746"/>
                <a:gd name="connsiteY27" fmla="*/ 12074 h 290076"/>
                <a:gd name="connsiteX28" fmla="*/ 260520 w 286746"/>
                <a:gd name="connsiteY28" fmla="*/ 12074 h 290076"/>
                <a:gd name="connsiteX29" fmla="*/ 261124 w 286746"/>
                <a:gd name="connsiteY29" fmla="*/ 12074 h 290076"/>
                <a:gd name="connsiteX30" fmla="*/ 260520 w 286746"/>
                <a:gd name="connsiteY30" fmla="*/ 12074 h 29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86746" h="290076">
                  <a:moveTo>
                    <a:pt x="286477" y="46183"/>
                  </a:moveTo>
                  <a:lnTo>
                    <a:pt x="286477" y="46183"/>
                  </a:lnTo>
                  <a:cubicBezTo>
                    <a:pt x="287080" y="27468"/>
                    <a:pt x="287382" y="15092"/>
                    <a:pt x="279233" y="6942"/>
                  </a:cubicBezTo>
                  <a:cubicBezTo>
                    <a:pt x="274706" y="2415"/>
                    <a:pt x="268669" y="0"/>
                    <a:pt x="260520" y="0"/>
                  </a:cubicBezTo>
                  <a:cubicBezTo>
                    <a:pt x="260520" y="0"/>
                    <a:pt x="260520" y="0"/>
                    <a:pt x="260520" y="0"/>
                  </a:cubicBezTo>
                  <a:cubicBezTo>
                    <a:pt x="255691" y="0"/>
                    <a:pt x="249655" y="906"/>
                    <a:pt x="242109" y="2717"/>
                  </a:cubicBezTo>
                  <a:lnTo>
                    <a:pt x="241204" y="2717"/>
                  </a:lnTo>
                  <a:cubicBezTo>
                    <a:pt x="240298" y="2717"/>
                    <a:pt x="239393" y="2717"/>
                    <a:pt x="238487" y="2717"/>
                  </a:cubicBezTo>
                  <a:cubicBezTo>
                    <a:pt x="218567" y="2717"/>
                    <a:pt x="199855" y="6339"/>
                    <a:pt x="184462" y="9659"/>
                  </a:cubicBezTo>
                  <a:cubicBezTo>
                    <a:pt x="96029" y="29581"/>
                    <a:pt x="61621" y="69123"/>
                    <a:pt x="43814" y="97497"/>
                  </a:cubicBezTo>
                  <a:cubicBezTo>
                    <a:pt x="15443" y="141869"/>
                    <a:pt x="1258" y="193183"/>
                    <a:pt x="50" y="259288"/>
                  </a:cubicBezTo>
                  <a:cubicBezTo>
                    <a:pt x="-252" y="268042"/>
                    <a:pt x="654" y="277097"/>
                    <a:pt x="6992" y="283436"/>
                  </a:cubicBezTo>
                  <a:cubicBezTo>
                    <a:pt x="13029" y="289473"/>
                    <a:pt x="20574" y="290076"/>
                    <a:pt x="26007" y="290076"/>
                  </a:cubicBezTo>
                  <a:cubicBezTo>
                    <a:pt x="28421" y="290076"/>
                    <a:pt x="31138" y="289775"/>
                    <a:pt x="34156" y="289473"/>
                  </a:cubicBezTo>
                  <a:lnTo>
                    <a:pt x="38985" y="288869"/>
                  </a:lnTo>
                  <a:cubicBezTo>
                    <a:pt x="66752" y="286153"/>
                    <a:pt x="95425" y="283134"/>
                    <a:pt x="123494" y="275286"/>
                  </a:cubicBezTo>
                  <a:cubicBezTo>
                    <a:pt x="198949" y="254157"/>
                    <a:pt x="248749" y="205861"/>
                    <a:pt x="271989" y="131606"/>
                  </a:cubicBezTo>
                  <a:cubicBezTo>
                    <a:pt x="280440" y="102629"/>
                    <a:pt x="285571" y="73953"/>
                    <a:pt x="286477" y="46183"/>
                  </a:cubicBezTo>
                  <a:lnTo>
                    <a:pt x="286477" y="46183"/>
                  </a:lnTo>
                  <a:close/>
                  <a:moveTo>
                    <a:pt x="26007" y="277701"/>
                  </a:moveTo>
                  <a:cubicBezTo>
                    <a:pt x="25705" y="277701"/>
                    <a:pt x="25403" y="277701"/>
                    <a:pt x="25101" y="277701"/>
                  </a:cubicBezTo>
                  <a:cubicBezTo>
                    <a:pt x="25403" y="277701"/>
                    <a:pt x="26007" y="277701"/>
                    <a:pt x="26309" y="277701"/>
                  </a:cubicBezTo>
                  <a:cubicBezTo>
                    <a:pt x="26309" y="277701"/>
                    <a:pt x="26007" y="277701"/>
                    <a:pt x="26007" y="277701"/>
                  </a:cubicBezTo>
                  <a:close/>
                  <a:moveTo>
                    <a:pt x="236073" y="14791"/>
                  </a:moveTo>
                  <a:cubicBezTo>
                    <a:pt x="236978" y="14791"/>
                    <a:pt x="237582" y="14791"/>
                    <a:pt x="238487" y="14791"/>
                  </a:cubicBezTo>
                  <a:cubicBezTo>
                    <a:pt x="239393" y="14791"/>
                    <a:pt x="240298" y="14791"/>
                    <a:pt x="240902" y="14791"/>
                  </a:cubicBezTo>
                  <a:cubicBezTo>
                    <a:pt x="239393" y="14791"/>
                    <a:pt x="237884" y="14791"/>
                    <a:pt x="236073" y="14791"/>
                  </a:cubicBezTo>
                  <a:close/>
                  <a:moveTo>
                    <a:pt x="260520" y="12074"/>
                  </a:moveTo>
                  <a:cubicBezTo>
                    <a:pt x="260520" y="12074"/>
                    <a:pt x="260520" y="12074"/>
                    <a:pt x="260520" y="12074"/>
                  </a:cubicBezTo>
                  <a:cubicBezTo>
                    <a:pt x="260822" y="12074"/>
                    <a:pt x="260822" y="12074"/>
                    <a:pt x="261124" y="12074"/>
                  </a:cubicBezTo>
                  <a:cubicBezTo>
                    <a:pt x="260822" y="12376"/>
                    <a:pt x="260520" y="12074"/>
                    <a:pt x="260520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DCFA0288-BEF8-2640-B943-C3E4C2134E64}"/>
                </a:ext>
              </a:extLst>
            </p:cNvPr>
            <p:cNvSpPr/>
            <p:nvPr/>
          </p:nvSpPr>
          <p:spPr>
            <a:xfrm>
              <a:off x="10677784" y="3756505"/>
              <a:ext cx="288398" cy="287057"/>
            </a:xfrm>
            <a:custGeom>
              <a:avLst/>
              <a:gdLst>
                <a:gd name="connsiteX0" fmla="*/ 283008 w 288398"/>
                <a:gd name="connsiteY0" fmla="*/ 8452 h 287057"/>
                <a:gd name="connsiteX1" fmla="*/ 260674 w 288398"/>
                <a:gd name="connsiteY1" fmla="*/ 302 h 287057"/>
                <a:gd name="connsiteX2" fmla="*/ 250110 w 288398"/>
                <a:gd name="connsiteY2" fmla="*/ 0 h 287057"/>
                <a:gd name="connsiteX3" fmla="*/ 160772 w 288398"/>
                <a:gd name="connsiteY3" fmla="*/ 14187 h 287057"/>
                <a:gd name="connsiteX4" fmla="*/ 12276 w 288398"/>
                <a:gd name="connsiteY4" fmla="*/ 169035 h 287057"/>
                <a:gd name="connsiteX5" fmla="*/ 807 w 288398"/>
                <a:gd name="connsiteY5" fmla="*/ 244799 h 287057"/>
                <a:gd name="connsiteX6" fmla="*/ 6240 w 288398"/>
                <a:gd name="connsiteY6" fmla="*/ 279512 h 287057"/>
                <a:gd name="connsiteX7" fmla="*/ 30989 w 288398"/>
                <a:gd name="connsiteY7" fmla="*/ 287058 h 287057"/>
                <a:gd name="connsiteX8" fmla="*/ 39440 w 288398"/>
                <a:gd name="connsiteY8" fmla="*/ 286756 h 287057"/>
                <a:gd name="connsiteX9" fmla="*/ 42760 w 288398"/>
                <a:gd name="connsiteY9" fmla="*/ 286454 h 287057"/>
                <a:gd name="connsiteX10" fmla="*/ 43967 w 288398"/>
                <a:gd name="connsiteY10" fmla="*/ 286454 h 287057"/>
                <a:gd name="connsiteX11" fmla="*/ 44269 w 288398"/>
                <a:gd name="connsiteY11" fmla="*/ 286454 h 287057"/>
                <a:gd name="connsiteX12" fmla="*/ 44571 w 288398"/>
                <a:gd name="connsiteY12" fmla="*/ 286454 h 287057"/>
                <a:gd name="connsiteX13" fmla="*/ 136928 w 288398"/>
                <a:gd name="connsiteY13" fmla="*/ 269249 h 287057"/>
                <a:gd name="connsiteX14" fmla="*/ 256448 w 288398"/>
                <a:gd name="connsiteY14" fmla="*/ 167828 h 287057"/>
                <a:gd name="connsiteX15" fmla="*/ 288139 w 288398"/>
                <a:gd name="connsiteY15" fmla="*/ 29581 h 287057"/>
                <a:gd name="connsiteX16" fmla="*/ 283008 w 288398"/>
                <a:gd name="connsiteY16" fmla="*/ 8452 h 287057"/>
                <a:gd name="connsiteX17" fmla="*/ 30989 w 288398"/>
                <a:gd name="connsiteY17" fmla="*/ 275286 h 287057"/>
                <a:gd name="connsiteX18" fmla="*/ 30687 w 288398"/>
                <a:gd name="connsiteY18" fmla="*/ 275286 h 287057"/>
                <a:gd name="connsiteX19" fmla="*/ 33404 w 288398"/>
                <a:gd name="connsiteY19" fmla="*/ 275286 h 287057"/>
                <a:gd name="connsiteX20" fmla="*/ 30989 w 288398"/>
                <a:gd name="connsiteY20" fmla="*/ 275286 h 287057"/>
                <a:gd name="connsiteX21" fmla="*/ 249506 w 288398"/>
                <a:gd name="connsiteY21" fmla="*/ 12074 h 287057"/>
                <a:gd name="connsiteX22" fmla="*/ 250110 w 288398"/>
                <a:gd name="connsiteY22" fmla="*/ 12074 h 287057"/>
                <a:gd name="connsiteX23" fmla="*/ 251015 w 288398"/>
                <a:gd name="connsiteY23" fmla="*/ 12074 h 287057"/>
                <a:gd name="connsiteX24" fmla="*/ 249506 w 288398"/>
                <a:gd name="connsiteY24" fmla="*/ 1207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8398" h="287057">
                  <a:moveTo>
                    <a:pt x="283008" y="8452"/>
                  </a:moveTo>
                  <a:cubicBezTo>
                    <a:pt x="277274" y="2113"/>
                    <a:pt x="268823" y="604"/>
                    <a:pt x="260674" y="302"/>
                  </a:cubicBezTo>
                  <a:cubicBezTo>
                    <a:pt x="257052" y="0"/>
                    <a:pt x="253430" y="0"/>
                    <a:pt x="250110" y="0"/>
                  </a:cubicBezTo>
                  <a:cubicBezTo>
                    <a:pt x="222946" y="0"/>
                    <a:pt x="194575" y="4528"/>
                    <a:pt x="160772" y="14187"/>
                  </a:cubicBezTo>
                  <a:cubicBezTo>
                    <a:pt x="82600" y="36222"/>
                    <a:pt x="32800" y="88140"/>
                    <a:pt x="12276" y="169035"/>
                  </a:cubicBezTo>
                  <a:cubicBezTo>
                    <a:pt x="5938" y="192881"/>
                    <a:pt x="3222" y="216425"/>
                    <a:pt x="807" y="244799"/>
                  </a:cubicBezTo>
                  <a:cubicBezTo>
                    <a:pt x="-400" y="260495"/>
                    <a:pt x="-1306" y="271664"/>
                    <a:pt x="6240" y="279512"/>
                  </a:cubicBezTo>
                  <a:cubicBezTo>
                    <a:pt x="12578" y="286454"/>
                    <a:pt x="22538" y="287058"/>
                    <a:pt x="30989" y="287058"/>
                  </a:cubicBezTo>
                  <a:cubicBezTo>
                    <a:pt x="33404" y="287058"/>
                    <a:pt x="35818" y="287058"/>
                    <a:pt x="39440" y="286756"/>
                  </a:cubicBezTo>
                  <a:cubicBezTo>
                    <a:pt x="40647" y="286756"/>
                    <a:pt x="41855" y="286756"/>
                    <a:pt x="42760" y="286454"/>
                  </a:cubicBezTo>
                  <a:cubicBezTo>
                    <a:pt x="43062" y="286454"/>
                    <a:pt x="43364" y="286454"/>
                    <a:pt x="43967" y="286454"/>
                  </a:cubicBezTo>
                  <a:lnTo>
                    <a:pt x="44269" y="286454"/>
                  </a:lnTo>
                  <a:lnTo>
                    <a:pt x="44571" y="286454"/>
                  </a:lnTo>
                  <a:cubicBezTo>
                    <a:pt x="75357" y="285247"/>
                    <a:pt x="106444" y="279512"/>
                    <a:pt x="136928" y="269249"/>
                  </a:cubicBezTo>
                  <a:cubicBezTo>
                    <a:pt x="192764" y="250836"/>
                    <a:pt x="231699" y="217633"/>
                    <a:pt x="256448" y="167828"/>
                  </a:cubicBezTo>
                  <a:cubicBezTo>
                    <a:pt x="278783" y="123154"/>
                    <a:pt x="284215" y="74859"/>
                    <a:pt x="288139" y="29581"/>
                  </a:cubicBezTo>
                  <a:cubicBezTo>
                    <a:pt x="288743" y="22940"/>
                    <a:pt x="288743" y="14791"/>
                    <a:pt x="283008" y="8452"/>
                  </a:cubicBezTo>
                  <a:close/>
                  <a:moveTo>
                    <a:pt x="30989" y="275286"/>
                  </a:moveTo>
                  <a:cubicBezTo>
                    <a:pt x="30989" y="275286"/>
                    <a:pt x="30687" y="275286"/>
                    <a:pt x="30687" y="275286"/>
                  </a:cubicBezTo>
                  <a:cubicBezTo>
                    <a:pt x="31593" y="275286"/>
                    <a:pt x="32498" y="275286"/>
                    <a:pt x="33404" y="275286"/>
                  </a:cubicBezTo>
                  <a:cubicBezTo>
                    <a:pt x="32498" y="275286"/>
                    <a:pt x="31895" y="275286"/>
                    <a:pt x="30989" y="275286"/>
                  </a:cubicBezTo>
                  <a:close/>
                  <a:moveTo>
                    <a:pt x="249506" y="12074"/>
                  </a:moveTo>
                  <a:cubicBezTo>
                    <a:pt x="249808" y="12074"/>
                    <a:pt x="249808" y="12074"/>
                    <a:pt x="250110" y="12074"/>
                  </a:cubicBezTo>
                  <a:cubicBezTo>
                    <a:pt x="250412" y="12074"/>
                    <a:pt x="250714" y="12074"/>
                    <a:pt x="251015" y="12074"/>
                  </a:cubicBezTo>
                  <a:cubicBezTo>
                    <a:pt x="250714" y="12074"/>
                    <a:pt x="250110" y="12074"/>
                    <a:pt x="249506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3962A8DB-0603-524A-812D-F3335504086F}"/>
                </a:ext>
              </a:extLst>
            </p:cNvPr>
            <p:cNvSpPr/>
            <p:nvPr/>
          </p:nvSpPr>
          <p:spPr>
            <a:xfrm>
              <a:off x="10671852" y="2187496"/>
              <a:ext cx="287061" cy="286454"/>
            </a:xfrm>
            <a:custGeom>
              <a:avLst/>
              <a:gdLst>
                <a:gd name="connsiteX0" fmla="*/ 270228 w 287061"/>
                <a:gd name="connsiteY0" fmla="*/ 152132 h 286454"/>
                <a:gd name="connsiteX1" fmla="*/ 204431 w 287061"/>
                <a:gd name="connsiteY1" fmla="*/ 52824 h 286454"/>
                <a:gd name="connsiteX2" fmla="*/ 30885 w 287061"/>
                <a:gd name="connsiteY2" fmla="*/ 0 h 286454"/>
                <a:gd name="connsiteX3" fmla="*/ 28772 w 287061"/>
                <a:gd name="connsiteY3" fmla="*/ 0 h 286454"/>
                <a:gd name="connsiteX4" fmla="*/ 99 w 287061"/>
                <a:gd name="connsiteY4" fmla="*/ 30487 h 286454"/>
                <a:gd name="connsiteX5" fmla="*/ 10361 w 287061"/>
                <a:gd name="connsiteY5" fmla="*/ 109873 h 286454"/>
                <a:gd name="connsiteX6" fmla="*/ 126562 w 287061"/>
                <a:gd name="connsiteY6" fmla="*/ 259590 h 286454"/>
                <a:gd name="connsiteX7" fmla="*/ 243064 w 287061"/>
                <a:gd name="connsiteY7" fmla="*/ 286152 h 286454"/>
                <a:gd name="connsiteX8" fmla="*/ 254835 w 287061"/>
                <a:gd name="connsiteY8" fmla="*/ 286454 h 286454"/>
                <a:gd name="connsiteX9" fmla="*/ 279584 w 287061"/>
                <a:gd name="connsiteY9" fmla="*/ 278606 h 286454"/>
                <a:gd name="connsiteX10" fmla="*/ 286828 w 287061"/>
                <a:gd name="connsiteY10" fmla="*/ 241781 h 286454"/>
                <a:gd name="connsiteX11" fmla="*/ 270228 w 287061"/>
                <a:gd name="connsiteY11" fmla="*/ 152132 h 286454"/>
                <a:gd name="connsiteX12" fmla="*/ 28470 w 287061"/>
                <a:gd name="connsiteY12" fmla="*/ 12074 h 286454"/>
                <a:gd name="connsiteX13" fmla="*/ 28772 w 287061"/>
                <a:gd name="connsiteY13" fmla="*/ 12074 h 286454"/>
                <a:gd name="connsiteX14" fmla="*/ 30885 w 287061"/>
                <a:gd name="connsiteY14" fmla="*/ 12074 h 286454"/>
                <a:gd name="connsiteX15" fmla="*/ 28470 w 287061"/>
                <a:gd name="connsiteY15" fmla="*/ 12074 h 286454"/>
                <a:gd name="connsiteX16" fmla="*/ 254533 w 287061"/>
                <a:gd name="connsiteY16" fmla="*/ 274682 h 286454"/>
                <a:gd name="connsiteX17" fmla="*/ 253627 w 287061"/>
                <a:gd name="connsiteY17" fmla="*/ 274682 h 286454"/>
                <a:gd name="connsiteX18" fmla="*/ 256344 w 287061"/>
                <a:gd name="connsiteY18" fmla="*/ 274682 h 286454"/>
                <a:gd name="connsiteX19" fmla="*/ 254533 w 287061"/>
                <a:gd name="connsiteY19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7061" h="286454">
                  <a:moveTo>
                    <a:pt x="270228" y="152132"/>
                  </a:moveTo>
                  <a:cubicBezTo>
                    <a:pt x="255740" y="108062"/>
                    <a:pt x="234311" y="75764"/>
                    <a:pt x="204431" y="52824"/>
                  </a:cubicBezTo>
                  <a:cubicBezTo>
                    <a:pt x="158856" y="17809"/>
                    <a:pt x="102114" y="604"/>
                    <a:pt x="30885" y="0"/>
                  </a:cubicBezTo>
                  <a:cubicBezTo>
                    <a:pt x="30281" y="0"/>
                    <a:pt x="29376" y="0"/>
                    <a:pt x="28772" y="0"/>
                  </a:cubicBezTo>
                  <a:cubicBezTo>
                    <a:pt x="5230" y="0"/>
                    <a:pt x="401" y="11772"/>
                    <a:pt x="99" y="30487"/>
                  </a:cubicBezTo>
                  <a:cubicBezTo>
                    <a:pt x="-806" y="58860"/>
                    <a:pt x="4627" y="86631"/>
                    <a:pt x="10361" y="109873"/>
                  </a:cubicBezTo>
                  <a:cubicBezTo>
                    <a:pt x="27565" y="183524"/>
                    <a:pt x="65594" y="232423"/>
                    <a:pt x="126562" y="259590"/>
                  </a:cubicBezTo>
                  <a:cubicBezTo>
                    <a:pt x="160969" y="274682"/>
                    <a:pt x="199300" y="283436"/>
                    <a:pt x="243064" y="286152"/>
                  </a:cubicBezTo>
                  <a:cubicBezTo>
                    <a:pt x="247893" y="286454"/>
                    <a:pt x="251515" y="286454"/>
                    <a:pt x="254835" y="286454"/>
                  </a:cubicBezTo>
                  <a:cubicBezTo>
                    <a:pt x="263286" y="286454"/>
                    <a:pt x="272944" y="285549"/>
                    <a:pt x="279584" y="278606"/>
                  </a:cubicBezTo>
                  <a:cubicBezTo>
                    <a:pt x="287431" y="270456"/>
                    <a:pt x="287431" y="258684"/>
                    <a:pt x="286828" y="241781"/>
                  </a:cubicBezTo>
                  <a:cubicBezTo>
                    <a:pt x="284715" y="211294"/>
                    <a:pt x="279282" y="181109"/>
                    <a:pt x="270228" y="152132"/>
                  </a:cubicBezTo>
                  <a:close/>
                  <a:moveTo>
                    <a:pt x="28470" y="12074"/>
                  </a:moveTo>
                  <a:cubicBezTo>
                    <a:pt x="28470" y="12074"/>
                    <a:pt x="28772" y="12074"/>
                    <a:pt x="28772" y="12074"/>
                  </a:cubicBezTo>
                  <a:cubicBezTo>
                    <a:pt x="29376" y="12074"/>
                    <a:pt x="29979" y="12074"/>
                    <a:pt x="30885" y="12074"/>
                  </a:cubicBezTo>
                  <a:cubicBezTo>
                    <a:pt x="29979" y="12074"/>
                    <a:pt x="29074" y="12074"/>
                    <a:pt x="28470" y="12074"/>
                  </a:cubicBezTo>
                  <a:close/>
                  <a:moveTo>
                    <a:pt x="254533" y="274682"/>
                  </a:moveTo>
                  <a:cubicBezTo>
                    <a:pt x="254231" y="274682"/>
                    <a:pt x="253929" y="274682"/>
                    <a:pt x="253627" y="274682"/>
                  </a:cubicBezTo>
                  <a:cubicBezTo>
                    <a:pt x="254533" y="274682"/>
                    <a:pt x="255438" y="274682"/>
                    <a:pt x="256344" y="274682"/>
                  </a:cubicBezTo>
                  <a:cubicBezTo>
                    <a:pt x="255740" y="274682"/>
                    <a:pt x="255137" y="274682"/>
                    <a:pt x="25453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EFCA45AC-3ADB-0B42-B390-354BC7F9B582}"/>
                </a:ext>
              </a:extLst>
            </p:cNvPr>
            <p:cNvSpPr/>
            <p:nvPr/>
          </p:nvSpPr>
          <p:spPr>
            <a:xfrm>
              <a:off x="10678073" y="1560557"/>
              <a:ext cx="288713" cy="287057"/>
            </a:xfrm>
            <a:custGeom>
              <a:avLst/>
              <a:gdLst>
                <a:gd name="connsiteX0" fmla="*/ 32512 w 288713"/>
                <a:gd name="connsiteY0" fmla="*/ 287058 h 287057"/>
                <a:gd name="connsiteX1" fmla="*/ 36435 w 288713"/>
                <a:gd name="connsiteY1" fmla="*/ 287058 h 287057"/>
                <a:gd name="connsiteX2" fmla="*/ 41265 w 288713"/>
                <a:gd name="connsiteY2" fmla="*/ 287058 h 287057"/>
                <a:gd name="connsiteX3" fmla="*/ 41566 w 288713"/>
                <a:gd name="connsiteY3" fmla="*/ 287058 h 287057"/>
                <a:gd name="connsiteX4" fmla="*/ 41868 w 288713"/>
                <a:gd name="connsiteY4" fmla="*/ 287058 h 287057"/>
                <a:gd name="connsiteX5" fmla="*/ 118530 w 288713"/>
                <a:gd name="connsiteY5" fmla="*/ 275588 h 287057"/>
                <a:gd name="connsiteX6" fmla="*/ 270647 w 288713"/>
                <a:gd name="connsiteY6" fmla="*/ 136134 h 287057"/>
                <a:gd name="connsiteX7" fmla="*/ 287851 w 288713"/>
                <a:gd name="connsiteY7" fmla="*/ 37429 h 287057"/>
                <a:gd name="connsiteX8" fmla="*/ 288454 w 288713"/>
                <a:gd name="connsiteY8" fmla="*/ 30789 h 287057"/>
                <a:gd name="connsiteX9" fmla="*/ 283323 w 288713"/>
                <a:gd name="connsiteY9" fmla="*/ 8452 h 287057"/>
                <a:gd name="connsiteX10" fmla="*/ 259480 w 288713"/>
                <a:gd name="connsiteY10" fmla="*/ 302 h 287057"/>
                <a:gd name="connsiteX11" fmla="*/ 250425 w 288713"/>
                <a:gd name="connsiteY11" fmla="*/ 0 h 287057"/>
                <a:gd name="connsiteX12" fmla="*/ 175574 w 288713"/>
                <a:gd name="connsiteY12" fmla="*/ 10263 h 287057"/>
                <a:gd name="connsiteX13" fmla="*/ 11988 w 288713"/>
                <a:gd name="connsiteY13" fmla="*/ 170544 h 287057"/>
                <a:gd name="connsiteX14" fmla="*/ 821 w 288713"/>
                <a:gd name="connsiteY14" fmla="*/ 246308 h 287057"/>
                <a:gd name="connsiteX15" fmla="*/ 5951 w 288713"/>
                <a:gd name="connsiteY15" fmla="*/ 279210 h 287057"/>
                <a:gd name="connsiteX16" fmla="*/ 32512 w 288713"/>
                <a:gd name="connsiteY16" fmla="*/ 287058 h 287057"/>
                <a:gd name="connsiteX17" fmla="*/ 249822 w 288713"/>
                <a:gd name="connsiteY17" fmla="*/ 12074 h 287057"/>
                <a:gd name="connsiteX18" fmla="*/ 258272 w 288713"/>
                <a:gd name="connsiteY18" fmla="*/ 12376 h 287057"/>
                <a:gd name="connsiteX19" fmla="*/ 248614 w 288713"/>
                <a:gd name="connsiteY19" fmla="*/ 12074 h 287057"/>
                <a:gd name="connsiteX20" fmla="*/ 249822 w 288713"/>
                <a:gd name="connsiteY20" fmla="*/ 12074 h 287057"/>
                <a:gd name="connsiteX21" fmla="*/ 36133 w 288713"/>
                <a:gd name="connsiteY21" fmla="*/ 274984 h 287057"/>
                <a:gd name="connsiteX22" fmla="*/ 32512 w 288713"/>
                <a:gd name="connsiteY22" fmla="*/ 274984 h 287057"/>
                <a:gd name="connsiteX23" fmla="*/ 32210 w 288713"/>
                <a:gd name="connsiteY23" fmla="*/ 274984 h 287057"/>
                <a:gd name="connsiteX24" fmla="*/ 36133 w 288713"/>
                <a:gd name="connsiteY24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8713" h="287057">
                  <a:moveTo>
                    <a:pt x="32512" y="287058"/>
                  </a:moveTo>
                  <a:cubicBezTo>
                    <a:pt x="33719" y="287058"/>
                    <a:pt x="34926" y="287058"/>
                    <a:pt x="36435" y="287058"/>
                  </a:cubicBezTo>
                  <a:lnTo>
                    <a:pt x="41265" y="287058"/>
                  </a:lnTo>
                  <a:lnTo>
                    <a:pt x="41566" y="287058"/>
                  </a:lnTo>
                  <a:lnTo>
                    <a:pt x="41868" y="287058"/>
                  </a:lnTo>
                  <a:cubicBezTo>
                    <a:pt x="66919" y="286152"/>
                    <a:pt x="92574" y="282228"/>
                    <a:pt x="118530" y="275588"/>
                  </a:cubicBezTo>
                  <a:cubicBezTo>
                    <a:pt x="195192" y="255666"/>
                    <a:pt x="246502" y="208879"/>
                    <a:pt x="270647" y="136134"/>
                  </a:cubicBezTo>
                  <a:cubicBezTo>
                    <a:pt x="281513" y="103534"/>
                    <a:pt x="284832" y="69727"/>
                    <a:pt x="287851" y="37429"/>
                  </a:cubicBezTo>
                  <a:lnTo>
                    <a:pt x="288454" y="30789"/>
                  </a:lnTo>
                  <a:cubicBezTo>
                    <a:pt x="289058" y="22940"/>
                    <a:pt x="289058" y="14791"/>
                    <a:pt x="283323" y="8452"/>
                  </a:cubicBezTo>
                  <a:cubicBezTo>
                    <a:pt x="277287" y="1509"/>
                    <a:pt x="268232" y="604"/>
                    <a:pt x="259480" y="302"/>
                  </a:cubicBezTo>
                  <a:cubicBezTo>
                    <a:pt x="256461" y="302"/>
                    <a:pt x="253443" y="0"/>
                    <a:pt x="250425" y="0"/>
                  </a:cubicBezTo>
                  <a:cubicBezTo>
                    <a:pt x="223563" y="0"/>
                    <a:pt x="197607" y="5131"/>
                    <a:pt x="175574" y="10263"/>
                  </a:cubicBezTo>
                  <a:cubicBezTo>
                    <a:pt x="88348" y="30789"/>
                    <a:pt x="33417" y="84819"/>
                    <a:pt x="11988" y="170544"/>
                  </a:cubicBezTo>
                  <a:cubicBezTo>
                    <a:pt x="5650" y="196503"/>
                    <a:pt x="2933" y="222160"/>
                    <a:pt x="821" y="246308"/>
                  </a:cubicBezTo>
                  <a:cubicBezTo>
                    <a:pt x="-387" y="260495"/>
                    <a:pt x="-1292" y="271362"/>
                    <a:pt x="5951" y="279210"/>
                  </a:cubicBezTo>
                  <a:cubicBezTo>
                    <a:pt x="11686" y="286454"/>
                    <a:pt x="21344" y="287058"/>
                    <a:pt x="32512" y="287058"/>
                  </a:cubicBezTo>
                  <a:close/>
                  <a:moveTo>
                    <a:pt x="249822" y="12074"/>
                  </a:moveTo>
                  <a:cubicBezTo>
                    <a:pt x="252538" y="12074"/>
                    <a:pt x="255556" y="12074"/>
                    <a:pt x="258272" y="12376"/>
                  </a:cubicBezTo>
                  <a:cubicBezTo>
                    <a:pt x="254952" y="12376"/>
                    <a:pt x="251934" y="12074"/>
                    <a:pt x="248614" y="12074"/>
                  </a:cubicBezTo>
                  <a:cubicBezTo>
                    <a:pt x="249218" y="12376"/>
                    <a:pt x="249520" y="12074"/>
                    <a:pt x="249822" y="12074"/>
                  </a:cubicBezTo>
                  <a:close/>
                  <a:moveTo>
                    <a:pt x="36133" y="274984"/>
                  </a:moveTo>
                  <a:cubicBezTo>
                    <a:pt x="34926" y="274984"/>
                    <a:pt x="33719" y="274984"/>
                    <a:pt x="32512" y="274984"/>
                  </a:cubicBezTo>
                  <a:cubicBezTo>
                    <a:pt x="32512" y="274984"/>
                    <a:pt x="32210" y="274984"/>
                    <a:pt x="32210" y="274984"/>
                  </a:cubicBezTo>
                  <a:cubicBezTo>
                    <a:pt x="33417" y="274984"/>
                    <a:pt x="34624" y="274984"/>
                    <a:pt x="36133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8BBA753F-28DA-0649-946A-AADA672BF616}"/>
                </a:ext>
              </a:extLst>
            </p:cNvPr>
            <p:cNvSpPr/>
            <p:nvPr/>
          </p:nvSpPr>
          <p:spPr>
            <a:xfrm>
              <a:off x="10671741" y="2505947"/>
              <a:ext cx="286636" cy="286152"/>
            </a:xfrm>
            <a:custGeom>
              <a:avLst/>
              <a:gdLst>
                <a:gd name="connsiteX0" fmla="*/ 27676 w 286636"/>
                <a:gd name="connsiteY0" fmla="*/ 286152 h 286152"/>
                <a:gd name="connsiteX1" fmla="*/ 35523 w 286636"/>
                <a:gd name="connsiteY1" fmla="*/ 285851 h 286152"/>
                <a:gd name="connsiteX2" fmla="*/ 158665 w 286636"/>
                <a:gd name="connsiteY2" fmla="*/ 259288 h 286152"/>
                <a:gd name="connsiteX3" fmla="*/ 256153 w 286636"/>
                <a:gd name="connsiteY3" fmla="*/ 166319 h 286152"/>
                <a:gd name="connsiteX4" fmla="*/ 286637 w 286636"/>
                <a:gd name="connsiteY4" fmla="*/ 44372 h 286152"/>
                <a:gd name="connsiteX5" fmla="*/ 286637 w 286636"/>
                <a:gd name="connsiteY5" fmla="*/ 44070 h 286152"/>
                <a:gd name="connsiteX6" fmla="*/ 286637 w 286636"/>
                <a:gd name="connsiteY6" fmla="*/ 43768 h 286152"/>
                <a:gd name="connsiteX7" fmla="*/ 286637 w 286636"/>
                <a:gd name="connsiteY7" fmla="*/ 36524 h 286152"/>
                <a:gd name="connsiteX8" fmla="*/ 286637 w 286636"/>
                <a:gd name="connsiteY8" fmla="*/ 36524 h 286152"/>
                <a:gd name="connsiteX9" fmla="*/ 286637 w 286636"/>
                <a:gd name="connsiteY9" fmla="*/ 36524 h 286152"/>
                <a:gd name="connsiteX10" fmla="*/ 278790 w 286636"/>
                <a:gd name="connsiteY10" fmla="*/ 7848 h 286152"/>
                <a:gd name="connsiteX11" fmla="*/ 249815 w 286636"/>
                <a:gd name="connsiteY11" fmla="*/ 0 h 286152"/>
                <a:gd name="connsiteX12" fmla="*/ 244080 w 286636"/>
                <a:gd name="connsiteY12" fmla="*/ 0 h 286152"/>
                <a:gd name="connsiteX13" fmla="*/ 179491 w 286636"/>
                <a:gd name="connsiteY13" fmla="*/ 8150 h 286152"/>
                <a:gd name="connsiteX14" fmla="*/ 50614 w 286636"/>
                <a:gd name="connsiteY14" fmla="*/ 85423 h 286152"/>
                <a:gd name="connsiteX15" fmla="*/ 210 w 286636"/>
                <a:gd name="connsiteY15" fmla="*/ 252647 h 286152"/>
                <a:gd name="connsiteX16" fmla="*/ 6548 w 286636"/>
                <a:gd name="connsiteY16" fmla="*/ 279512 h 286152"/>
                <a:gd name="connsiteX17" fmla="*/ 27676 w 286636"/>
                <a:gd name="connsiteY17" fmla="*/ 286152 h 286152"/>
                <a:gd name="connsiteX18" fmla="*/ 244080 w 286636"/>
                <a:gd name="connsiteY18" fmla="*/ 11470 h 286152"/>
                <a:gd name="connsiteX19" fmla="*/ 249513 w 286636"/>
                <a:gd name="connsiteY19" fmla="*/ 11470 h 286152"/>
                <a:gd name="connsiteX20" fmla="*/ 242269 w 286636"/>
                <a:gd name="connsiteY20" fmla="*/ 11470 h 286152"/>
                <a:gd name="connsiteX21" fmla="*/ 244080 w 286636"/>
                <a:gd name="connsiteY21" fmla="*/ 11470 h 286152"/>
                <a:gd name="connsiteX22" fmla="*/ 27978 w 286636"/>
                <a:gd name="connsiteY22" fmla="*/ 274078 h 286152"/>
                <a:gd name="connsiteX23" fmla="*/ 27978 w 286636"/>
                <a:gd name="connsiteY23" fmla="*/ 274078 h 286152"/>
                <a:gd name="connsiteX24" fmla="*/ 25261 w 286636"/>
                <a:gd name="connsiteY24" fmla="*/ 274078 h 286152"/>
                <a:gd name="connsiteX25" fmla="*/ 27978 w 286636"/>
                <a:gd name="connsiteY25" fmla="*/ 274078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636" h="286152">
                  <a:moveTo>
                    <a:pt x="27676" y="286152"/>
                  </a:moveTo>
                  <a:cubicBezTo>
                    <a:pt x="29789" y="286152"/>
                    <a:pt x="32203" y="286152"/>
                    <a:pt x="35523" y="285851"/>
                  </a:cubicBezTo>
                  <a:cubicBezTo>
                    <a:pt x="84720" y="282832"/>
                    <a:pt x="123956" y="274380"/>
                    <a:pt x="158665" y="259288"/>
                  </a:cubicBezTo>
                  <a:cubicBezTo>
                    <a:pt x="202127" y="239970"/>
                    <a:pt x="235026" y="208879"/>
                    <a:pt x="256153" y="166319"/>
                  </a:cubicBezTo>
                  <a:cubicBezTo>
                    <a:pt x="273658" y="131304"/>
                    <a:pt x="283317" y="92668"/>
                    <a:pt x="286637" y="44372"/>
                  </a:cubicBezTo>
                  <a:lnTo>
                    <a:pt x="286637" y="44070"/>
                  </a:lnTo>
                  <a:lnTo>
                    <a:pt x="286637" y="43768"/>
                  </a:lnTo>
                  <a:lnTo>
                    <a:pt x="286637" y="36524"/>
                  </a:lnTo>
                  <a:lnTo>
                    <a:pt x="286637" y="36524"/>
                  </a:lnTo>
                  <a:lnTo>
                    <a:pt x="286637" y="36524"/>
                  </a:lnTo>
                  <a:cubicBezTo>
                    <a:pt x="286335" y="24450"/>
                    <a:pt x="285731" y="14790"/>
                    <a:pt x="278790" y="7848"/>
                  </a:cubicBezTo>
                  <a:cubicBezTo>
                    <a:pt x="271848" y="906"/>
                    <a:pt x="261888" y="302"/>
                    <a:pt x="249815" y="0"/>
                  </a:cubicBezTo>
                  <a:cubicBezTo>
                    <a:pt x="248004" y="0"/>
                    <a:pt x="245891" y="0"/>
                    <a:pt x="244080" y="0"/>
                  </a:cubicBezTo>
                  <a:cubicBezTo>
                    <a:pt x="224160" y="0"/>
                    <a:pt x="203636" y="2717"/>
                    <a:pt x="179491" y="8150"/>
                  </a:cubicBezTo>
                  <a:cubicBezTo>
                    <a:pt x="119731" y="22639"/>
                    <a:pt x="78985" y="47390"/>
                    <a:pt x="50614" y="85423"/>
                  </a:cubicBezTo>
                  <a:cubicBezTo>
                    <a:pt x="10472" y="140058"/>
                    <a:pt x="2625" y="203446"/>
                    <a:pt x="210" y="252647"/>
                  </a:cubicBezTo>
                  <a:cubicBezTo>
                    <a:pt x="-393" y="262910"/>
                    <a:pt x="-92" y="272569"/>
                    <a:pt x="6548" y="279512"/>
                  </a:cubicBezTo>
                  <a:cubicBezTo>
                    <a:pt x="12283" y="285247"/>
                    <a:pt x="20432" y="286152"/>
                    <a:pt x="27676" y="286152"/>
                  </a:cubicBezTo>
                  <a:close/>
                  <a:moveTo>
                    <a:pt x="244080" y="11470"/>
                  </a:moveTo>
                  <a:cubicBezTo>
                    <a:pt x="245891" y="11470"/>
                    <a:pt x="247702" y="11470"/>
                    <a:pt x="249513" y="11470"/>
                  </a:cubicBezTo>
                  <a:cubicBezTo>
                    <a:pt x="247099" y="11470"/>
                    <a:pt x="244684" y="11470"/>
                    <a:pt x="242269" y="11470"/>
                  </a:cubicBezTo>
                  <a:cubicBezTo>
                    <a:pt x="242873" y="11470"/>
                    <a:pt x="243476" y="11470"/>
                    <a:pt x="244080" y="11470"/>
                  </a:cubicBezTo>
                  <a:close/>
                  <a:moveTo>
                    <a:pt x="27978" y="274078"/>
                  </a:moveTo>
                  <a:cubicBezTo>
                    <a:pt x="27978" y="274078"/>
                    <a:pt x="27978" y="274078"/>
                    <a:pt x="27978" y="274078"/>
                  </a:cubicBezTo>
                  <a:cubicBezTo>
                    <a:pt x="27072" y="274078"/>
                    <a:pt x="26167" y="274078"/>
                    <a:pt x="25261" y="274078"/>
                  </a:cubicBezTo>
                  <a:cubicBezTo>
                    <a:pt x="26167" y="274078"/>
                    <a:pt x="26770" y="274078"/>
                    <a:pt x="27978" y="274078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4689A728-2422-7346-96F7-E8A4C2E0E5C2}"/>
                </a:ext>
              </a:extLst>
            </p:cNvPr>
            <p:cNvSpPr/>
            <p:nvPr/>
          </p:nvSpPr>
          <p:spPr>
            <a:xfrm>
              <a:off x="10677361" y="3438961"/>
              <a:ext cx="288516" cy="286756"/>
            </a:xfrm>
            <a:custGeom>
              <a:avLst/>
              <a:gdLst>
                <a:gd name="connsiteX0" fmla="*/ 261701 w 288516"/>
                <a:gd name="connsiteY0" fmla="*/ 0 h 286756"/>
                <a:gd name="connsiteX1" fmla="*/ 258079 w 288516"/>
                <a:gd name="connsiteY1" fmla="*/ 0 h 286756"/>
                <a:gd name="connsiteX2" fmla="*/ 132220 w 288516"/>
                <a:gd name="connsiteY2" fmla="*/ 25053 h 286756"/>
                <a:gd name="connsiteX3" fmla="*/ 16624 w 288516"/>
                <a:gd name="connsiteY3" fmla="*/ 155754 h 286756"/>
                <a:gd name="connsiteX4" fmla="*/ 627 w 288516"/>
                <a:gd name="connsiteY4" fmla="*/ 249930 h 286756"/>
                <a:gd name="connsiteX5" fmla="*/ 5456 w 288516"/>
                <a:gd name="connsiteY5" fmla="*/ 278606 h 286756"/>
                <a:gd name="connsiteX6" fmla="*/ 33526 w 288516"/>
                <a:gd name="connsiteY6" fmla="*/ 286756 h 286756"/>
                <a:gd name="connsiteX7" fmla="*/ 34431 w 288516"/>
                <a:gd name="connsiteY7" fmla="*/ 286756 h 286756"/>
                <a:gd name="connsiteX8" fmla="*/ 35336 w 288516"/>
                <a:gd name="connsiteY8" fmla="*/ 286756 h 286756"/>
                <a:gd name="connsiteX9" fmla="*/ 47409 w 288516"/>
                <a:gd name="connsiteY9" fmla="*/ 286454 h 286756"/>
                <a:gd name="connsiteX10" fmla="*/ 47711 w 288516"/>
                <a:gd name="connsiteY10" fmla="*/ 286454 h 286756"/>
                <a:gd name="connsiteX11" fmla="*/ 48013 w 288516"/>
                <a:gd name="connsiteY11" fmla="*/ 286454 h 286756"/>
                <a:gd name="connsiteX12" fmla="*/ 140068 w 288516"/>
                <a:gd name="connsiteY12" fmla="*/ 268343 h 286756"/>
                <a:gd name="connsiteX13" fmla="*/ 267737 w 288516"/>
                <a:gd name="connsiteY13" fmla="*/ 143378 h 286756"/>
                <a:gd name="connsiteX14" fmla="*/ 288261 w 288516"/>
                <a:gd name="connsiteY14" fmla="*/ 29279 h 286756"/>
                <a:gd name="connsiteX15" fmla="*/ 282828 w 288516"/>
                <a:gd name="connsiteY15" fmla="*/ 7244 h 286756"/>
                <a:gd name="connsiteX16" fmla="*/ 261701 w 288516"/>
                <a:gd name="connsiteY16" fmla="*/ 0 h 286756"/>
                <a:gd name="connsiteX17" fmla="*/ 261701 w 288516"/>
                <a:gd name="connsiteY17" fmla="*/ 12074 h 286756"/>
                <a:gd name="connsiteX18" fmla="*/ 261701 w 288516"/>
                <a:gd name="connsiteY18" fmla="*/ 12074 h 286756"/>
                <a:gd name="connsiteX19" fmla="*/ 263210 w 288516"/>
                <a:gd name="connsiteY19" fmla="*/ 12074 h 286756"/>
                <a:gd name="connsiteX20" fmla="*/ 261701 w 288516"/>
                <a:gd name="connsiteY20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8516" h="286756">
                  <a:moveTo>
                    <a:pt x="261701" y="0"/>
                  </a:moveTo>
                  <a:cubicBezTo>
                    <a:pt x="260493" y="0"/>
                    <a:pt x="259287" y="0"/>
                    <a:pt x="258079" y="0"/>
                  </a:cubicBezTo>
                  <a:cubicBezTo>
                    <a:pt x="210392" y="1509"/>
                    <a:pt x="169344" y="9659"/>
                    <a:pt x="132220" y="25053"/>
                  </a:cubicBezTo>
                  <a:cubicBezTo>
                    <a:pt x="75479" y="48899"/>
                    <a:pt x="36544" y="92667"/>
                    <a:pt x="16624" y="155754"/>
                  </a:cubicBezTo>
                  <a:cubicBezTo>
                    <a:pt x="6664" y="187146"/>
                    <a:pt x="3344" y="219444"/>
                    <a:pt x="627" y="249930"/>
                  </a:cubicBezTo>
                  <a:cubicBezTo>
                    <a:pt x="-278" y="260495"/>
                    <a:pt x="-1184" y="271060"/>
                    <a:pt x="5456" y="278606"/>
                  </a:cubicBezTo>
                  <a:cubicBezTo>
                    <a:pt x="11795" y="285549"/>
                    <a:pt x="21151" y="286454"/>
                    <a:pt x="33526" y="286756"/>
                  </a:cubicBezTo>
                  <a:lnTo>
                    <a:pt x="34431" y="286756"/>
                  </a:lnTo>
                  <a:lnTo>
                    <a:pt x="35336" y="286756"/>
                  </a:lnTo>
                  <a:cubicBezTo>
                    <a:pt x="37449" y="286454"/>
                    <a:pt x="40165" y="286454"/>
                    <a:pt x="47409" y="286454"/>
                  </a:cubicBezTo>
                  <a:lnTo>
                    <a:pt x="47711" y="286454"/>
                  </a:lnTo>
                  <a:lnTo>
                    <a:pt x="48013" y="286454"/>
                  </a:lnTo>
                  <a:cubicBezTo>
                    <a:pt x="80006" y="284643"/>
                    <a:pt x="111999" y="278304"/>
                    <a:pt x="140068" y="268343"/>
                  </a:cubicBezTo>
                  <a:cubicBezTo>
                    <a:pt x="202544" y="246610"/>
                    <a:pt x="245403" y="204351"/>
                    <a:pt x="267737" y="143378"/>
                  </a:cubicBezTo>
                  <a:cubicBezTo>
                    <a:pt x="281621" y="105043"/>
                    <a:pt x="285243" y="64595"/>
                    <a:pt x="288261" y="29279"/>
                  </a:cubicBezTo>
                  <a:cubicBezTo>
                    <a:pt x="288865" y="22337"/>
                    <a:pt x="288865" y="13885"/>
                    <a:pt x="282828" y="7244"/>
                  </a:cubicBezTo>
                  <a:cubicBezTo>
                    <a:pt x="277396" y="905"/>
                    <a:pt x="268643" y="0"/>
                    <a:pt x="261701" y="0"/>
                  </a:cubicBezTo>
                  <a:close/>
                  <a:moveTo>
                    <a:pt x="261701" y="12074"/>
                  </a:moveTo>
                  <a:cubicBezTo>
                    <a:pt x="261701" y="12074"/>
                    <a:pt x="261701" y="12074"/>
                    <a:pt x="261701" y="12074"/>
                  </a:cubicBezTo>
                  <a:cubicBezTo>
                    <a:pt x="262305" y="12074"/>
                    <a:pt x="262908" y="12074"/>
                    <a:pt x="263210" y="12074"/>
                  </a:cubicBezTo>
                  <a:cubicBezTo>
                    <a:pt x="262606" y="12074"/>
                    <a:pt x="262003" y="12074"/>
                    <a:pt x="261701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96EC61B4-31A9-A24E-83BC-50CA02487D4A}"/>
                </a:ext>
              </a:extLst>
            </p:cNvPr>
            <p:cNvSpPr/>
            <p:nvPr/>
          </p:nvSpPr>
          <p:spPr>
            <a:xfrm>
              <a:off x="10671931" y="4065296"/>
              <a:ext cx="286848" cy="286454"/>
            </a:xfrm>
            <a:custGeom>
              <a:avLst/>
              <a:gdLst>
                <a:gd name="connsiteX0" fmla="*/ 147308 w 286848"/>
                <a:gd name="connsiteY0" fmla="*/ 268041 h 286454"/>
                <a:gd name="connsiteX1" fmla="*/ 241778 w 286848"/>
                <a:gd name="connsiteY1" fmla="*/ 285850 h 286454"/>
                <a:gd name="connsiteX2" fmla="*/ 255662 w 286848"/>
                <a:gd name="connsiteY2" fmla="*/ 286454 h 286454"/>
                <a:gd name="connsiteX3" fmla="*/ 279505 w 286848"/>
                <a:gd name="connsiteY3" fmla="*/ 278908 h 286454"/>
                <a:gd name="connsiteX4" fmla="*/ 286447 w 286848"/>
                <a:gd name="connsiteY4" fmla="*/ 238762 h 286454"/>
                <a:gd name="connsiteX5" fmla="*/ 269243 w 286848"/>
                <a:gd name="connsiteY5" fmla="*/ 149113 h 286454"/>
                <a:gd name="connsiteX6" fmla="*/ 197712 w 286848"/>
                <a:gd name="connsiteY6" fmla="*/ 48296 h 286454"/>
                <a:gd name="connsiteX7" fmla="*/ 27788 w 286848"/>
                <a:gd name="connsiteY7" fmla="*/ 0 h 286454"/>
                <a:gd name="connsiteX8" fmla="*/ 26882 w 286848"/>
                <a:gd name="connsiteY8" fmla="*/ 0 h 286454"/>
                <a:gd name="connsiteX9" fmla="*/ 20 w 286848"/>
                <a:gd name="connsiteY9" fmla="*/ 29581 h 286454"/>
                <a:gd name="connsiteX10" fmla="*/ 9981 w 286848"/>
                <a:gd name="connsiteY10" fmla="*/ 108665 h 286454"/>
                <a:gd name="connsiteX11" fmla="*/ 147308 w 286848"/>
                <a:gd name="connsiteY11" fmla="*/ 268041 h 286454"/>
                <a:gd name="connsiteX12" fmla="*/ 255662 w 286848"/>
                <a:gd name="connsiteY12" fmla="*/ 274380 h 286454"/>
                <a:gd name="connsiteX13" fmla="*/ 255662 w 286848"/>
                <a:gd name="connsiteY13" fmla="*/ 274380 h 286454"/>
                <a:gd name="connsiteX14" fmla="*/ 255058 w 286848"/>
                <a:gd name="connsiteY14" fmla="*/ 274380 h 286454"/>
                <a:gd name="connsiteX15" fmla="*/ 255662 w 286848"/>
                <a:gd name="connsiteY15" fmla="*/ 274380 h 286454"/>
                <a:gd name="connsiteX16" fmla="*/ 26279 w 286848"/>
                <a:gd name="connsiteY16" fmla="*/ 11772 h 286454"/>
                <a:gd name="connsiteX17" fmla="*/ 26882 w 286848"/>
                <a:gd name="connsiteY17" fmla="*/ 11772 h 286454"/>
                <a:gd name="connsiteX18" fmla="*/ 25373 w 286848"/>
                <a:gd name="connsiteY18" fmla="*/ 11772 h 286454"/>
                <a:gd name="connsiteX19" fmla="*/ 26279 w 286848"/>
                <a:gd name="connsiteY19" fmla="*/ 1177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48" h="286454">
                  <a:moveTo>
                    <a:pt x="147308" y="268041"/>
                  </a:moveTo>
                  <a:cubicBezTo>
                    <a:pt x="177792" y="278304"/>
                    <a:pt x="209483" y="284341"/>
                    <a:pt x="241778" y="285850"/>
                  </a:cubicBezTo>
                  <a:cubicBezTo>
                    <a:pt x="246305" y="286152"/>
                    <a:pt x="251134" y="286454"/>
                    <a:pt x="255662" y="286454"/>
                  </a:cubicBezTo>
                  <a:cubicBezTo>
                    <a:pt x="263811" y="286454"/>
                    <a:pt x="272865" y="285549"/>
                    <a:pt x="279505" y="278908"/>
                  </a:cubicBezTo>
                  <a:cubicBezTo>
                    <a:pt x="287353" y="270456"/>
                    <a:pt x="287353" y="258081"/>
                    <a:pt x="286447" y="238762"/>
                  </a:cubicBezTo>
                  <a:cubicBezTo>
                    <a:pt x="284938" y="208879"/>
                    <a:pt x="278902" y="178091"/>
                    <a:pt x="269243" y="149113"/>
                  </a:cubicBezTo>
                  <a:cubicBezTo>
                    <a:pt x="253850" y="104138"/>
                    <a:pt x="230610" y="70934"/>
                    <a:pt x="197712" y="48296"/>
                  </a:cubicBezTo>
                  <a:cubicBezTo>
                    <a:pt x="153345" y="17205"/>
                    <a:pt x="99319" y="1811"/>
                    <a:pt x="27788" y="0"/>
                  </a:cubicBezTo>
                  <a:cubicBezTo>
                    <a:pt x="27486" y="0"/>
                    <a:pt x="27184" y="0"/>
                    <a:pt x="26882" y="0"/>
                  </a:cubicBezTo>
                  <a:cubicBezTo>
                    <a:pt x="18733" y="0"/>
                    <a:pt x="20" y="3018"/>
                    <a:pt x="20" y="29581"/>
                  </a:cubicBezTo>
                  <a:cubicBezTo>
                    <a:pt x="-281" y="52824"/>
                    <a:pt x="2737" y="77273"/>
                    <a:pt x="9981" y="108665"/>
                  </a:cubicBezTo>
                  <a:cubicBezTo>
                    <a:pt x="28090" y="189561"/>
                    <a:pt x="74268" y="243290"/>
                    <a:pt x="147308" y="268041"/>
                  </a:cubicBezTo>
                  <a:close/>
                  <a:moveTo>
                    <a:pt x="255662" y="274380"/>
                  </a:moveTo>
                  <a:cubicBezTo>
                    <a:pt x="255359" y="274380"/>
                    <a:pt x="255359" y="274380"/>
                    <a:pt x="255662" y="274380"/>
                  </a:cubicBezTo>
                  <a:cubicBezTo>
                    <a:pt x="255359" y="274380"/>
                    <a:pt x="255359" y="274380"/>
                    <a:pt x="255058" y="274380"/>
                  </a:cubicBezTo>
                  <a:cubicBezTo>
                    <a:pt x="255359" y="274380"/>
                    <a:pt x="255359" y="274380"/>
                    <a:pt x="255662" y="274380"/>
                  </a:cubicBezTo>
                  <a:close/>
                  <a:moveTo>
                    <a:pt x="26279" y="11772"/>
                  </a:moveTo>
                  <a:cubicBezTo>
                    <a:pt x="26581" y="11772"/>
                    <a:pt x="26882" y="11772"/>
                    <a:pt x="26882" y="11772"/>
                  </a:cubicBezTo>
                  <a:cubicBezTo>
                    <a:pt x="26279" y="11772"/>
                    <a:pt x="25977" y="11772"/>
                    <a:pt x="25373" y="11772"/>
                  </a:cubicBezTo>
                  <a:cubicBezTo>
                    <a:pt x="25977" y="11772"/>
                    <a:pt x="25977" y="11772"/>
                    <a:pt x="26279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A1C5AC26-2726-5747-9A88-3F835463E043}"/>
                </a:ext>
              </a:extLst>
            </p:cNvPr>
            <p:cNvSpPr/>
            <p:nvPr/>
          </p:nvSpPr>
          <p:spPr>
            <a:xfrm>
              <a:off x="10356852" y="4064693"/>
              <a:ext cx="286524" cy="287057"/>
            </a:xfrm>
            <a:custGeom>
              <a:avLst/>
              <a:gdLst>
                <a:gd name="connsiteX0" fmla="*/ 6036 w 286524"/>
                <a:gd name="connsiteY0" fmla="*/ 278305 h 287057"/>
                <a:gd name="connsiteX1" fmla="*/ 31691 w 286524"/>
                <a:gd name="connsiteY1" fmla="*/ 287058 h 287057"/>
                <a:gd name="connsiteX2" fmla="*/ 37727 w 286524"/>
                <a:gd name="connsiteY2" fmla="*/ 287058 h 287057"/>
                <a:gd name="connsiteX3" fmla="*/ 109862 w 286524"/>
                <a:gd name="connsiteY3" fmla="*/ 277097 h 287057"/>
                <a:gd name="connsiteX4" fmla="*/ 248397 w 286524"/>
                <a:gd name="connsiteY4" fmla="*/ 181411 h 287057"/>
                <a:gd name="connsiteX5" fmla="*/ 286427 w 286524"/>
                <a:gd name="connsiteY5" fmla="*/ 29883 h 287057"/>
                <a:gd name="connsiteX6" fmla="*/ 280390 w 286524"/>
                <a:gd name="connsiteY6" fmla="*/ 7546 h 287057"/>
                <a:gd name="connsiteX7" fmla="*/ 256546 w 286524"/>
                <a:gd name="connsiteY7" fmla="*/ 0 h 287057"/>
                <a:gd name="connsiteX8" fmla="*/ 254132 w 286524"/>
                <a:gd name="connsiteY8" fmla="*/ 0 h 287057"/>
                <a:gd name="connsiteX9" fmla="*/ 119521 w 286524"/>
                <a:gd name="connsiteY9" fmla="*/ 29883 h 287057"/>
                <a:gd name="connsiteX10" fmla="*/ 31993 w 286524"/>
                <a:gd name="connsiteY10" fmla="*/ 114401 h 287057"/>
                <a:gd name="connsiteX11" fmla="*/ 0 w 286524"/>
                <a:gd name="connsiteY11" fmla="*/ 236348 h 287057"/>
                <a:gd name="connsiteX12" fmla="*/ 0 w 286524"/>
                <a:gd name="connsiteY12" fmla="*/ 236649 h 287057"/>
                <a:gd name="connsiteX13" fmla="*/ 0 w 286524"/>
                <a:gd name="connsiteY13" fmla="*/ 236951 h 287057"/>
                <a:gd name="connsiteX14" fmla="*/ 0 w 286524"/>
                <a:gd name="connsiteY14" fmla="*/ 251440 h 287057"/>
                <a:gd name="connsiteX15" fmla="*/ 0 w 286524"/>
                <a:gd name="connsiteY15" fmla="*/ 251742 h 287057"/>
                <a:gd name="connsiteX16" fmla="*/ 0 w 286524"/>
                <a:gd name="connsiteY16" fmla="*/ 252044 h 287057"/>
                <a:gd name="connsiteX17" fmla="*/ 6036 w 286524"/>
                <a:gd name="connsiteY17" fmla="*/ 278305 h 287057"/>
                <a:gd name="connsiteX18" fmla="*/ 256546 w 286524"/>
                <a:gd name="connsiteY18" fmla="*/ 12074 h 287057"/>
                <a:gd name="connsiteX19" fmla="*/ 256848 w 286524"/>
                <a:gd name="connsiteY19" fmla="*/ 12074 h 287057"/>
                <a:gd name="connsiteX20" fmla="*/ 254434 w 286524"/>
                <a:gd name="connsiteY20" fmla="*/ 12074 h 287057"/>
                <a:gd name="connsiteX21" fmla="*/ 256546 w 286524"/>
                <a:gd name="connsiteY21" fmla="*/ 12074 h 287057"/>
                <a:gd name="connsiteX22" fmla="*/ 32898 w 286524"/>
                <a:gd name="connsiteY22" fmla="*/ 274984 h 287057"/>
                <a:gd name="connsiteX23" fmla="*/ 31691 w 286524"/>
                <a:gd name="connsiteY23" fmla="*/ 274984 h 287057"/>
                <a:gd name="connsiteX24" fmla="*/ 30786 w 286524"/>
                <a:gd name="connsiteY24" fmla="*/ 274984 h 287057"/>
                <a:gd name="connsiteX25" fmla="*/ 32898 w 286524"/>
                <a:gd name="connsiteY25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524" h="287057">
                  <a:moveTo>
                    <a:pt x="6036" y="278305"/>
                  </a:moveTo>
                  <a:cubicBezTo>
                    <a:pt x="12375" y="286454"/>
                    <a:pt x="22636" y="287058"/>
                    <a:pt x="31691" y="287058"/>
                  </a:cubicBezTo>
                  <a:cubicBezTo>
                    <a:pt x="33502" y="287058"/>
                    <a:pt x="35615" y="287058"/>
                    <a:pt x="37727" y="287058"/>
                  </a:cubicBezTo>
                  <a:cubicBezTo>
                    <a:pt x="61571" y="286454"/>
                    <a:pt x="86018" y="283134"/>
                    <a:pt x="109862" y="277097"/>
                  </a:cubicBezTo>
                  <a:cubicBezTo>
                    <a:pt x="176564" y="260194"/>
                    <a:pt x="220630" y="229707"/>
                    <a:pt x="248397" y="181411"/>
                  </a:cubicBezTo>
                  <a:cubicBezTo>
                    <a:pt x="263790" y="154547"/>
                    <a:pt x="282201" y="112891"/>
                    <a:pt x="286427" y="29883"/>
                  </a:cubicBezTo>
                  <a:cubicBezTo>
                    <a:pt x="286728" y="22940"/>
                    <a:pt x="286728" y="13885"/>
                    <a:pt x="280390" y="7546"/>
                  </a:cubicBezTo>
                  <a:cubicBezTo>
                    <a:pt x="274052" y="906"/>
                    <a:pt x="265299" y="0"/>
                    <a:pt x="256546" y="0"/>
                  </a:cubicBezTo>
                  <a:cubicBezTo>
                    <a:pt x="255943" y="0"/>
                    <a:pt x="255037" y="0"/>
                    <a:pt x="254132" y="0"/>
                  </a:cubicBezTo>
                  <a:cubicBezTo>
                    <a:pt x="203124" y="1509"/>
                    <a:pt x="159059" y="11169"/>
                    <a:pt x="119521" y="29883"/>
                  </a:cubicBezTo>
                  <a:cubicBezTo>
                    <a:pt x="81189" y="47994"/>
                    <a:pt x="51913" y="76368"/>
                    <a:pt x="31993" y="114401"/>
                  </a:cubicBezTo>
                  <a:cubicBezTo>
                    <a:pt x="13884" y="150019"/>
                    <a:pt x="3018" y="191070"/>
                    <a:pt x="0" y="236348"/>
                  </a:cubicBezTo>
                  <a:lnTo>
                    <a:pt x="0" y="236649"/>
                  </a:lnTo>
                  <a:lnTo>
                    <a:pt x="0" y="236951"/>
                  </a:lnTo>
                  <a:lnTo>
                    <a:pt x="0" y="251440"/>
                  </a:lnTo>
                  <a:lnTo>
                    <a:pt x="0" y="251742"/>
                  </a:lnTo>
                  <a:lnTo>
                    <a:pt x="0" y="252044"/>
                  </a:lnTo>
                  <a:cubicBezTo>
                    <a:pt x="302" y="263212"/>
                    <a:pt x="906" y="271664"/>
                    <a:pt x="6036" y="278305"/>
                  </a:cubicBezTo>
                  <a:close/>
                  <a:moveTo>
                    <a:pt x="256546" y="12074"/>
                  </a:moveTo>
                  <a:cubicBezTo>
                    <a:pt x="256546" y="12074"/>
                    <a:pt x="256848" y="12074"/>
                    <a:pt x="256848" y="12074"/>
                  </a:cubicBezTo>
                  <a:cubicBezTo>
                    <a:pt x="255943" y="12074"/>
                    <a:pt x="255339" y="12074"/>
                    <a:pt x="254434" y="12074"/>
                  </a:cubicBezTo>
                  <a:cubicBezTo>
                    <a:pt x="255037" y="12074"/>
                    <a:pt x="255641" y="12074"/>
                    <a:pt x="256546" y="12074"/>
                  </a:cubicBezTo>
                  <a:close/>
                  <a:moveTo>
                    <a:pt x="32898" y="274984"/>
                  </a:moveTo>
                  <a:cubicBezTo>
                    <a:pt x="32597" y="274984"/>
                    <a:pt x="31993" y="274984"/>
                    <a:pt x="31691" y="274984"/>
                  </a:cubicBezTo>
                  <a:cubicBezTo>
                    <a:pt x="31389" y="274984"/>
                    <a:pt x="31088" y="274984"/>
                    <a:pt x="30786" y="274984"/>
                  </a:cubicBezTo>
                  <a:cubicBezTo>
                    <a:pt x="31389" y="274984"/>
                    <a:pt x="31993" y="274984"/>
                    <a:pt x="32898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681B97E9-C72E-714B-9599-0C19A2B60695}"/>
                </a:ext>
              </a:extLst>
            </p:cNvPr>
            <p:cNvSpPr/>
            <p:nvPr/>
          </p:nvSpPr>
          <p:spPr>
            <a:xfrm>
              <a:off x="10356461" y="626637"/>
              <a:ext cx="286868" cy="287661"/>
            </a:xfrm>
            <a:custGeom>
              <a:avLst/>
              <a:gdLst>
                <a:gd name="connsiteX0" fmla="*/ 693 w 286868"/>
                <a:gd name="connsiteY0" fmla="*/ 55842 h 287661"/>
                <a:gd name="connsiteX1" fmla="*/ 693 w 286868"/>
                <a:gd name="connsiteY1" fmla="*/ 55842 h 287661"/>
                <a:gd name="connsiteX2" fmla="*/ 31177 w 286868"/>
                <a:gd name="connsiteY2" fmla="*/ 169639 h 287661"/>
                <a:gd name="connsiteX3" fmla="*/ 127759 w 286868"/>
                <a:gd name="connsiteY3" fmla="*/ 260495 h 287661"/>
                <a:gd name="connsiteX4" fmla="*/ 255127 w 286868"/>
                <a:gd name="connsiteY4" fmla="*/ 287360 h 287661"/>
                <a:gd name="connsiteX5" fmla="*/ 262069 w 286868"/>
                <a:gd name="connsiteY5" fmla="*/ 287662 h 287661"/>
                <a:gd name="connsiteX6" fmla="*/ 280178 w 286868"/>
                <a:gd name="connsiteY6" fmla="*/ 281323 h 287661"/>
                <a:gd name="connsiteX7" fmla="*/ 286818 w 286868"/>
                <a:gd name="connsiteY7" fmla="*/ 257477 h 287661"/>
                <a:gd name="connsiteX8" fmla="*/ 276254 w 286868"/>
                <a:gd name="connsiteY8" fmla="*/ 176581 h 287661"/>
                <a:gd name="connsiteX9" fmla="*/ 112668 w 286868"/>
                <a:gd name="connsiteY9" fmla="*/ 10565 h 287661"/>
                <a:gd name="connsiteX10" fmla="*/ 45664 w 286868"/>
                <a:gd name="connsiteY10" fmla="*/ 906 h 287661"/>
                <a:gd name="connsiteX11" fmla="*/ 44457 w 286868"/>
                <a:gd name="connsiteY11" fmla="*/ 906 h 287661"/>
                <a:gd name="connsiteX12" fmla="*/ 28762 w 286868"/>
                <a:gd name="connsiteY12" fmla="*/ 0 h 287661"/>
                <a:gd name="connsiteX13" fmla="*/ 7937 w 286868"/>
                <a:gd name="connsiteY13" fmla="*/ 6942 h 287661"/>
                <a:gd name="connsiteX14" fmla="*/ 90 w 286868"/>
                <a:gd name="connsiteY14" fmla="*/ 54635 h 287661"/>
                <a:gd name="connsiteX15" fmla="*/ 693 w 286868"/>
                <a:gd name="connsiteY15" fmla="*/ 55842 h 287661"/>
                <a:gd name="connsiteX16" fmla="*/ 693 w 286868"/>
                <a:gd name="connsiteY16" fmla="*/ 55842 h 287661"/>
                <a:gd name="connsiteX17" fmla="*/ 263276 w 286868"/>
                <a:gd name="connsiteY17" fmla="*/ 275588 h 287661"/>
                <a:gd name="connsiteX18" fmla="*/ 262069 w 286868"/>
                <a:gd name="connsiteY18" fmla="*/ 275588 h 287661"/>
                <a:gd name="connsiteX19" fmla="*/ 261767 w 286868"/>
                <a:gd name="connsiteY19" fmla="*/ 275588 h 287661"/>
                <a:gd name="connsiteX20" fmla="*/ 263276 w 286868"/>
                <a:gd name="connsiteY20" fmla="*/ 275588 h 287661"/>
                <a:gd name="connsiteX21" fmla="*/ 29366 w 286868"/>
                <a:gd name="connsiteY21" fmla="*/ 11772 h 287661"/>
                <a:gd name="connsiteX22" fmla="*/ 29366 w 286868"/>
                <a:gd name="connsiteY22" fmla="*/ 11772 h 287661"/>
                <a:gd name="connsiteX23" fmla="*/ 28159 w 286868"/>
                <a:gd name="connsiteY23" fmla="*/ 11772 h 287661"/>
                <a:gd name="connsiteX24" fmla="*/ 29366 w 286868"/>
                <a:gd name="connsiteY24" fmla="*/ 11772 h 2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868" h="287661">
                  <a:moveTo>
                    <a:pt x="693" y="55842"/>
                  </a:moveTo>
                  <a:lnTo>
                    <a:pt x="693" y="55842"/>
                  </a:lnTo>
                  <a:cubicBezTo>
                    <a:pt x="2202" y="91460"/>
                    <a:pt x="13370" y="133719"/>
                    <a:pt x="31177" y="169639"/>
                  </a:cubicBezTo>
                  <a:cubicBezTo>
                    <a:pt x="51701" y="210690"/>
                    <a:pt x="84297" y="241177"/>
                    <a:pt x="127759" y="260495"/>
                  </a:cubicBezTo>
                  <a:cubicBezTo>
                    <a:pt x="167599" y="278304"/>
                    <a:pt x="208949" y="283134"/>
                    <a:pt x="255127" y="287360"/>
                  </a:cubicBezTo>
                  <a:cubicBezTo>
                    <a:pt x="257843" y="287662"/>
                    <a:pt x="259956" y="287662"/>
                    <a:pt x="262069" y="287662"/>
                  </a:cubicBezTo>
                  <a:cubicBezTo>
                    <a:pt x="265087" y="287662"/>
                    <a:pt x="273840" y="287662"/>
                    <a:pt x="280178" y="281323"/>
                  </a:cubicBezTo>
                  <a:cubicBezTo>
                    <a:pt x="286214" y="274984"/>
                    <a:pt x="287120" y="266230"/>
                    <a:pt x="286818" y="257477"/>
                  </a:cubicBezTo>
                  <a:cubicBezTo>
                    <a:pt x="286214" y="230914"/>
                    <a:pt x="282592" y="203748"/>
                    <a:pt x="276254" y="176581"/>
                  </a:cubicBezTo>
                  <a:cubicBezTo>
                    <a:pt x="255731" y="87536"/>
                    <a:pt x="200799" y="31694"/>
                    <a:pt x="112668" y="10565"/>
                  </a:cubicBezTo>
                  <a:cubicBezTo>
                    <a:pt x="92446" y="5735"/>
                    <a:pt x="71017" y="2717"/>
                    <a:pt x="45664" y="906"/>
                  </a:cubicBezTo>
                  <a:lnTo>
                    <a:pt x="44457" y="906"/>
                  </a:lnTo>
                  <a:cubicBezTo>
                    <a:pt x="38119" y="604"/>
                    <a:pt x="33290" y="0"/>
                    <a:pt x="28762" y="0"/>
                  </a:cubicBezTo>
                  <a:cubicBezTo>
                    <a:pt x="22122" y="0"/>
                    <a:pt x="13973" y="906"/>
                    <a:pt x="7937" y="6942"/>
                  </a:cubicBezTo>
                  <a:cubicBezTo>
                    <a:pt x="-212" y="15394"/>
                    <a:pt x="-212" y="27770"/>
                    <a:pt x="90" y="54635"/>
                  </a:cubicBezTo>
                  <a:lnTo>
                    <a:pt x="693" y="55842"/>
                  </a:lnTo>
                  <a:lnTo>
                    <a:pt x="693" y="55842"/>
                  </a:lnTo>
                  <a:close/>
                  <a:moveTo>
                    <a:pt x="263276" y="275588"/>
                  </a:moveTo>
                  <a:cubicBezTo>
                    <a:pt x="262974" y="275588"/>
                    <a:pt x="262371" y="275588"/>
                    <a:pt x="262069" y="275588"/>
                  </a:cubicBezTo>
                  <a:cubicBezTo>
                    <a:pt x="262069" y="275588"/>
                    <a:pt x="261767" y="275588"/>
                    <a:pt x="261767" y="275588"/>
                  </a:cubicBezTo>
                  <a:cubicBezTo>
                    <a:pt x="262371" y="275588"/>
                    <a:pt x="262672" y="275588"/>
                    <a:pt x="263276" y="275588"/>
                  </a:cubicBezTo>
                  <a:close/>
                  <a:moveTo>
                    <a:pt x="29366" y="11772"/>
                  </a:moveTo>
                  <a:cubicBezTo>
                    <a:pt x="29366" y="11772"/>
                    <a:pt x="29366" y="11772"/>
                    <a:pt x="29366" y="11772"/>
                  </a:cubicBezTo>
                  <a:cubicBezTo>
                    <a:pt x="29064" y="11772"/>
                    <a:pt x="28762" y="11772"/>
                    <a:pt x="28159" y="11772"/>
                  </a:cubicBezTo>
                  <a:cubicBezTo>
                    <a:pt x="28461" y="11772"/>
                    <a:pt x="28762" y="11772"/>
                    <a:pt x="29366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FDEC42B0-EF80-5A4C-8D6D-D974188CFF7F}"/>
                </a:ext>
              </a:extLst>
            </p:cNvPr>
            <p:cNvSpPr/>
            <p:nvPr/>
          </p:nvSpPr>
          <p:spPr>
            <a:xfrm>
              <a:off x="10356852" y="309696"/>
              <a:ext cx="286340" cy="287058"/>
            </a:xfrm>
            <a:custGeom>
              <a:avLst/>
              <a:gdLst>
                <a:gd name="connsiteX0" fmla="*/ 30182 w 286340"/>
                <a:gd name="connsiteY0" fmla="*/ 287058 h 287058"/>
                <a:gd name="connsiteX1" fmla="*/ 41953 w 286340"/>
                <a:gd name="connsiteY1" fmla="*/ 286454 h 287058"/>
                <a:gd name="connsiteX2" fmla="*/ 131593 w 286340"/>
                <a:gd name="connsiteY2" fmla="*/ 269853 h 287058"/>
                <a:gd name="connsiteX3" fmla="*/ 259565 w 286340"/>
                <a:gd name="connsiteY3" fmla="*/ 157867 h 287058"/>
                <a:gd name="connsiteX4" fmla="*/ 286125 w 286340"/>
                <a:gd name="connsiteY4" fmla="*/ 32600 h 287058"/>
                <a:gd name="connsiteX5" fmla="*/ 280390 w 286340"/>
                <a:gd name="connsiteY5" fmla="*/ 8150 h 287058"/>
                <a:gd name="connsiteX6" fmla="*/ 254434 w 286340"/>
                <a:gd name="connsiteY6" fmla="*/ 0 h 287058"/>
                <a:gd name="connsiteX7" fmla="*/ 249906 w 286340"/>
                <a:gd name="connsiteY7" fmla="*/ 0 h 287058"/>
                <a:gd name="connsiteX8" fmla="*/ 126161 w 286340"/>
                <a:gd name="connsiteY8" fmla="*/ 25657 h 287058"/>
                <a:gd name="connsiteX9" fmla="*/ 22335 w 286340"/>
                <a:gd name="connsiteY9" fmla="*/ 134624 h 287058"/>
                <a:gd name="connsiteX10" fmla="*/ 0 w 286340"/>
                <a:gd name="connsiteY10" fmla="*/ 237857 h 287058"/>
                <a:gd name="connsiteX11" fmla="*/ 0 w 286340"/>
                <a:gd name="connsiteY11" fmla="*/ 238159 h 287058"/>
                <a:gd name="connsiteX12" fmla="*/ 0 w 286340"/>
                <a:gd name="connsiteY12" fmla="*/ 238460 h 287058"/>
                <a:gd name="connsiteX13" fmla="*/ 0 w 286340"/>
                <a:gd name="connsiteY13" fmla="*/ 247516 h 287058"/>
                <a:gd name="connsiteX14" fmla="*/ 30182 w 286340"/>
                <a:gd name="connsiteY14" fmla="*/ 287058 h 287058"/>
                <a:gd name="connsiteX15" fmla="*/ 249906 w 286340"/>
                <a:gd name="connsiteY15" fmla="*/ 12074 h 287058"/>
                <a:gd name="connsiteX16" fmla="*/ 254434 w 286340"/>
                <a:gd name="connsiteY16" fmla="*/ 12074 h 287058"/>
                <a:gd name="connsiteX17" fmla="*/ 248096 w 286340"/>
                <a:gd name="connsiteY17" fmla="*/ 12074 h 287058"/>
                <a:gd name="connsiteX18" fmla="*/ 249906 w 286340"/>
                <a:gd name="connsiteY18" fmla="*/ 12074 h 287058"/>
                <a:gd name="connsiteX19" fmla="*/ 31993 w 286340"/>
                <a:gd name="connsiteY19" fmla="*/ 274984 h 287058"/>
                <a:gd name="connsiteX20" fmla="*/ 30182 w 286340"/>
                <a:gd name="connsiteY20" fmla="*/ 274984 h 287058"/>
                <a:gd name="connsiteX21" fmla="*/ 29277 w 286340"/>
                <a:gd name="connsiteY21" fmla="*/ 274984 h 287058"/>
                <a:gd name="connsiteX22" fmla="*/ 31993 w 286340"/>
                <a:gd name="connsiteY22" fmla="*/ 27498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340" h="287058">
                  <a:moveTo>
                    <a:pt x="30182" y="287058"/>
                  </a:moveTo>
                  <a:cubicBezTo>
                    <a:pt x="33502" y="287058"/>
                    <a:pt x="37124" y="286756"/>
                    <a:pt x="41953" y="286454"/>
                  </a:cubicBezTo>
                  <a:cubicBezTo>
                    <a:pt x="69117" y="284040"/>
                    <a:pt x="101109" y="280115"/>
                    <a:pt x="131593" y="269853"/>
                  </a:cubicBezTo>
                  <a:cubicBezTo>
                    <a:pt x="193768" y="249327"/>
                    <a:pt x="235721" y="212803"/>
                    <a:pt x="259565" y="157867"/>
                  </a:cubicBezTo>
                  <a:cubicBezTo>
                    <a:pt x="278278" y="115004"/>
                    <a:pt x="283408" y="70633"/>
                    <a:pt x="286125" y="32600"/>
                  </a:cubicBezTo>
                  <a:cubicBezTo>
                    <a:pt x="286728" y="23846"/>
                    <a:pt x="286427" y="14791"/>
                    <a:pt x="280390" y="8150"/>
                  </a:cubicBezTo>
                  <a:cubicBezTo>
                    <a:pt x="273750" y="906"/>
                    <a:pt x="264092" y="302"/>
                    <a:pt x="254434" y="0"/>
                  </a:cubicBezTo>
                  <a:cubicBezTo>
                    <a:pt x="252925" y="0"/>
                    <a:pt x="251416" y="0"/>
                    <a:pt x="249906" y="0"/>
                  </a:cubicBezTo>
                  <a:cubicBezTo>
                    <a:pt x="206746" y="0"/>
                    <a:pt x="165095" y="8754"/>
                    <a:pt x="126161" y="25657"/>
                  </a:cubicBezTo>
                  <a:cubicBezTo>
                    <a:pt x="77266" y="47088"/>
                    <a:pt x="42255" y="83612"/>
                    <a:pt x="22335" y="134624"/>
                  </a:cubicBezTo>
                  <a:cubicBezTo>
                    <a:pt x="9055" y="167526"/>
                    <a:pt x="1509" y="202540"/>
                    <a:pt x="0" y="237857"/>
                  </a:cubicBezTo>
                  <a:lnTo>
                    <a:pt x="0" y="238159"/>
                  </a:lnTo>
                  <a:lnTo>
                    <a:pt x="0" y="238460"/>
                  </a:lnTo>
                  <a:lnTo>
                    <a:pt x="0" y="247516"/>
                  </a:lnTo>
                  <a:cubicBezTo>
                    <a:pt x="0" y="265023"/>
                    <a:pt x="0" y="287058"/>
                    <a:pt x="30182" y="287058"/>
                  </a:cubicBezTo>
                  <a:close/>
                  <a:moveTo>
                    <a:pt x="249906" y="12074"/>
                  </a:moveTo>
                  <a:cubicBezTo>
                    <a:pt x="251416" y="12074"/>
                    <a:pt x="252925" y="12074"/>
                    <a:pt x="254434" y="12074"/>
                  </a:cubicBezTo>
                  <a:cubicBezTo>
                    <a:pt x="252321" y="12074"/>
                    <a:pt x="250208" y="12074"/>
                    <a:pt x="248096" y="12074"/>
                  </a:cubicBezTo>
                  <a:cubicBezTo>
                    <a:pt x="248699" y="12074"/>
                    <a:pt x="249303" y="12074"/>
                    <a:pt x="249906" y="12074"/>
                  </a:cubicBezTo>
                  <a:close/>
                  <a:moveTo>
                    <a:pt x="31993" y="274984"/>
                  </a:moveTo>
                  <a:cubicBezTo>
                    <a:pt x="31389" y="274984"/>
                    <a:pt x="30786" y="274984"/>
                    <a:pt x="30182" y="274984"/>
                  </a:cubicBezTo>
                  <a:cubicBezTo>
                    <a:pt x="29880" y="274984"/>
                    <a:pt x="29578" y="274984"/>
                    <a:pt x="29277" y="274984"/>
                  </a:cubicBezTo>
                  <a:cubicBezTo>
                    <a:pt x="30182" y="274984"/>
                    <a:pt x="31088" y="274984"/>
                    <a:pt x="31993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C4BFC384-5566-DB44-813F-29B9F166425C}"/>
                </a:ext>
              </a:extLst>
            </p:cNvPr>
            <p:cNvSpPr/>
            <p:nvPr/>
          </p:nvSpPr>
          <p:spPr>
            <a:xfrm>
              <a:off x="10357103" y="933617"/>
              <a:ext cx="286714" cy="287058"/>
            </a:xfrm>
            <a:custGeom>
              <a:avLst/>
              <a:gdLst>
                <a:gd name="connsiteX0" fmla="*/ 118062 w 286714"/>
                <a:gd name="connsiteY0" fmla="*/ 258081 h 287058"/>
                <a:gd name="connsiteX1" fmla="*/ 118062 w 286714"/>
                <a:gd name="connsiteY1" fmla="*/ 258081 h 287058"/>
                <a:gd name="connsiteX2" fmla="*/ 118062 w 286714"/>
                <a:gd name="connsiteY2" fmla="*/ 258081 h 287058"/>
                <a:gd name="connsiteX3" fmla="*/ 236677 w 286714"/>
                <a:gd name="connsiteY3" fmla="*/ 287058 h 287058"/>
                <a:gd name="connsiteX4" fmla="*/ 236979 w 286714"/>
                <a:gd name="connsiteY4" fmla="*/ 287058 h 287058"/>
                <a:gd name="connsiteX5" fmla="*/ 237281 w 286714"/>
                <a:gd name="connsiteY5" fmla="*/ 287058 h 287058"/>
                <a:gd name="connsiteX6" fmla="*/ 250863 w 286714"/>
                <a:gd name="connsiteY6" fmla="*/ 287058 h 287058"/>
                <a:gd name="connsiteX7" fmla="*/ 255993 w 286714"/>
                <a:gd name="connsiteY7" fmla="*/ 287058 h 287058"/>
                <a:gd name="connsiteX8" fmla="*/ 280743 w 286714"/>
                <a:gd name="connsiteY8" fmla="*/ 279512 h 287058"/>
                <a:gd name="connsiteX9" fmla="*/ 286175 w 286714"/>
                <a:gd name="connsiteY9" fmla="*/ 249629 h 287058"/>
                <a:gd name="connsiteX10" fmla="*/ 276517 w 286714"/>
                <a:gd name="connsiteY10" fmla="*/ 180807 h 287058"/>
                <a:gd name="connsiteX11" fmla="*/ 224604 w 286714"/>
                <a:gd name="connsiteY11" fmla="*/ 75764 h 287058"/>
                <a:gd name="connsiteX12" fmla="*/ 123495 w 286714"/>
                <a:gd name="connsiteY12" fmla="*/ 15092 h 287058"/>
                <a:gd name="connsiteX13" fmla="*/ 38684 w 286714"/>
                <a:gd name="connsiteY13" fmla="*/ 1207 h 287058"/>
                <a:gd name="connsiteX14" fmla="*/ 34156 w 286714"/>
                <a:gd name="connsiteY14" fmla="*/ 604 h 287058"/>
                <a:gd name="connsiteX15" fmla="*/ 26309 w 286714"/>
                <a:gd name="connsiteY15" fmla="*/ 0 h 287058"/>
                <a:gd name="connsiteX16" fmla="*/ 51 w 286714"/>
                <a:gd name="connsiteY16" fmla="*/ 33203 h 287058"/>
                <a:gd name="connsiteX17" fmla="*/ 33855 w 286714"/>
                <a:gd name="connsiteY17" fmla="*/ 176883 h 287058"/>
                <a:gd name="connsiteX18" fmla="*/ 118062 w 286714"/>
                <a:gd name="connsiteY18" fmla="*/ 258081 h 287058"/>
                <a:gd name="connsiteX19" fmla="*/ 257503 w 286714"/>
                <a:gd name="connsiteY19" fmla="*/ 274984 h 287058"/>
                <a:gd name="connsiteX20" fmla="*/ 256295 w 286714"/>
                <a:gd name="connsiteY20" fmla="*/ 274984 h 287058"/>
                <a:gd name="connsiteX21" fmla="*/ 255390 w 286714"/>
                <a:gd name="connsiteY21" fmla="*/ 274984 h 287058"/>
                <a:gd name="connsiteX22" fmla="*/ 257503 w 286714"/>
                <a:gd name="connsiteY22" fmla="*/ 274984 h 287058"/>
                <a:gd name="connsiteX23" fmla="*/ 25102 w 286714"/>
                <a:gd name="connsiteY23" fmla="*/ 12376 h 287058"/>
                <a:gd name="connsiteX24" fmla="*/ 26309 w 286714"/>
                <a:gd name="connsiteY24" fmla="*/ 12376 h 287058"/>
                <a:gd name="connsiteX25" fmla="*/ 26611 w 286714"/>
                <a:gd name="connsiteY25" fmla="*/ 12376 h 287058"/>
                <a:gd name="connsiteX26" fmla="*/ 25102 w 286714"/>
                <a:gd name="connsiteY26" fmla="*/ 12376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6714" h="287058">
                  <a:moveTo>
                    <a:pt x="118062" y="258081"/>
                  </a:moveTo>
                  <a:lnTo>
                    <a:pt x="118062" y="258081"/>
                  </a:lnTo>
                  <a:lnTo>
                    <a:pt x="118062" y="258081"/>
                  </a:lnTo>
                  <a:cubicBezTo>
                    <a:pt x="153073" y="274984"/>
                    <a:pt x="192913" y="284643"/>
                    <a:pt x="236677" y="287058"/>
                  </a:cubicBezTo>
                  <a:lnTo>
                    <a:pt x="236979" y="287058"/>
                  </a:lnTo>
                  <a:lnTo>
                    <a:pt x="237281" y="287058"/>
                  </a:lnTo>
                  <a:lnTo>
                    <a:pt x="250863" y="287058"/>
                  </a:lnTo>
                  <a:cubicBezTo>
                    <a:pt x="252673" y="287058"/>
                    <a:pt x="254484" y="287058"/>
                    <a:pt x="255993" y="287058"/>
                  </a:cubicBezTo>
                  <a:cubicBezTo>
                    <a:pt x="264445" y="287058"/>
                    <a:pt x="274103" y="286454"/>
                    <a:pt x="280743" y="279512"/>
                  </a:cubicBezTo>
                  <a:cubicBezTo>
                    <a:pt x="287684" y="271966"/>
                    <a:pt x="287081" y="261401"/>
                    <a:pt x="286175" y="249629"/>
                  </a:cubicBezTo>
                  <a:cubicBezTo>
                    <a:pt x="284063" y="226990"/>
                    <a:pt x="281950" y="203446"/>
                    <a:pt x="276517" y="180807"/>
                  </a:cubicBezTo>
                  <a:cubicBezTo>
                    <a:pt x="266859" y="138247"/>
                    <a:pt x="249354" y="102930"/>
                    <a:pt x="224604" y="75764"/>
                  </a:cubicBezTo>
                  <a:cubicBezTo>
                    <a:pt x="198950" y="47390"/>
                    <a:pt x="164844" y="27166"/>
                    <a:pt x="123495" y="15092"/>
                  </a:cubicBezTo>
                  <a:cubicBezTo>
                    <a:pt x="95426" y="6943"/>
                    <a:pt x="66451" y="4226"/>
                    <a:pt x="38684" y="1207"/>
                  </a:cubicBezTo>
                  <a:lnTo>
                    <a:pt x="34156" y="604"/>
                  </a:lnTo>
                  <a:cubicBezTo>
                    <a:pt x="31138" y="302"/>
                    <a:pt x="28724" y="0"/>
                    <a:pt x="26309" y="0"/>
                  </a:cubicBezTo>
                  <a:cubicBezTo>
                    <a:pt x="353" y="0"/>
                    <a:pt x="51" y="22337"/>
                    <a:pt x="51" y="33203"/>
                  </a:cubicBezTo>
                  <a:cubicBezTo>
                    <a:pt x="-855" y="84216"/>
                    <a:pt x="10312" y="132512"/>
                    <a:pt x="33855" y="176883"/>
                  </a:cubicBezTo>
                  <a:cubicBezTo>
                    <a:pt x="51964" y="212200"/>
                    <a:pt x="80335" y="239366"/>
                    <a:pt x="118062" y="258081"/>
                  </a:cubicBezTo>
                  <a:close/>
                  <a:moveTo>
                    <a:pt x="257503" y="274984"/>
                  </a:moveTo>
                  <a:cubicBezTo>
                    <a:pt x="257201" y="274984"/>
                    <a:pt x="256597" y="274984"/>
                    <a:pt x="256295" y="274984"/>
                  </a:cubicBezTo>
                  <a:cubicBezTo>
                    <a:pt x="255993" y="274984"/>
                    <a:pt x="255692" y="274984"/>
                    <a:pt x="255390" y="274984"/>
                  </a:cubicBezTo>
                  <a:cubicBezTo>
                    <a:pt x="255993" y="274984"/>
                    <a:pt x="256597" y="274984"/>
                    <a:pt x="257503" y="274984"/>
                  </a:cubicBezTo>
                  <a:close/>
                  <a:moveTo>
                    <a:pt x="25102" y="12376"/>
                  </a:moveTo>
                  <a:cubicBezTo>
                    <a:pt x="25403" y="12376"/>
                    <a:pt x="26007" y="12376"/>
                    <a:pt x="26309" y="12376"/>
                  </a:cubicBezTo>
                  <a:cubicBezTo>
                    <a:pt x="26309" y="12376"/>
                    <a:pt x="26611" y="12376"/>
                    <a:pt x="26611" y="12376"/>
                  </a:cubicBezTo>
                  <a:cubicBezTo>
                    <a:pt x="26007" y="12376"/>
                    <a:pt x="25706" y="12376"/>
                    <a:pt x="25102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17BB963C-46CB-3F46-9A8B-9D9FE91A5B3D}"/>
                </a:ext>
              </a:extLst>
            </p:cNvPr>
            <p:cNvSpPr/>
            <p:nvPr/>
          </p:nvSpPr>
          <p:spPr>
            <a:xfrm>
              <a:off x="10362512" y="5316761"/>
              <a:ext cx="286878" cy="286756"/>
            </a:xfrm>
            <a:custGeom>
              <a:avLst/>
              <a:gdLst>
                <a:gd name="connsiteX0" fmla="*/ 261450 w 286878"/>
                <a:gd name="connsiteY0" fmla="*/ 131908 h 286756"/>
                <a:gd name="connsiteX1" fmla="*/ 155210 w 286878"/>
                <a:gd name="connsiteY1" fmla="*/ 25657 h 286756"/>
                <a:gd name="connsiteX2" fmla="*/ 34482 w 286878"/>
                <a:gd name="connsiteY2" fmla="*/ 302 h 286756"/>
                <a:gd name="connsiteX3" fmla="*/ 26635 w 286878"/>
                <a:gd name="connsiteY3" fmla="*/ 0 h 286756"/>
                <a:gd name="connsiteX4" fmla="*/ 7017 w 286878"/>
                <a:gd name="connsiteY4" fmla="*/ 6942 h 286756"/>
                <a:gd name="connsiteX5" fmla="*/ 75 w 286878"/>
                <a:gd name="connsiteY5" fmla="*/ 35014 h 286756"/>
                <a:gd name="connsiteX6" fmla="*/ 24824 w 286878"/>
                <a:gd name="connsiteY6" fmla="*/ 156357 h 286756"/>
                <a:gd name="connsiteX7" fmla="*/ 109635 w 286878"/>
                <a:gd name="connsiteY7" fmla="*/ 252345 h 286756"/>
                <a:gd name="connsiteX8" fmla="*/ 238512 w 286878"/>
                <a:gd name="connsiteY8" fmla="*/ 286756 h 286756"/>
                <a:gd name="connsiteX9" fmla="*/ 238814 w 286878"/>
                <a:gd name="connsiteY9" fmla="*/ 286756 h 286756"/>
                <a:gd name="connsiteX10" fmla="*/ 239116 w 286878"/>
                <a:gd name="connsiteY10" fmla="*/ 286756 h 286756"/>
                <a:gd name="connsiteX11" fmla="*/ 250585 w 286878"/>
                <a:gd name="connsiteY11" fmla="*/ 286756 h 286756"/>
                <a:gd name="connsiteX12" fmla="*/ 250887 w 286878"/>
                <a:gd name="connsiteY12" fmla="*/ 286756 h 286756"/>
                <a:gd name="connsiteX13" fmla="*/ 251189 w 286878"/>
                <a:gd name="connsiteY13" fmla="*/ 286756 h 286756"/>
                <a:gd name="connsiteX14" fmla="*/ 280163 w 286878"/>
                <a:gd name="connsiteY14" fmla="*/ 278606 h 286756"/>
                <a:gd name="connsiteX15" fmla="*/ 286803 w 286878"/>
                <a:gd name="connsiteY15" fmla="*/ 249025 h 286756"/>
                <a:gd name="connsiteX16" fmla="*/ 261450 w 286878"/>
                <a:gd name="connsiteY16" fmla="*/ 131908 h 286756"/>
                <a:gd name="connsiteX17" fmla="*/ 24522 w 286878"/>
                <a:gd name="connsiteY17" fmla="*/ 11772 h 286756"/>
                <a:gd name="connsiteX18" fmla="*/ 26333 w 286878"/>
                <a:gd name="connsiteY18" fmla="*/ 11772 h 286756"/>
                <a:gd name="connsiteX19" fmla="*/ 26635 w 286878"/>
                <a:gd name="connsiteY19" fmla="*/ 11772 h 286756"/>
                <a:gd name="connsiteX20" fmla="*/ 24522 w 286878"/>
                <a:gd name="connsiteY20" fmla="*/ 1177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878" h="286756">
                  <a:moveTo>
                    <a:pt x="261450" y="131908"/>
                  </a:moveTo>
                  <a:cubicBezTo>
                    <a:pt x="241530" y="83310"/>
                    <a:pt x="205916" y="47692"/>
                    <a:pt x="155210" y="25657"/>
                  </a:cubicBezTo>
                  <a:cubicBezTo>
                    <a:pt x="116577" y="8754"/>
                    <a:pt x="76133" y="3924"/>
                    <a:pt x="34482" y="302"/>
                  </a:cubicBezTo>
                  <a:cubicBezTo>
                    <a:pt x="31464" y="0"/>
                    <a:pt x="29049" y="0"/>
                    <a:pt x="26635" y="0"/>
                  </a:cubicBezTo>
                  <a:cubicBezTo>
                    <a:pt x="21202" y="0"/>
                    <a:pt x="13053" y="604"/>
                    <a:pt x="7017" y="6942"/>
                  </a:cubicBezTo>
                  <a:cubicBezTo>
                    <a:pt x="75" y="14187"/>
                    <a:pt x="-227" y="24751"/>
                    <a:pt x="75" y="35014"/>
                  </a:cubicBezTo>
                  <a:cubicBezTo>
                    <a:pt x="980" y="78782"/>
                    <a:pt x="9431" y="119532"/>
                    <a:pt x="24824" y="156357"/>
                  </a:cubicBezTo>
                  <a:cubicBezTo>
                    <a:pt x="42933" y="199220"/>
                    <a:pt x="71304" y="231518"/>
                    <a:pt x="109635" y="252345"/>
                  </a:cubicBezTo>
                  <a:cubicBezTo>
                    <a:pt x="147664" y="273173"/>
                    <a:pt x="189617" y="284341"/>
                    <a:pt x="238512" y="286756"/>
                  </a:cubicBezTo>
                  <a:lnTo>
                    <a:pt x="238814" y="286756"/>
                  </a:lnTo>
                  <a:lnTo>
                    <a:pt x="239116" y="286756"/>
                  </a:lnTo>
                  <a:lnTo>
                    <a:pt x="250585" y="286756"/>
                  </a:lnTo>
                  <a:lnTo>
                    <a:pt x="250887" y="286756"/>
                  </a:lnTo>
                  <a:lnTo>
                    <a:pt x="251189" y="286756"/>
                  </a:lnTo>
                  <a:cubicBezTo>
                    <a:pt x="263865" y="286454"/>
                    <a:pt x="273523" y="285549"/>
                    <a:pt x="280163" y="278606"/>
                  </a:cubicBezTo>
                  <a:cubicBezTo>
                    <a:pt x="286803" y="271664"/>
                    <a:pt x="287105" y="262004"/>
                    <a:pt x="286803" y="249025"/>
                  </a:cubicBezTo>
                  <a:cubicBezTo>
                    <a:pt x="285294" y="208879"/>
                    <a:pt x="276843" y="169639"/>
                    <a:pt x="261450" y="131908"/>
                  </a:cubicBezTo>
                  <a:close/>
                  <a:moveTo>
                    <a:pt x="24522" y="11772"/>
                  </a:moveTo>
                  <a:cubicBezTo>
                    <a:pt x="25126" y="11772"/>
                    <a:pt x="25729" y="11772"/>
                    <a:pt x="26333" y="11772"/>
                  </a:cubicBezTo>
                  <a:cubicBezTo>
                    <a:pt x="26333" y="11772"/>
                    <a:pt x="26635" y="11772"/>
                    <a:pt x="26635" y="11772"/>
                  </a:cubicBezTo>
                  <a:cubicBezTo>
                    <a:pt x="26031" y="11772"/>
                    <a:pt x="25126" y="11772"/>
                    <a:pt x="24522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7C0B6A6D-79E7-F847-9534-74976FEFBD0A}"/>
                </a:ext>
              </a:extLst>
            </p:cNvPr>
            <p:cNvSpPr/>
            <p:nvPr/>
          </p:nvSpPr>
          <p:spPr>
            <a:xfrm>
              <a:off x="10362224" y="3438961"/>
              <a:ext cx="286788" cy="286454"/>
            </a:xfrm>
            <a:custGeom>
              <a:avLst/>
              <a:gdLst>
                <a:gd name="connsiteX0" fmla="*/ 19075 w 286788"/>
                <a:gd name="connsiteY0" fmla="*/ 141567 h 286454"/>
                <a:gd name="connsiteX1" fmla="*/ 121694 w 286788"/>
                <a:gd name="connsiteY1" fmla="*/ 257778 h 286454"/>
                <a:gd name="connsiteX2" fmla="*/ 236083 w 286788"/>
                <a:gd name="connsiteY2" fmla="*/ 286454 h 286454"/>
                <a:gd name="connsiteX3" fmla="*/ 236687 w 286788"/>
                <a:gd name="connsiteY3" fmla="*/ 286454 h 286454"/>
                <a:gd name="connsiteX4" fmla="*/ 237291 w 286788"/>
                <a:gd name="connsiteY4" fmla="*/ 286454 h 286454"/>
                <a:gd name="connsiteX5" fmla="*/ 250269 w 286788"/>
                <a:gd name="connsiteY5" fmla="*/ 286454 h 286454"/>
                <a:gd name="connsiteX6" fmla="*/ 250269 w 286788"/>
                <a:gd name="connsiteY6" fmla="*/ 286454 h 286454"/>
                <a:gd name="connsiteX7" fmla="*/ 250269 w 286788"/>
                <a:gd name="connsiteY7" fmla="*/ 286454 h 286454"/>
                <a:gd name="connsiteX8" fmla="*/ 279545 w 286788"/>
                <a:gd name="connsiteY8" fmla="*/ 278908 h 286454"/>
                <a:gd name="connsiteX9" fmla="*/ 286789 w 286788"/>
                <a:gd name="connsiteY9" fmla="*/ 249629 h 286454"/>
                <a:gd name="connsiteX10" fmla="*/ 271396 w 286788"/>
                <a:gd name="connsiteY10" fmla="*/ 156961 h 286454"/>
                <a:gd name="connsiteX11" fmla="*/ 180247 w 286788"/>
                <a:gd name="connsiteY11" fmla="*/ 37127 h 286454"/>
                <a:gd name="connsiteX12" fmla="*/ 33261 w 286788"/>
                <a:gd name="connsiteY12" fmla="*/ 0 h 286454"/>
                <a:gd name="connsiteX13" fmla="*/ 28130 w 286788"/>
                <a:gd name="connsiteY13" fmla="*/ 0 h 286454"/>
                <a:gd name="connsiteX14" fmla="*/ 7003 w 286788"/>
                <a:gd name="connsiteY14" fmla="*/ 6942 h 286454"/>
                <a:gd name="connsiteX15" fmla="*/ 61 w 286788"/>
                <a:gd name="connsiteY15" fmla="*/ 33807 h 286454"/>
                <a:gd name="connsiteX16" fmla="*/ 19075 w 286788"/>
                <a:gd name="connsiteY16" fmla="*/ 141567 h 286454"/>
                <a:gd name="connsiteX17" fmla="*/ 27828 w 286788"/>
                <a:gd name="connsiteY17" fmla="*/ 11772 h 286454"/>
                <a:gd name="connsiteX18" fmla="*/ 28734 w 286788"/>
                <a:gd name="connsiteY18" fmla="*/ 11772 h 286454"/>
                <a:gd name="connsiteX19" fmla="*/ 26923 w 286788"/>
                <a:gd name="connsiteY19" fmla="*/ 11772 h 286454"/>
                <a:gd name="connsiteX20" fmla="*/ 27828 w 286788"/>
                <a:gd name="connsiteY20" fmla="*/ 1177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788" h="286454">
                  <a:moveTo>
                    <a:pt x="19075" y="141567"/>
                  </a:moveTo>
                  <a:cubicBezTo>
                    <a:pt x="37788" y="195899"/>
                    <a:pt x="72497" y="234838"/>
                    <a:pt x="121694" y="257778"/>
                  </a:cubicBezTo>
                  <a:cubicBezTo>
                    <a:pt x="155498" y="273475"/>
                    <a:pt x="193829" y="283134"/>
                    <a:pt x="236083" y="286454"/>
                  </a:cubicBezTo>
                  <a:lnTo>
                    <a:pt x="236687" y="286454"/>
                  </a:lnTo>
                  <a:lnTo>
                    <a:pt x="237291" y="286454"/>
                  </a:lnTo>
                  <a:lnTo>
                    <a:pt x="250269" y="286454"/>
                  </a:lnTo>
                  <a:lnTo>
                    <a:pt x="250269" y="286454"/>
                  </a:lnTo>
                  <a:lnTo>
                    <a:pt x="250269" y="286454"/>
                  </a:lnTo>
                  <a:cubicBezTo>
                    <a:pt x="263247" y="286152"/>
                    <a:pt x="272604" y="285549"/>
                    <a:pt x="279545" y="278908"/>
                  </a:cubicBezTo>
                  <a:cubicBezTo>
                    <a:pt x="286487" y="271966"/>
                    <a:pt x="286789" y="262306"/>
                    <a:pt x="286789" y="249629"/>
                  </a:cubicBezTo>
                  <a:cubicBezTo>
                    <a:pt x="286186" y="218538"/>
                    <a:pt x="281054" y="187448"/>
                    <a:pt x="271396" y="156961"/>
                  </a:cubicBezTo>
                  <a:cubicBezTo>
                    <a:pt x="254192" y="101421"/>
                    <a:pt x="224313" y="62483"/>
                    <a:pt x="180247" y="37127"/>
                  </a:cubicBezTo>
                  <a:cubicBezTo>
                    <a:pt x="140708" y="14489"/>
                    <a:pt x="95436" y="3018"/>
                    <a:pt x="33261" y="0"/>
                  </a:cubicBezTo>
                  <a:cubicBezTo>
                    <a:pt x="31450" y="0"/>
                    <a:pt x="29639" y="0"/>
                    <a:pt x="28130" y="0"/>
                  </a:cubicBezTo>
                  <a:cubicBezTo>
                    <a:pt x="21490" y="0"/>
                    <a:pt x="13039" y="905"/>
                    <a:pt x="7003" y="6942"/>
                  </a:cubicBezTo>
                  <a:cubicBezTo>
                    <a:pt x="362" y="13885"/>
                    <a:pt x="-241" y="23544"/>
                    <a:pt x="61" y="33807"/>
                  </a:cubicBezTo>
                  <a:cubicBezTo>
                    <a:pt x="664" y="70934"/>
                    <a:pt x="7003" y="107458"/>
                    <a:pt x="19075" y="141567"/>
                  </a:cubicBezTo>
                  <a:close/>
                  <a:moveTo>
                    <a:pt x="27828" y="11772"/>
                  </a:moveTo>
                  <a:cubicBezTo>
                    <a:pt x="28130" y="11772"/>
                    <a:pt x="28432" y="11772"/>
                    <a:pt x="28734" y="11772"/>
                  </a:cubicBezTo>
                  <a:cubicBezTo>
                    <a:pt x="28130" y="11772"/>
                    <a:pt x="27526" y="11772"/>
                    <a:pt x="26923" y="11772"/>
                  </a:cubicBezTo>
                  <a:cubicBezTo>
                    <a:pt x="27224" y="11772"/>
                    <a:pt x="27526" y="11772"/>
                    <a:pt x="27828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0D1B5B5A-9DD6-3347-AEAA-BF01B71AFD98}"/>
                </a:ext>
              </a:extLst>
            </p:cNvPr>
            <p:cNvSpPr/>
            <p:nvPr/>
          </p:nvSpPr>
          <p:spPr>
            <a:xfrm>
              <a:off x="10361886" y="3756807"/>
              <a:ext cx="286943" cy="286454"/>
            </a:xfrm>
            <a:custGeom>
              <a:avLst/>
              <a:gdLst>
                <a:gd name="connsiteX0" fmla="*/ 286825 w 286943"/>
                <a:gd name="connsiteY0" fmla="*/ 243592 h 286454"/>
                <a:gd name="connsiteX1" fmla="*/ 286825 w 286943"/>
                <a:gd name="connsiteY1" fmla="*/ 243592 h 286454"/>
                <a:gd name="connsiteX2" fmla="*/ 267509 w 286943"/>
                <a:gd name="connsiteY2" fmla="*/ 144586 h 286454"/>
                <a:gd name="connsiteX3" fmla="*/ 181490 w 286943"/>
                <a:gd name="connsiteY3" fmla="*/ 37731 h 286454"/>
                <a:gd name="connsiteX4" fmla="*/ 31788 w 286943"/>
                <a:gd name="connsiteY4" fmla="*/ 0 h 286454"/>
                <a:gd name="connsiteX5" fmla="*/ 29373 w 286943"/>
                <a:gd name="connsiteY5" fmla="*/ 0 h 286454"/>
                <a:gd name="connsiteX6" fmla="*/ 6435 w 286943"/>
                <a:gd name="connsiteY6" fmla="*/ 6943 h 286454"/>
                <a:gd name="connsiteX7" fmla="*/ 97 w 286943"/>
                <a:gd name="connsiteY7" fmla="*/ 32600 h 286454"/>
                <a:gd name="connsiteX8" fmla="*/ 20620 w 286943"/>
                <a:gd name="connsiteY8" fmla="*/ 145189 h 286454"/>
                <a:gd name="connsiteX9" fmla="*/ 147686 w 286943"/>
                <a:gd name="connsiteY9" fmla="*/ 268042 h 286454"/>
                <a:gd name="connsiteX10" fmla="*/ 242156 w 286943"/>
                <a:gd name="connsiteY10" fmla="*/ 286153 h 286454"/>
                <a:gd name="connsiteX11" fmla="*/ 253927 w 286943"/>
                <a:gd name="connsiteY11" fmla="*/ 286454 h 286454"/>
                <a:gd name="connsiteX12" fmla="*/ 279883 w 286943"/>
                <a:gd name="connsiteY12" fmla="*/ 278908 h 286454"/>
                <a:gd name="connsiteX13" fmla="*/ 286825 w 286943"/>
                <a:gd name="connsiteY13" fmla="*/ 243592 h 286454"/>
                <a:gd name="connsiteX14" fmla="*/ 286825 w 286943"/>
                <a:gd name="connsiteY14" fmla="*/ 243592 h 286454"/>
                <a:gd name="connsiteX15" fmla="*/ 28770 w 286943"/>
                <a:gd name="connsiteY15" fmla="*/ 12074 h 286454"/>
                <a:gd name="connsiteX16" fmla="*/ 29071 w 286943"/>
                <a:gd name="connsiteY16" fmla="*/ 12074 h 286454"/>
                <a:gd name="connsiteX17" fmla="*/ 31184 w 286943"/>
                <a:gd name="connsiteY17" fmla="*/ 12074 h 286454"/>
                <a:gd name="connsiteX18" fmla="*/ 28770 w 286943"/>
                <a:gd name="connsiteY18" fmla="*/ 12074 h 286454"/>
                <a:gd name="connsiteX19" fmla="*/ 253625 w 286943"/>
                <a:gd name="connsiteY19" fmla="*/ 274682 h 286454"/>
                <a:gd name="connsiteX20" fmla="*/ 253323 w 286943"/>
                <a:gd name="connsiteY20" fmla="*/ 274682 h 286454"/>
                <a:gd name="connsiteX21" fmla="*/ 253927 w 286943"/>
                <a:gd name="connsiteY21" fmla="*/ 274682 h 286454"/>
                <a:gd name="connsiteX22" fmla="*/ 253625 w 286943"/>
                <a:gd name="connsiteY22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943" h="286454">
                  <a:moveTo>
                    <a:pt x="286825" y="243592"/>
                  </a:moveTo>
                  <a:lnTo>
                    <a:pt x="286825" y="243592"/>
                  </a:lnTo>
                  <a:cubicBezTo>
                    <a:pt x="285316" y="210087"/>
                    <a:pt x="278676" y="176581"/>
                    <a:pt x="267509" y="144586"/>
                  </a:cubicBezTo>
                  <a:cubicBezTo>
                    <a:pt x="250908" y="97497"/>
                    <a:pt x="221934" y="61577"/>
                    <a:pt x="181490" y="37731"/>
                  </a:cubicBezTo>
                  <a:cubicBezTo>
                    <a:pt x="139537" y="13281"/>
                    <a:pt x="91850" y="1207"/>
                    <a:pt x="31788" y="0"/>
                  </a:cubicBezTo>
                  <a:cubicBezTo>
                    <a:pt x="30882" y="0"/>
                    <a:pt x="30279" y="0"/>
                    <a:pt x="29373" y="0"/>
                  </a:cubicBezTo>
                  <a:cubicBezTo>
                    <a:pt x="20922" y="0"/>
                    <a:pt x="12471" y="906"/>
                    <a:pt x="6435" y="6943"/>
                  </a:cubicBezTo>
                  <a:cubicBezTo>
                    <a:pt x="-205" y="13583"/>
                    <a:pt x="-205" y="23243"/>
                    <a:pt x="97" y="32600"/>
                  </a:cubicBezTo>
                  <a:cubicBezTo>
                    <a:pt x="1002" y="73349"/>
                    <a:pt x="7944" y="110175"/>
                    <a:pt x="20620" y="145189"/>
                  </a:cubicBezTo>
                  <a:cubicBezTo>
                    <a:pt x="43257" y="205861"/>
                    <a:pt x="85813" y="247214"/>
                    <a:pt x="147686" y="268042"/>
                  </a:cubicBezTo>
                  <a:cubicBezTo>
                    <a:pt x="179377" y="278606"/>
                    <a:pt x="210163" y="284643"/>
                    <a:pt x="242156" y="286153"/>
                  </a:cubicBezTo>
                  <a:cubicBezTo>
                    <a:pt x="245778" y="286153"/>
                    <a:pt x="250003" y="286454"/>
                    <a:pt x="253927" y="286454"/>
                  </a:cubicBezTo>
                  <a:cubicBezTo>
                    <a:pt x="262981" y="286454"/>
                    <a:pt x="272941" y="285851"/>
                    <a:pt x="279883" y="278908"/>
                  </a:cubicBezTo>
                  <a:cubicBezTo>
                    <a:pt x="287429" y="270758"/>
                    <a:pt x="287127" y="258081"/>
                    <a:pt x="286825" y="243592"/>
                  </a:cubicBezTo>
                  <a:lnTo>
                    <a:pt x="286825" y="243592"/>
                  </a:lnTo>
                  <a:close/>
                  <a:moveTo>
                    <a:pt x="28770" y="12074"/>
                  </a:moveTo>
                  <a:cubicBezTo>
                    <a:pt x="29071" y="12074"/>
                    <a:pt x="29071" y="12074"/>
                    <a:pt x="29071" y="12074"/>
                  </a:cubicBezTo>
                  <a:cubicBezTo>
                    <a:pt x="29675" y="12074"/>
                    <a:pt x="30580" y="12074"/>
                    <a:pt x="31184" y="12074"/>
                  </a:cubicBezTo>
                  <a:cubicBezTo>
                    <a:pt x="30580" y="12074"/>
                    <a:pt x="29675" y="12074"/>
                    <a:pt x="28770" y="12074"/>
                  </a:cubicBezTo>
                  <a:close/>
                  <a:moveTo>
                    <a:pt x="253625" y="274682"/>
                  </a:moveTo>
                  <a:cubicBezTo>
                    <a:pt x="253625" y="274682"/>
                    <a:pt x="253323" y="274682"/>
                    <a:pt x="253323" y="274682"/>
                  </a:cubicBezTo>
                  <a:cubicBezTo>
                    <a:pt x="253625" y="274682"/>
                    <a:pt x="253927" y="274682"/>
                    <a:pt x="253927" y="274682"/>
                  </a:cubicBezTo>
                  <a:cubicBezTo>
                    <a:pt x="253927" y="274682"/>
                    <a:pt x="253927" y="274682"/>
                    <a:pt x="253625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B7753156-8C7F-034D-8256-2085103DB13C}"/>
                </a:ext>
              </a:extLst>
            </p:cNvPr>
            <p:cNvSpPr/>
            <p:nvPr/>
          </p:nvSpPr>
          <p:spPr>
            <a:xfrm>
              <a:off x="10357259" y="3129264"/>
              <a:ext cx="286685" cy="287058"/>
            </a:xfrm>
            <a:custGeom>
              <a:avLst/>
              <a:gdLst>
                <a:gd name="connsiteX0" fmla="*/ 40640 w 286685"/>
                <a:gd name="connsiteY0" fmla="*/ 287058 h 287058"/>
                <a:gd name="connsiteX1" fmla="*/ 52411 w 286685"/>
                <a:gd name="connsiteY1" fmla="*/ 286756 h 287058"/>
                <a:gd name="connsiteX2" fmla="*/ 52713 w 286685"/>
                <a:gd name="connsiteY2" fmla="*/ 286756 h 287058"/>
                <a:gd name="connsiteX3" fmla="*/ 53015 w 286685"/>
                <a:gd name="connsiteY3" fmla="*/ 286756 h 287058"/>
                <a:gd name="connsiteX4" fmla="*/ 134506 w 286685"/>
                <a:gd name="connsiteY4" fmla="*/ 271060 h 287058"/>
                <a:gd name="connsiteX5" fmla="*/ 235917 w 286685"/>
                <a:gd name="connsiteY5" fmla="*/ 201333 h 287058"/>
                <a:gd name="connsiteX6" fmla="*/ 286623 w 286685"/>
                <a:gd name="connsiteY6" fmla="*/ 29581 h 287058"/>
                <a:gd name="connsiteX7" fmla="*/ 280587 w 286685"/>
                <a:gd name="connsiteY7" fmla="*/ 6943 h 287058"/>
                <a:gd name="connsiteX8" fmla="*/ 260364 w 286685"/>
                <a:gd name="connsiteY8" fmla="*/ 0 h 287058"/>
                <a:gd name="connsiteX9" fmla="*/ 253423 w 286685"/>
                <a:gd name="connsiteY9" fmla="*/ 302 h 287058"/>
                <a:gd name="connsiteX10" fmla="*/ 128168 w 286685"/>
                <a:gd name="connsiteY10" fmla="*/ 26865 h 287058"/>
                <a:gd name="connsiteX11" fmla="*/ 35811 w 286685"/>
                <a:gd name="connsiteY11" fmla="*/ 108665 h 287058"/>
                <a:gd name="connsiteX12" fmla="*/ 498 w 286685"/>
                <a:gd name="connsiteY12" fmla="*/ 239970 h 287058"/>
                <a:gd name="connsiteX13" fmla="*/ 7440 w 286685"/>
                <a:gd name="connsiteY13" fmla="*/ 278003 h 287058"/>
                <a:gd name="connsiteX14" fmla="*/ 40640 w 286685"/>
                <a:gd name="connsiteY14" fmla="*/ 287058 h 287058"/>
                <a:gd name="connsiteX15" fmla="*/ 259761 w 286685"/>
                <a:gd name="connsiteY15" fmla="*/ 12074 h 287058"/>
                <a:gd name="connsiteX16" fmla="*/ 261874 w 286685"/>
                <a:gd name="connsiteY16" fmla="*/ 12074 h 287058"/>
                <a:gd name="connsiteX17" fmla="*/ 259761 w 286685"/>
                <a:gd name="connsiteY17" fmla="*/ 12074 h 287058"/>
                <a:gd name="connsiteX18" fmla="*/ 259761 w 286685"/>
                <a:gd name="connsiteY18" fmla="*/ 12074 h 287058"/>
                <a:gd name="connsiteX19" fmla="*/ 40942 w 286685"/>
                <a:gd name="connsiteY19" fmla="*/ 274984 h 287058"/>
                <a:gd name="connsiteX20" fmla="*/ 40640 w 286685"/>
                <a:gd name="connsiteY20" fmla="*/ 274984 h 287058"/>
                <a:gd name="connsiteX21" fmla="*/ 40338 w 286685"/>
                <a:gd name="connsiteY21" fmla="*/ 274984 h 287058"/>
                <a:gd name="connsiteX22" fmla="*/ 40942 w 286685"/>
                <a:gd name="connsiteY22" fmla="*/ 27498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685" h="287058">
                  <a:moveTo>
                    <a:pt x="40640" y="287058"/>
                  </a:moveTo>
                  <a:cubicBezTo>
                    <a:pt x="43658" y="287058"/>
                    <a:pt x="47280" y="287058"/>
                    <a:pt x="52411" y="286756"/>
                  </a:cubicBezTo>
                  <a:lnTo>
                    <a:pt x="52713" y="286756"/>
                  </a:lnTo>
                  <a:lnTo>
                    <a:pt x="53015" y="286756"/>
                  </a:lnTo>
                  <a:cubicBezTo>
                    <a:pt x="81084" y="285247"/>
                    <a:pt x="110059" y="279512"/>
                    <a:pt x="134506" y="271060"/>
                  </a:cubicBezTo>
                  <a:cubicBezTo>
                    <a:pt x="180684" y="255062"/>
                    <a:pt x="212979" y="233027"/>
                    <a:pt x="235917" y="201333"/>
                  </a:cubicBezTo>
                  <a:cubicBezTo>
                    <a:pt x="276965" y="144887"/>
                    <a:pt x="284510" y="79990"/>
                    <a:pt x="286623" y="29581"/>
                  </a:cubicBezTo>
                  <a:cubicBezTo>
                    <a:pt x="286925" y="22035"/>
                    <a:pt x="286321" y="13281"/>
                    <a:pt x="280587" y="6943"/>
                  </a:cubicBezTo>
                  <a:cubicBezTo>
                    <a:pt x="274852" y="906"/>
                    <a:pt x="266703" y="0"/>
                    <a:pt x="260364" y="0"/>
                  </a:cubicBezTo>
                  <a:cubicBezTo>
                    <a:pt x="258252" y="0"/>
                    <a:pt x="256139" y="0"/>
                    <a:pt x="253423" y="302"/>
                  </a:cubicBezTo>
                  <a:cubicBezTo>
                    <a:pt x="215393" y="2717"/>
                    <a:pt x="171026" y="7848"/>
                    <a:pt x="128168" y="26865"/>
                  </a:cubicBezTo>
                  <a:cubicBezTo>
                    <a:pt x="87422" y="44674"/>
                    <a:pt x="56335" y="72444"/>
                    <a:pt x="35811" y="108665"/>
                  </a:cubicBezTo>
                  <a:cubicBezTo>
                    <a:pt x="14382" y="146699"/>
                    <a:pt x="2913" y="189561"/>
                    <a:pt x="498" y="239970"/>
                  </a:cubicBezTo>
                  <a:cubicBezTo>
                    <a:pt x="-407" y="255364"/>
                    <a:pt x="-1011" y="268947"/>
                    <a:pt x="7440" y="278003"/>
                  </a:cubicBezTo>
                  <a:cubicBezTo>
                    <a:pt x="14986" y="286153"/>
                    <a:pt x="27360" y="287058"/>
                    <a:pt x="40640" y="287058"/>
                  </a:cubicBezTo>
                  <a:close/>
                  <a:moveTo>
                    <a:pt x="259761" y="12074"/>
                  </a:moveTo>
                  <a:cubicBezTo>
                    <a:pt x="260666" y="12074"/>
                    <a:pt x="261270" y="12074"/>
                    <a:pt x="261874" y="12074"/>
                  </a:cubicBezTo>
                  <a:cubicBezTo>
                    <a:pt x="261270" y="12074"/>
                    <a:pt x="260666" y="12074"/>
                    <a:pt x="259761" y="12074"/>
                  </a:cubicBezTo>
                  <a:cubicBezTo>
                    <a:pt x="259761" y="12074"/>
                    <a:pt x="259761" y="12074"/>
                    <a:pt x="259761" y="12074"/>
                  </a:cubicBezTo>
                  <a:close/>
                  <a:moveTo>
                    <a:pt x="40942" y="274984"/>
                  </a:moveTo>
                  <a:cubicBezTo>
                    <a:pt x="40942" y="274984"/>
                    <a:pt x="40640" y="274984"/>
                    <a:pt x="40640" y="274984"/>
                  </a:cubicBezTo>
                  <a:cubicBezTo>
                    <a:pt x="40640" y="274984"/>
                    <a:pt x="40338" y="274984"/>
                    <a:pt x="40338" y="274984"/>
                  </a:cubicBezTo>
                  <a:cubicBezTo>
                    <a:pt x="40640" y="274984"/>
                    <a:pt x="40640" y="274984"/>
                    <a:pt x="40942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056144A5-5778-C943-9680-B165B40222F9}"/>
                </a:ext>
              </a:extLst>
            </p:cNvPr>
            <p:cNvSpPr/>
            <p:nvPr/>
          </p:nvSpPr>
          <p:spPr>
            <a:xfrm>
              <a:off x="10356937" y="2813530"/>
              <a:ext cx="286414" cy="287963"/>
            </a:xfrm>
            <a:custGeom>
              <a:avLst/>
              <a:gdLst>
                <a:gd name="connsiteX0" fmla="*/ 286342 w 286414"/>
                <a:gd name="connsiteY0" fmla="*/ 242083 h 287963"/>
                <a:gd name="connsiteX1" fmla="*/ 283927 w 286414"/>
                <a:gd name="connsiteY1" fmla="*/ 224274 h 287963"/>
                <a:gd name="connsiteX2" fmla="*/ 276080 w 286414"/>
                <a:gd name="connsiteY2" fmla="*/ 176883 h 287963"/>
                <a:gd name="connsiteX3" fmla="*/ 113097 w 286414"/>
                <a:gd name="connsiteY3" fmla="*/ 10565 h 287963"/>
                <a:gd name="connsiteX4" fmla="*/ 32512 w 286414"/>
                <a:gd name="connsiteY4" fmla="*/ 302 h 287963"/>
                <a:gd name="connsiteX5" fmla="*/ 24665 w 286414"/>
                <a:gd name="connsiteY5" fmla="*/ 0 h 287963"/>
                <a:gd name="connsiteX6" fmla="*/ 217 w 286414"/>
                <a:gd name="connsiteY6" fmla="*/ 30185 h 287963"/>
                <a:gd name="connsiteX7" fmla="*/ 19534 w 286414"/>
                <a:gd name="connsiteY7" fmla="*/ 143680 h 287963"/>
                <a:gd name="connsiteX8" fmla="*/ 142374 w 286414"/>
                <a:gd name="connsiteY8" fmla="*/ 267136 h 287963"/>
                <a:gd name="connsiteX9" fmla="*/ 249822 w 286414"/>
                <a:gd name="connsiteY9" fmla="*/ 287662 h 287963"/>
                <a:gd name="connsiteX10" fmla="*/ 249822 w 286414"/>
                <a:gd name="connsiteY10" fmla="*/ 287662 h 287963"/>
                <a:gd name="connsiteX11" fmla="*/ 249822 w 286414"/>
                <a:gd name="connsiteY11" fmla="*/ 287662 h 287963"/>
                <a:gd name="connsiteX12" fmla="*/ 258273 w 286414"/>
                <a:gd name="connsiteY12" fmla="*/ 287964 h 287963"/>
                <a:gd name="connsiteX13" fmla="*/ 278495 w 286414"/>
                <a:gd name="connsiteY13" fmla="*/ 281021 h 287963"/>
                <a:gd name="connsiteX14" fmla="*/ 286342 w 286414"/>
                <a:gd name="connsiteY14" fmla="*/ 243592 h 287963"/>
                <a:gd name="connsiteX15" fmla="*/ 286342 w 286414"/>
                <a:gd name="connsiteY15" fmla="*/ 242686 h 287963"/>
                <a:gd name="connsiteX16" fmla="*/ 286342 w 286414"/>
                <a:gd name="connsiteY16" fmla="*/ 242083 h 287963"/>
                <a:gd name="connsiteX17" fmla="*/ 24061 w 286414"/>
                <a:gd name="connsiteY17" fmla="*/ 12074 h 287963"/>
                <a:gd name="connsiteX18" fmla="*/ 24665 w 286414"/>
                <a:gd name="connsiteY18" fmla="*/ 12074 h 287963"/>
                <a:gd name="connsiteX19" fmla="*/ 25268 w 286414"/>
                <a:gd name="connsiteY19" fmla="*/ 12074 h 287963"/>
                <a:gd name="connsiteX20" fmla="*/ 24061 w 286414"/>
                <a:gd name="connsiteY20" fmla="*/ 12074 h 287963"/>
                <a:gd name="connsiteX21" fmla="*/ 258575 w 286414"/>
                <a:gd name="connsiteY21" fmla="*/ 275890 h 287963"/>
                <a:gd name="connsiteX22" fmla="*/ 258575 w 286414"/>
                <a:gd name="connsiteY22" fmla="*/ 275890 h 287963"/>
                <a:gd name="connsiteX23" fmla="*/ 260989 w 286414"/>
                <a:gd name="connsiteY23" fmla="*/ 275890 h 287963"/>
                <a:gd name="connsiteX24" fmla="*/ 258575 w 286414"/>
                <a:gd name="connsiteY24" fmla="*/ 275890 h 2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414" h="287963">
                  <a:moveTo>
                    <a:pt x="286342" y="242083"/>
                  </a:moveTo>
                  <a:cubicBezTo>
                    <a:pt x="285437" y="236951"/>
                    <a:pt x="284833" y="230914"/>
                    <a:pt x="283927" y="224274"/>
                  </a:cubicBezTo>
                  <a:cubicBezTo>
                    <a:pt x="282116" y="209785"/>
                    <a:pt x="279702" y="193485"/>
                    <a:pt x="276080" y="176883"/>
                  </a:cubicBezTo>
                  <a:cubicBezTo>
                    <a:pt x="255858" y="87536"/>
                    <a:pt x="200927" y="31694"/>
                    <a:pt x="113097" y="10565"/>
                  </a:cubicBezTo>
                  <a:cubicBezTo>
                    <a:pt x="83519" y="3320"/>
                    <a:pt x="54545" y="1207"/>
                    <a:pt x="32512" y="302"/>
                  </a:cubicBezTo>
                  <a:cubicBezTo>
                    <a:pt x="29192" y="0"/>
                    <a:pt x="26777" y="0"/>
                    <a:pt x="24665" y="0"/>
                  </a:cubicBezTo>
                  <a:cubicBezTo>
                    <a:pt x="1424" y="0"/>
                    <a:pt x="821" y="16602"/>
                    <a:pt x="217" y="30185"/>
                  </a:cubicBezTo>
                  <a:cubicBezTo>
                    <a:pt x="-1292" y="65199"/>
                    <a:pt x="5046" y="102327"/>
                    <a:pt x="19534" y="143680"/>
                  </a:cubicBezTo>
                  <a:cubicBezTo>
                    <a:pt x="40359" y="203144"/>
                    <a:pt x="81406" y="244799"/>
                    <a:pt x="142374" y="267136"/>
                  </a:cubicBezTo>
                  <a:cubicBezTo>
                    <a:pt x="177687" y="280417"/>
                    <a:pt x="214207" y="284039"/>
                    <a:pt x="249822" y="287662"/>
                  </a:cubicBezTo>
                  <a:lnTo>
                    <a:pt x="249822" y="287662"/>
                  </a:lnTo>
                  <a:lnTo>
                    <a:pt x="249822" y="287662"/>
                  </a:lnTo>
                  <a:cubicBezTo>
                    <a:pt x="253142" y="287964"/>
                    <a:pt x="255858" y="287964"/>
                    <a:pt x="258273" y="287964"/>
                  </a:cubicBezTo>
                  <a:cubicBezTo>
                    <a:pt x="264007" y="287964"/>
                    <a:pt x="272458" y="287360"/>
                    <a:pt x="278495" y="281021"/>
                  </a:cubicBezTo>
                  <a:cubicBezTo>
                    <a:pt x="286342" y="272871"/>
                    <a:pt x="286644" y="260495"/>
                    <a:pt x="286342" y="243592"/>
                  </a:cubicBezTo>
                  <a:lnTo>
                    <a:pt x="286342" y="242686"/>
                  </a:lnTo>
                  <a:lnTo>
                    <a:pt x="286342" y="242083"/>
                  </a:lnTo>
                  <a:close/>
                  <a:moveTo>
                    <a:pt x="24061" y="12074"/>
                  </a:moveTo>
                  <a:cubicBezTo>
                    <a:pt x="24363" y="12074"/>
                    <a:pt x="24363" y="12074"/>
                    <a:pt x="24665" y="12074"/>
                  </a:cubicBezTo>
                  <a:cubicBezTo>
                    <a:pt x="24966" y="12074"/>
                    <a:pt x="24966" y="12074"/>
                    <a:pt x="25268" y="12074"/>
                  </a:cubicBezTo>
                  <a:cubicBezTo>
                    <a:pt x="24665" y="12074"/>
                    <a:pt x="24363" y="12074"/>
                    <a:pt x="24061" y="12074"/>
                  </a:cubicBezTo>
                  <a:close/>
                  <a:moveTo>
                    <a:pt x="258575" y="275890"/>
                  </a:moveTo>
                  <a:cubicBezTo>
                    <a:pt x="258273" y="275890"/>
                    <a:pt x="258273" y="275890"/>
                    <a:pt x="258575" y="275890"/>
                  </a:cubicBezTo>
                  <a:cubicBezTo>
                    <a:pt x="259480" y="275890"/>
                    <a:pt x="260385" y="275890"/>
                    <a:pt x="260989" y="275890"/>
                  </a:cubicBezTo>
                  <a:cubicBezTo>
                    <a:pt x="260084" y="275890"/>
                    <a:pt x="259480" y="275890"/>
                    <a:pt x="258575" y="27589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D5A183FA-EA01-6347-9C0F-17BF21DF8BDD}"/>
                </a:ext>
              </a:extLst>
            </p:cNvPr>
            <p:cNvSpPr/>
            <p:nvPr/>
          </p:nvSpPr>
          <p:spPr>
            <a:xfrm>
              <a:off x="10361631" y="1878403"/>
              <a:ext cx="287205" cy="286756"/>
            </a:xfrm>
            <a:custGeom>
              <a:avLst/>
              <a:gdLst>
                <a:gd name="connsiteX0" fmla="*/ 286779 w 287205"/>
                <a:gd name="connsiteY0" fmla="*/ 242384 h 286756"/>
                <a:gd name="connsiteX1" fmla="*/ 266255 w 287205"/>
                <a:gd name="connsiteY1" fmla="*/ 141265 h 286756"/>
                <a:gd name="connsiteX2" fmla="*/ 195025 w 287205"/>
                <a:gd name="connsiteY2" fmla="*/ 45881 h 286756"/>
                <a:gd name="connsiteX3" fmla="*/ 31137 w 287205"/>
                <a:gd name="connsiteY3" fmla="*/ 0 h 286756"/>
                <a:gd name="connsiteX4" fmla="*/ 29327 w 287205"/>
                <a:gd name="connsiteY4" fmla="*/ 0 h 286756"/>
                <a:gd name="connsiteX5" fmla="*/ 6992 w 287205"/>
                <a:gd name="connsiteY5" fmla="*/ 7244 h 286756"/>
                <a:gd name="connsiteX6" fmla="*/ 50 w 287205"/>
                <a:gd name="connsiteY6" fmla="*/ 31392 h 286756"/>
                <a:gd name="connsiteX7" fmla="*/ 32043 w 287205"/>
                <a:gd name="connsiteY7" fmla="*/ 170544 h 286756"/>
                <a:gd name="connsiteX8" fmla="*/ 105687 w 287205"/>
                <a:gd name="connsiteY8" fmla="*/ 249025 h 286756"/>
                <a:gd name="connsiteX9" fmla="*/ 257502 w 287205"/>
                <a:gd name="connsiteY9" fmla="*/ 286756 h 286756"/>
                <a:gd name="connsiteX10" fmla="*/ 259313 w 287205"/>
                <a:gd name="connsiteY10" fmla="*/ 286756 h 286756"/>
                <a:gd name="connsiteX11" fmla="*/ 287080 w 287205"/>
                <a:gd name="connsiteY11" fmla="*/ 257477 h 286756"/>
                <a:gd name="connsiteX12" fmla="*/ 286779 w 287205"/>
                <a:gd name="connsiteY12" fmla="*/ 242384 h 286756"/>
                <a:gd name="connsiteX13" fmla="*/ 28723 w 287205"/>
                <a:gd name="connsiteY13" fmla="*/ 12074 h 286756"/>
                <a:gd name="connsiteX14" fmla="*/ 29327 w 287205"/>
                <a:gd name="connsiteY14" fmla="*/ 12074 h 286756"/>
                <a:gd name="connsiteX15" fmla="*/ 30836 w 287205"/>
                <a:gd name="connsiteY15" fmla="*/ 12074 h 286756"/>
                <a:gd name="connsiteX16" fmla="*/ 28723 w 287205"/>
                <a:gd name="connsiteY16" fmla="*/ 12074 h 286756"/>
                <a:gd name="connsiteX17" fmla="*/ 259313 w 287205"/>
                <a:gd name="connsiteY17" fmla="*/ 274682 h 286756"/>
                <a:gd name="connsiteX18" fmla="*/ 257804 w 287205"/>
                <a:gd name="connsiteY18" fmla="*/ 274682 h 286756"/>
                <a:gd name="connsiteX19" fmla="*/ 259917 w 287205"/>
                <a:gd name="connsiteY19" fmla="*/ 274682 h 286756"/>
                <a:gd name="connsiteX20" fmla="*/ 259313 w 287205"/>
                <a:gd name="connsiteY20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205" h="286756">
                  <a:moveTo>
                    <a:pt x="286779" y="242384"/>
                  </a:moveTo>
                  <a:cubicBezTo>
                    <a:pt x="284666" y="214011"/>
                    <a:pt x="280440" y="176883"/>
                    <a:pt x="266255" y="141265"/>
                  </a:cubicBezTo>
                  <a:cubicBezTo>
                    <a:pt x="253880" y="110477"/>
                    <a:pt x="234865" y="71840"/>
                    <a:pt x="195025" y="45881"/>
                  </a:cubicBezTo>
                  <a:cubicBezTo>
                    <a:pt x="148847" y="15998"/>
                    <a:pt x="95123" y="906"/>
                    <a:pt x="31137" y="0"/>
                  </a:cubicBezTo>
                  <a:cubicBezTo>
                    <a:pt x="30534" y="0"/>
                    <a:pt x="29930" y="0"/>
                    <a:pt x="29327" y="0"/>
                  </a:cubicBezTo>
                  <a:cubicBezTo>
                    <a:pt x="22385" y="0"/>
                    <a:pt x="13330" y="906"/>
                    <a:pt x="6992" y="7244"/>
                  </a:cubicBezTo>
                  <a:cubicBezTo>
                    <a:pt x="654" y="13885"/>
                    <a:pt x="-252" y="22639"/>
                    <a:pt x="50" y="31392"/>
                  </a:cubicBezTo>
                  <a:cubicBezTo>
                    <a:pt x="956" y="83008"/>
                    <a:pt x="11519" y="128588"/>
                    <a:pt x="32043" y="170544"/>
                  </a:cubicBezTo>
                  <a:cubicBezTo>
                    <a:pt x="48643" y="203748"/>
                    <a:pt x="73392" y="230310"/>
                    <a:pt x="105687" y="249025"/>
                  </a:cubicBezTo>
                  <a:cubicBezTo>
                    <a:pt x="147338" y="273475"/>
                    <a:pt x="197138" y="285851"/>
                    <a:pt x="257502" y="286756"/>
                  </a:cubicBezTo>
                  <a:cubicBezTo>
                    <a:pt x="258106" y="286756"/>
                    <a:pt x="258709" y="286756"/>
                    <a:pt x="259313" y="286756"/>
                  </a:cubicBezTo>
                  <a:cubicBezTo>
                    <a:pt x="283157" y="286756"/>
                    <a:pt x="286779" y="271966"/>
                    <a:pt x="287080" y="257477"/>
                  </a:cubicBezTo>
                  <a:cubicBezTo>
                    <a:pt x="287382" y="252346"/>
                    <a:pt x="287080" y="247214"/>
                    <a:pt x="286779" y="242384"/>
                  </a:cubicBezTo>
                  <a:close/>
                  <a:moveTo>
                    <a:pt x="28723" y="12074"/>
                  </a:moveTo>
                  <a:cubicBezTo>
                    <a:pt x="29025" y="12074"/>
                    <a:pt x="29025" y="12074"/>
                    <a:pt x="29327" y="12074"/>
                  </a:cubicBezTo>
                  <a:cubicBezTo>
                    <a:pt x="29930" y="12074"/>
                    <a:pt x="30232" y="12074"/>
                    <a:pt x="30836" y="12074"/>
                  </a:cubicBezTo>
                  <a:cubicBezTo>
                    <a:pt x="29930" y="12074"/>
                    <a:pt x="29327" y="12074"/>
                    <a:pt x="28723" y="12074"/>
                  </a:cubicBezTo>
                  <a:close/>
                  <a:moveTo>
                    <a:pt x="259313" y="274682"/>
                  </a:moveTo>
                  <a:cubicBezTo>
                    <a:pt x="258709" y="274682"/>
                    <a:pt x="258408" y="274682"/>
                    <a:pt x="257804" y="274682"/>
                  </a:cubicBezTo>
                  <a:cubicBezTo>
                    <a:pt x="258408" y="274682"/>
                    <a:pt x="259011" y="274682"/>
                    <a:pt x="259917" y="274682"/>
                  </a:cubicBezTo>
                  <a:cubicBezTo>
                    <a:pt x="259615" y="274682"/>
                    <a:pt x="259313" y="274682"/>
                    <a:pt x="25931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702903F8-D883-E14D-A7DB-EEBC98B039C8}"/>
                </a:ext>
              </a:extLst>
            </p:cNvPr>
            <p:cNvSpPr/>
            <p:nvPr/>
          </p:nvSpPr>
          <p:spPr>
            <a:xfrm>
              <a:off x="10361908" y="301"/>
              <a:ext cx="287104" cy="286454"/>
            </a:xfrm>
            <a:custGeom>
              <a:avLst/>
              <a:gdLst>
                <a:gd name="connsiteX0" fmla="*/ 18486 w 287104"/>
                <a:gd name="connsiteY0" fmla="*/ 138549 h 286454"/>
                <a:gd name="connsiteX1" fmla="*/ 100580 w 287104"/>
                <a:gd name="connsiteY1" fmla="*/ 245705 h 286454"/>
                <a:gd name="connsiteX2" fmla="*/ 254206 w 287104"/>
                <a:gd name="connsiteY2" fmla="*/ 286454 h 286454"/>
                <a:gd name="connsiteX3" fmla="*/ 258130 w 287104"/>
                <a:gd name="connsiteY3" fmla="*/ 286454 h 286454"/>
                <a:gd name="connsiteX4" fmla="*/ 280163 w 287104"/>
                <a:gd name="connsiteY4" fmla="*/ 279512 h 286454"/>
                <a:gd name="connsiteX5" fmla="*/ 287105 w 287104"/>
                <a:gd name="connsiteY5" fmla="*/ 252647 h 286454"/>
                <a:gd name="connsiteX6" fmla="*/ 273825 w 287104"/>
                <a:gd name="connsiteY6" fmla="*/ 164507 h 286454"/>
                <a:gd name="connsiteX7" fmla="*/ 194144 w 287104"/>
                <a:gd name="connsiteY7" fmla="*/ 44975 h 286454"/>
                <a:gd name="connsiteX8" fmla="*/ 50780 w 287104"/>
                <a:gd name="connsiteY8" fmla="*/ 0 h 286454"/>
                <a:gd name="connsiteX9" fmla="*/ 50177 w 287104"/>
                <a:gd name="connsiteY9" fmla="*/ 0 h 286454"/>
                <a:gd name="connsiteX10" fmla="*/ 49573 w 287104"/>
                <a:gd name="connsiteY10" fmla="*/ 0 h 286454"/>
                <a:gd name="connsiteX11" fmla="*/ 38707 w 287104"/>
                <a:gd name="connsiteY11" fmla="*/ 0 h 286454"/>
                <a:gd name="connsiteX12" fmla="*/ 7016 w 287104"/>
                <a:gd name="connsiteY12" fmla="*/ 7848 h 286454"/>
                <a:gd name="connsiteX13" fmla="*/ 75 w 287104"/>
                <a:gd name="connsiteY13" fmla="*/ 39240 h 286454"/>
                <a:gd name="connsiteX14" fmla="*/ 18486 w 287104"/>
                <a:gd name="connsiteY14" fmla="*/ 138549 h 286454"/>
                <a:gd name="connsiteX15" fmla="*/ 259639 w 287104"/>
                <a:gd name="connsiteY15" fmla="*/ 274380 h 286454"/>
                <a:gd name="connsiteX16" fmla="*/ 257828 w 287104"/>
                <a:gd name="connsiteY16" fmla="*/ 274380 h 286454"/>
                <a:gd name="connsiteX17" fmla="*/ 257526 w 287104"/>
                <a:gd name="connsiteY17" fmla="*/ 274380 h 286454"/>
                <a:gd name="connsiteX18" fmla="*/ 259639 w 287104"/>
                <a:gd name="connsiteY18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104" h="286454">
                  <a:moveTo>
                    <a:pt x="18486" y="138549"/>
                  </a:moveTo>
                  <a:cubicBezTo>
                    <a:pt x="34482" y="185939"/>
                    <a:pt x="61948" y="221859"/>
                    <a:pt x="100580" y="245705"/>
                  </a:cubicBezTo>
                  <a:cubicBezTo>
                    <a:pt x="142533" y="271664"/>
                    <a:pt x="191428" y="284643"/>
                    <a:pt x="254206" y="286454"/>
                  </a:cubicBezTo>
                  <a:cubicBezTo>
                    <a:pt x="255716" y="286454"/>
                    <a:pt x="256923" y="286454"/>
                    <a:pt x="258130" y="286454"/>
                  </a:cubicBezTo>
                  <a:cubicBezTo>
                    <a:pt x="265676" y="286454"/>
                    <a:pt x="274126" y="285549"/>
                    <a:pt x="280163" y="279512"/>
                  </a:cubicBezTo>
                  <a:cubicBezTo>
                    <a:pt x="286803" y="272871"/>
                    <a:pt x="287105" y="262910"/>
                    <a:pt x="287105" y="252647"/>
                  </a:cubicBezTo>
                  <a:cubicBezTo>
                    <a:pt x="286803" y="223972"/>
                    <a:pt x="282276" y="194089"/>
                    <a:pt x="273825" y="164507"/>
                  </a:cubicBezTo>
                  <a:cubicBezTo>
                    <a:pt x="258432" y="109269"/>
                    <a:pt x="233079" y="71236"/>
                    <a:pt x="194144" y="44975"/>
                  </a:cubicBezTo>
                  <a:cubicBezTo>
                    <a:pt x="156115" y="19620"/>
                    <a:pt x="112050" y="6037"/>
                    <a:pt x="50780" y="0"/>
                  </a:cubicBezTo>
                  <a:lnTo>
                    <a:pt x="50177" y="0"/>
                  </a:lnTo>
                  <a:lnTo>
                    <a:pt x="49573" y="0"/>
                  </a:lnTo>
                  <a:lnTo>
                    <a:pt x="38707" y="0"/>
                  </a:lnTo>
                  <a:cubicBezTo>
                    <a:pt x="24220" y="0"/>
                    <a:pt x="14260" y="604"/>
                    <a:pt x="7016" y="7848"/>
                  </a:cubicBezTo>
                  <a:cubicBezTo>
                    <a:pt x="75" y="15092"/>
                    <a:pt x="-227" y="25355"/>
                    <a:pt x="75" y="39240"/>
                  </a:cubicBezTo>
                  <a:cubicBezTo>
                    <a:pt x="980" y="70934"/>
                    <a:pt x="6715" y="103232"/>
                    <a:pt x="18486" y="138549"/>
                  </a:cubicBezTo>
                  <a:close/>
                  <a:moveTo>
                    <a:pt x="259639" y="274380"/>
                  </a:moveTo>
                  <a:cubicBezTo>
                    <a:pt x="259035" y="274380"/>
                    <a:pt x="258432" y="274380"/>
                    <a:pt x="257828" y="274380"/>
                  </a:cubicBezTo>
                  <a:cubicBezTo>
                    <a:pt x="257828" y="274380"/>
                    <a:pt x="257828" y="274380"/>
                    <a:pt x="257526" y="274380"/>
                  </a:cubicBezTo>
                  <a:cubicBezTo>
                    <a:pt x="258432" y="274380"/>
                    <a:pt x="259035" y="274380"/>
                    <a:pt x="259639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1EA9B32B-1022-BE49-9345-5C5572865268}"/>
                </a:ext>
              </a:extLst>
            </p:cNvPr>
            <p:cNvSpPr/>
            <p:nvPr/>
          </p:nvSpPr>
          <p:spPr>
            <a:xfrm>
              <a:off x="10356852" y="4383747"/>
              <a:ext cx="286719" cy="286152"/>
            </a:xfrm>
            <a:custGeom>
              <a:avLst/>
              <a:gdLst>
                <a:gd name="connsiteX0" fmla="*/ 87830 w 286719"/>
                <a:gd name="connsiteY0" fmla="*/ 237856 h 286152"/>
                <a:gd name="connsiteX1" fmla="*/ 257754 w 286719"/>
                <a:gd name="connsiteY1" fmla="*/ 286152 h 286152"/>
                <a:gd name="connsiteX2" fmla="*/ 259565 w 286719"/>
                <a:gd name="connsiteY2" fmla="*/ 286152 h 286152"/>
                <a:gd name="connsiteX3" fmla="*/ 280692 w 286719"/>
                <a:gd name="connsiteY3" fmla="*/ 279210 h 286152"/>
                <a:gd name="connsiteX4" fmla="*/ 286427 w 286719"/>
                <a:gd name="connsiteY4" fmla="*/ 252949 h 286152"/>
                <a:gd name="connsiteX5" fmla="*/ 260772 w 286719"/>
                <a:gd name="connsiteY5" fmla="*/ 129795 h 286152"/>
                <a:gd name="connsiteX6" fmla="*/ 166906 w 286719"/>
                <a:gd name="connsiteY6" fmla="*/ 30185 h 286152"/>
                <a:gd name="connsiteX7" fmla="*/ 48593 w 286719"/>
                <a:gd name="connsiteY7" fmla="*/ 0 h 286152"/>
                <a:gd name="connsiteX8" fmla="*/ 47989 w 286719"/>
                <a:gd name="connsiteY8" fmla="*/ 0 h 286152"/>
                <a:gd name="connsiteX9" fmla="*/ 47386 w 286719"/>
                <a:gd name="connsiteY9" fmla="*/ 0 h 286152"/>
                <a:gd name="connsiteX10" fmla="*/ 43764 w 286719"/>
                <a:gd name="connsiteY10" fmla="*/ 0 h 286152"/>
                <a:gd name="connsiteX11" fmla="*/ 35615 w 286719"/>
                <a:gd name="connsiteY11" fmla="*/ 0 h 286152"/>
                <a:gd name="connsiteX12" fmla="*/ 35615 w 286719"/>
                <a:gd name="connsiteY12" fmla="*/ 0 h 286152"/>
                <a:gd name="connsiteX13" fmla="*/ 6036 w 286719"/>
                <a:gd name="connsiteY13" fmla="*/ 10263 h 286152"/>
                <a:gd name="connsiteX14" fmla="*/ 0 w 286719"/>
                <a:gd name="connsiteY14" fmla="*/ 41957 h 286152"/>
                <a:gd name="connsiteX15" fmla="*/ 14789 w 286719"/>
                <a:gd name="connsiteY15" fmla="*/ 130398 h 286152"/>
                <a:gd name="connsiteX16" fmla="*/ 87830 w 286719"/>
                <a:gd name="connsiteY16" fmla="*/ 237856 h 286152"/>
                <a:gd name="connsiteX17" fmla="*/ 260168 w 286719"/>
                <a:gd name="connsiteY17" fmla="*/ 274078 h 286152"/>
                <a:gd name="connsiteX18" fmla="*/ 259565 w 286719"/>
                <a:gd name="connsiteY18" fmla="*/ 274078 h 286152"/>
                <a:gd name="connsiteX19" fmla="*/ 258055 w 286719"/>
                <a:gd name="connsiteY19" fmla="*/ 274078 h 286152"/>
                <a:gd name="connsiteX20" fmla="*/ 260168 w 286719"/>
                <a:gd name="connsiteY20" fmla="*/ 274078 h 286152"/>
                <a:gd name="connsiteX21" fmla="*/ 35313 w 286719"/>
                <a:gd name="connsiteY21" fmla="*/ 11772 h 286152"/>
                <a:gd name="connsiteX22" fmla="*/ 37426 w 286719"/>
                <a:gd name="connsiteY22" fmla="*/ 11772 h 286152"/>
                <a:gd name="connsiteX23" fmla="*/ 34709 w 286719"/>
                <a:gd name="connsiteY23" fmla="*/ 11772 h 286152"/>
                <a:gd name="connsiteX24" fmla="*/ 35313 w 286719"/>
                <a:gd name="connsiteY24" fmla="*/ 11772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719" h="286152">
                  <a:moveTo>
                    <a:pt x="87830" y="237856"/>
                  </a:moveTo>
                  <a:cubicBezTo>
                    <a:pt x="132197" y="268947"/>
                    <a:pt x="186223" y="284341"/>
                    <a:pt x="257754" y="286152"/>
                  </a:cubicBezTo>
                  <a:cubicBezTo>
                    <a:pt x="258358" y="286152"/>
                    <a:pt x="258961" y="286152"/>
                    <a:pt x="259565" y="286152"/>
                  </a:cubicBezTo>
                  <a:cubicBezTo>
                    <a:pt x="266808" y="286152"/>
                    <a:pt x="274656" y="285247"/>
                    <a:pt x="280692" y="279210"/>
                  </a:cubicBezTo>
                  <a:cubicBezTo>
                    <a:pt x="287332" y="272267"/>
                    <a:pt x="287030" y="262306"/>
                    <a:pt x="286427" y="252949"/>
                  </a:cubicBezTo>
                  <a:cubicBezTo>
                    <a:pt x="284012" y="215520"/>
                    <a:pt x="278881" y="171450"/>
                    <a:pt x="260772" y="129795"/>
                  </a:cubicBezTo>
                  <a:cubicBezTo>
                    <a:pt x="241154" y="84518"/>
                    <a:pt x="209463" y="51012"/>
                    <a:pt x="166906" y="30185"/>
                  </a:cubicBezTo>
                  <a:cubicBezTo>
                    <a:pt x="133103" y="13583"/>
                    <a:pt x="94470" y="3622"/>
                    <a:pt x="48593" y="0"/>
                  </a:cubicBezTo>
                  <a:lnTo>
                    <a:pt x="47989" y="0"/>
                  </a:lnTo>
                  <a:lnTo>
                    <a:pt x="47386" y="0"/>
                  </a:lnTo>
                  <a:lnTo>
                    <a:pt x="43764" y="0"/>
                  </a:lnTo>
                  <a:cubicBezTo>
                    <a:pt x="40444" y="0"/>
                    <a:pt x="37727" y="0"/>
                    <a:pt x="35615" y="0"/>
                  </a:cubicBezTo>
                  <a:lnTo>
                    <a:pt x="35615" y="0"/>
                  </a:lnTo>
                  <a:cubicBezTo>
                    <a:pt x="25051" y="0"/>
                    <a:pt x="13280" y="905"/>
                    <a:pt x="6036" y="10263"/>
                  </a:cubicBezTo>
                  <a:cubicBezTo>
                    <a:pt x="604" y="17809"/>
                    <a:pt x="0" y="28072"/>
                    <a:pt x="0" y="41957"/>
                  </a:cubicBezTo>
                  <a:cubicBezTo>
                    <a:pt x="302" y="70934"/>
                    <a:pt x="5131" y="100515"/>
                    <a:pt x="14789" y="130398"/>
                  </a:cubicBezTo>
                  <a:cubicBezTo>
                    <a:pt x="29880" y="178694"/>
                    <a:pt x="53724" y="214010"/>
                    <a:pt x="87830" y="237856"/>
                  </a:cubicBezTo>
                  <a:close/>
                  <a:moveTo>
                    <a:pt x="260168" y="274078"/>
                  </a:moveTo>
                  <a:cubicBezTo>
                    <a:pt x="259867" y="274078"/>
                    <a:pt x="259867" y="274078"/>
                    <a:pt x="259565" y="274078"/>
                  </a:cubicBezTo>
                  <a:cubicBezTo>
                    <a:pt x="258961" y="274078"/>
                    <a:pt x="258659" y="274078"/>
                    <a:pt x="258055" y="274078"/>
                  </a:cubicBezTo>
                  <a:cubicBezTo>
                    <a:pt x="258659" y="274078"/>
                    <a:pt x="259263" y="274078"/>
                    <a:pt x="260168" y="274078"/>
                  </a:cubicBezTo>
                  <a:close/>
                  <a:moveTo>
                    <a:pt x="35313" y="11772"/>
                  </a:moveTo>
                  <a:cubicBezTo>
                    <a:pt x="35917" y="11772"/>
                    <a:pt x="36520" y="11772"/>
                    <a:pt x="37426" y="11772"/>
                  </a:cubicBezTo>
                  <a:cubicBezTo>
                    <a:pt x="36520" y="11772"/>
                    <a:pt x="35615" y="11772"/>
                    <a:pt x="34709" y="11772"/>
                  </a:cubicBezTo>
                  <a:cubicBezTo>
                    <a:pt x="34709" y="11772"/>
                    <a:pt x="35011" y="11772"/>
                    <a:pt x="35313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3A6A0D76-ECA9-194A-8F14-58B9D523372B}"/>
                </a:ext>
              </a:extLst>
            </p:cNvPr>
            <p:cNvSpPr/>
            <p:nvPr/>
          </p:nvSpPr>
          <p:spPr>
            <a:xfrm>
              <a:off x="11616886" y="2812927"/>
              <a:ext cx="287072" cy="288265"/>
            </a:xfrm>
            <a:custGeom>
              <a:avLst/>
              <a:gdLst>
                <a:gd name="connsiteX0" fmla="*/ 25716 w 287072"/>
                <a:gd name="connsiteY0" fmla="*/ 288265 h 288265"/>
                <a:gd name="connsiteX1" fmla="*/ 34770 w 287072"/>
                <a:gd name="connsiteY1" fmla="*/ 287662 h 288265"/>
                <a:gd name="connsiteX2" fmla="*/ 39600 w 287072"/>
                <a:gd name="connsiteY2" fmla="*/ 287058 h 288265"/>
                <a:gd name="connsiteX3" fmla="*/ 123807 w 287072"/>
                <a:gd name="connsiteY3" fmla="*/ 273475 h 288265"/>
                <a:gd name="connsiteX4" fmla="*/ 264757 w 287072"/>
                <a:gd name="connsiteY4" fmla="*/ 149717 h 288265"/>
                <a:gd name="connsiteX5" fmla="*/ 286789 w 287072"/>
                <a:gd name="connsiteY5" fmla="*/ 39240 h 288265"/>
                <a:gd name="connsiteX6" fmla="*/ 280452 w 287072"/>
                <a:gd name="connsiteY6" fmla="*/ 6641 h 288265"/>
                <a:gd name="connsiteX7" fmla="*/ 261135 w 287072"/>
                <a:gd name="connsiteY7" fmla="*/ 0 h 288265"/>
                <a:gd name="connsiteX8" fmla="*/ 245440 w 287072"/>
                <a:gd name="connsiteY8" fmla="*/ 906 h 288265"/>
                <a:gd name="connsiteX9" fmla="*/ 128938 w 287072"/>
                <a:gd name="connsiteY9" fmla="*/ 25657 h 288265"/>
                <a:gd name="connsiteX10" fmla="*/ 41410 w 287072"/>
                <a:gd name="connsiteY10" fmla="*/ 99610 h 288265"/>
                <a:gd name="connsiteX11" fmla="*/ 61 w 287072"/>
                <a:gd name="connsiteY11" fmla="*/ 255062 h 288265"/>
                <a:gd name="connsiteX12" fmla="*/ 6701 w 287072"/>
                <a:gd name="connsiteY12" fmla="*/ 281323 h 288265"/>
                <a:gd name="connsiteX13" fmla="*/ 25716 w 287072"/>
                <a:gd name="connsiteY13" fmla="*/ 288265 h 288265"/>
                <a:gd name="connsiteX14" fmla="*/ 261135 w 287072"/>
                <a:gd name="connsiteY14" fmla="*/ 12376 h 288265"/>
                <a:gd name="connsiteX15" fmla="*/ 262343 w 287072"/>
                <a:gd name="connsiteY15" fmla="*/ 12376 h 288265"/>
                <a:gd name="connsiteX16" fmla="*/ 260229 w 287072"/>
                <a:gd name="connsiteY16" fmla="*/ 12376 h 288265"/>
                <a:gd name="connsiteX17" fmla="*/ 261135 w 287072"/>
                <a:gd name="connsiteY17" fmla="*/ 12376 h 288265"/>
                <a:gd name="connsiteX18" fmla="*/ 246346 w 287072"/>
                <a:gd name="connsiteY18" fmla="*/ 13281 h 288265"/>
                <a:gd name="connsiteX19" fmla="*/ 244837 w 287072"/>
                <a:gd name="connsiteY19" fmla="*/ 13583 h 288265"/>
                <a:gd name="connsiteX20" fmla="*/ 246346 w 287072"/>
                <a:gd name="connsiteY20" fmla="*/ 13281 h 288265"/>
                <a:gd name="connsiteX21" fmla="*/ 26319 w 287072"/>
                <a:gd name="connsiteY21" fmla="*/ 276191 h 288265"/>
                <a:gd name="connsiteX22" fmla="*/ 25716 w 287072"/>
                <a:gd name="connsiteY22" fmla="*/ 276191 h 288265"/>
                <a:gd name="connsiteX23" fmla="*/ 25112 w 287072"/>
                <a:gd name="connsiteY23" fmla="*/ 276191 h 288265"/>
                <a:gd name="connsiteX24" fmla="*/ 26319 w 287072"/>
                <a:gd name="connsiteY24" fmla="*/ 276191 h 2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072" h="288265">
                  <a:moveTo>
                    <a:pt x="25716" y="288265"/>
                  </a:moveTo>
                  <a:cubicBezTo>
                    <a:pt x="28131" y="288265"/>
                    <a:pt x="31149" y="287964"/>
                    <a:pt x="34770" y="287662"/>
                  </a:cubicBezTo>
                  <a:lnTo>
                    <a:pt x="39600" y="287058"/>
                  </a:lnTo>
                  <a:cubicBezTo>
                    <a:pt x="67367" y="284341"/>
                    <a:pt x="96040" y="281323"/>
                    <a:pt x="123807" y="273475"/>
                  </a:cubicBezTo>
                  <a:cubicBezTo>
                    <a:pt x="192924" y="253855"/>
                    <a:pt x="240310" y="212200"/>
                    <a:pt x="264757" y="149717"/>
                  </a:cubicBezTo>
                  <a:cubicBezTo>
                    <a:pt x="278338" y="114702"/>
                    <a:pt x="285884" y="77575"/>
                    <a:pt x="286789" y="39240"/>
                  </a:cubicBezTo>
                  <a:cubicBezTo>
                    <a:pt x="287393" y="23846"/>
                    <a:pt x="287695" y="13885"/>
                    <a:pt x="280452" y="6641"/>
                  </a:cubicBezTo>
                  <a:cubicBezTo>
                    <a:pt x="274717" y="906"/>
                    <a:pt x="267171" y="0"/>
                    <a:pt x="261135" y="0"/>
                  </a:cubicBezTo>
                  <a:cubicBezTo>
                    <a:pt x="256910" y="0"/>
                    <a:pt x="251779" y="302"/>
                    <a:pt x="245440" y="906"/>
                  </a:cubicBezTo>
                  <a:cubicBezTo>
                    <a:pt x="203186" y="2113"/>
                    <a:pt x="166062" y="9961"/>
                    <a:pt x="128938" y="25657"/>
                  </a:cubicBezTo>
                  <a:cubicBezTo>
                    <a:pt x="91210" y="41353"/>
                    <a:pt x="61934" y="66407"/>
                    <a:pt x="41410" y="99610"/>
                  </a:cubicBezTo>
                  <a:cubicBezTo>
                    <a:pt x="15152" y="142774"/>
                    <a:pt x="1872" y="191976"/>
                    <a:pt x="61" y="255062"/>
                  </a:cubicBezTo>
                  <a:cubicBezTo>
                    <a:pt x="-240" y="264721"/>
                    <a:pt x="363" y="274380"/>
                    <a:pt x="6701" y="281323"/>
                  </a:cubicBezTo>
                  <a:cubicBezTo>
                    <a:pt x="13643" y="288265"/>
                    <a:pt x="22698" y="288265"/>
                    <a:pt x="25716" y="288265"/>
                  </a:cubicBezTo>
                  <a:close/>
                  <a:moveTo>
                    <a:pt x="261135" y="12376"/>
                  </a:moveTo>
                  <a:cubicBezTo>
                    <a:pt x="261437" y="12376"/>
                    <a:pt x="261738" y="12376"/>
                    <a:pt x="262343" y="12376"/>
                  </a:cubicBezTo>
                  <a:cubicBezTo>
                    <a:pt x="261738" y="12376"/>
                    <a:pt x="261135" y="12376"/>
                    <a:pt x="260229" y="12376"/>
                  </a:cubicBezTo>
                  <a:cubicBezTo>
                    <a:pt x="260531" y="12376"/>
                    <a:pt x="260833" y="12376"/>
                    <a:pt x="261135" y="12376"/>
                  </a:cubicBezTo>
                  <a:close/>
                  <a:moveTo>
                    <a:pt x="246346" y="13281"/>
                  </a:moveTo>
                  <a:cubicBezTo>
                    <a:pt x="245742" y="13281"/>
                    <a:pt x="245138" y="13281"/>
                    <a:pt x="244837" y="13583"/>
                  </a:cubicBezTo>
                  <a:cubicBezTo>
                    <a:pt x="245138" y="13583"/>
                    <a:pt x="245440" y="13281"/>
                    <a:pt x="246346" y="13281"/>
                  </a:cubicBezTo>
                  <a:close/>
                  <a:moveTo>
                    <a:pt x="26319" y="276191"/>
                  </a:moveTo>
                  <a:cubicBezTo>
                    <a:pt x="26018" y="276191"/>
                    <a:pt x="26018" y="276191"/>
                    <a:pt x="25716" y="276191"/>
                  </a:cubicBezTo>
                  <a:cubicBezTo>
                    <a:pt x="25414" y="276191"/>
                    <a:pt x="25414" y="276191"/>
                    <a:pt x="25112" y="276191"/>
                  </a:cubicBezTo>
                  <a:cubicBezTo>
                    <a:pt x="25716" y="276191"/>
                    <a:pt x="26018" y="276191"/>
                    <a:pt x="26319" y="276191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A0D0AF8B-B5C9-744C-BA50-5BF2F8934A8F}"/>
                </a:ext>
              </a:extLst>
            </p:cNvPr>
            <p:cNvSpPr/>
            <p:nvPr/>
          </p:nvSpPr>
          <p:spPr>
            <a:xfrm>
              <a:off x="11617249" y="625128"/>
              <a:ext cx="286924" cy="288265"/>
            </a:xfrm>
            <a:custGeom>
              <a:avLst/>
              <a:gdLst>
                <a:gd name="connsiteX0" fmla="*/ 279484 w 286924"/>
                <a:gd name="connsiteY0" fmla="*/ 190165 h 288265"/>
                <a:gd name="connsiteX1" fmla="*/ 277975 w 286924"/>
                <a:gd name="connsiteY1" fmla="*/ 183222 h 288265"/>
                <a:gd name="connsiteX2" fmla="*/ 118916 w 286924"/>
                <a:gd name="connsiteY2" fmla="*/ 12979 h 288265"/>
                <a:gd name="connsiteX3" fmla="*/ 55233 w 286924"/>
                <a:gd name="connsiteY3" fmla="*/ 2717 h 288265"/>
                <a:gd name="connsiteX4" fmla="*/ 34709 w 286924"/>
                <a:gd name="connsiteY4" fmla="*/ 604 h 288265"/>
                <a:gd name="connsiteX5" fmla="*/ 24146 w 286924"/>
                <a:gd name="connsiteY5" fmla="*/ 0 h 288265"/>
                <a:gd name="connsiteX6" fmla="*/ 0 w 286924"/>
                <a:gd name="connsiteY6" fmla="*/ 31996 h 288265"/>
                <a:gd name="connsiteX7" fmla="*/ 22033 w 286924"/>
                <a:gd name="connsiteY7" fmla="*/ 149113 h 288265"/>
                <a:gd name="connsiteX8" fmla="*/ 148495 w 286924"/>
                <a:gd name="connsiteY8" fmla="*/ 269551 h 288265"/>
                <a:gd name="connsiteX9" fmla="*/ 239946 w 286924"/>
                <a:gd name="connsiteY9" fmla="*/ 287360 h 288265"/>
                <a:gd name="connsiteX10" fmla="*/ 257452 w 286924"/>
                <a:gd name="connsiteY10" fmla="*/ 288265 h 288265"/>
                <a:gd name="connsiteX11" fmla="*/ 279484 w 286924"/>
                <a:gd name="connsiteY11" fmla="*/ 281021 h 288265"/>
                <a:gd name="connsiteX12" fmla="*/ 286426 w 286924"/>
                <a:gd name="connsiteY12" fmla="*/ 238460 h 288265"/>
                <a:gd name="connsiteX13" fmla="*/ 279484 w 286924"/>
                <a:gd name="connsiteY13" fmla="*/ 190165 h 288265"/>
                <a:gd name="connsiteX14" fmla="*/ 22033 w 286924"/>
                <a:gd name="connsiteY14" fmla="*/ 12074 h 288265"/>
                <a:gd name="connsiteX15" fmla="*/ 24146 w 286924"/>
                <a:gd name="connsiteY15" fmla="*/ 12074 h 288265"/>
                <a:gd name="connsiteX16" fmla="*/ 24146 w 286924"/>
                <a:gd name="connsiteY16" fmla="*/ 12074 h 288265"/>
                <a:gd name="connsiteX17" fmla="*/ 22033 w 286924"/>
                <a:gd name="connsiteY17" fmla="*/ 12074 h 288265"/>
                <a:gd name="connsiteX18" fmla="*/ 257150 w 286924"/>
                <a:gd name="connsiteY18" fmla="*/ 276191 h 288265"/>
                <a:gd name="connsiteX19" fmla="*/ 257150 w 286924"/>
                <a:gd name="connsiteY19" fmla="*/ 276191 h 288265"/>
                <a:gd name="connsiteX20" fmla="*/ 257452 w 286924"/>
                <a:gd name="connsiteY20" fmla="*/ 276191 h 288265"/>
                <a:gd name="connsiteX21" fmla="*/ 257150 w 286924"/>
                <a:gd name="connsiteY21" fmla="*/ 276191 h 2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924" h="288265">
                  <a:moveTo>
                    <a:pt x="279484" y="190165"/>
                  </a:moveTo>
                  <a:cubicBezTo>
                    <a:pt x="278881" y="187750"/>
                    <a:pt x="278579" y="185335"/>
                    <a:pt x="277975" y="183222"/>
                  </a:cubicBezTo>
                  <a:cubicBezTo>
                    <a:pt x="259866" y="93875"/>
                    <a:pt x="206444" y="36826"/>
                    <a:pt x="118916" y="12979"/>
                  </a:cubicBezTo>
                  <a:cubicBezTo>
                    <a:pt x="97789" y="6942"/>
                    <a:pt x="76058" y="4830"/>
                    <a:pt x="55233" y="2717"/>
                  </a:cubicBezTo>
                  <a:cubicBezTo>
                    <a:pt x="48291" y="2113"/>
                    <a:pt x="41349" y="1207"/>
                    <a:pt x="34709" y="604"/>
                  </a:cubicBezTo>
                  <a:cubicBezTo>
                    <a:pt x="30182" y="0"/>
                    <a:pt x="26862" y="0"/>
                    <a:pt x="24146" y="0"/>
                  </a:cubicBezTo>
                  <a:cubicBezTo>
                    <a:pt x="0" y="0"/>
                    <a:pt x="0" y="20828"/>
                    <a:pt x="0" y="31996"/>
                  </a:cubicBezTo>
                  <a:cubicBezTo>
                    <a:pt x="0" y="70934"/>
                    <a:pt x="7243" y="110477"/>
                    <a:pt x="22033" y="149113"/>
                  </a:cubicBezTo>
                  <a:cubicBezTo>
                    <a:pt x="44367" y="208276"/>
                    <a:pt x="86924" y="248723"/>
                    <a:pt x="148495" y="269551"/>
                  </a:cubicBezTo>
                  <a:cubicBezTo>
                    <a:pt x="175357" y="278606"/>
                    <a:pt x="204331" y="284040"/>
                    <a:pt x="239946" y="287360"/>
                  </a:cubicBezTo>
                  <a:cubicBezTo>
                    <a:pt x="246888" y="287964"/>
                    <a:pt x="252623" y="288265"/>
                    <a:pt x="257452" y="288265"/>
                  </a:cubicBezTo>
                  <a:cubicBezTo>
                    <a:pt x="264393" y="288265"/>
                    <a:pt x="273146" y="287360"/>
                    <a:pt x="279484" y="281021"/>
                  </a:cubicBezTo>
                  <a:cubicBezTo>
                    <a:pt x="287935" y="272267"/>
                    <a:pt x="287332" y="258684"/>
                    <a:pt x="286426" y="238460"/>
                  </a:cubicBezTo>
                  <a:cubicBezTo>
                    <a:pt x="286426" y="224273"/>
                    <a:pt x="283107" y="207672"/>
                    <a:pt x="279484" y="190165"/>
                  </a:cubicBezTo>
                  <a:close/>
                  <a:moveTo>
                    <a:pt x="22033" y="12074"/>
                  </a:moveTo>
                  <a:cubicBezTo>
                    <a:pt x="22636" y="12074"/>
                    <a:pt x="23240" y="12074"/>
                    <a:pt x="24146" y="12074"/>
                  </a:cubicBezTo>
                  <a:cubicBezTo>
                    <a:pt x="24146" y="12074"/>
                    <a:pt x="24146" y="12074"/>
                    <a:pt x="24146" y="12074"/>
                  </a:cubicBezTo>
                  <a:cubicBezTo>
                    <a:pt x="23542" y="12074"/>
                    <a:pt x="22938" y="12074"/>
                    <a:pt x="22033" y="12074"/>
                  </a:cubicBezTo>
                  <a:close/>
                  <a:moveTo>
                    <a:pt x="257150" y="276191"/>
                  </a:moveTo>
                  <a:cubicBezTo>
                    <a:pt x="257150" y="276191"/>
                    <a:pt x="257150" y="276191"/>
                    <a:pt x="257150" y="276191"/>
                  </a:cubicBezTo>
                  <a:cubicBezTo>
                    <a:pt x="257150" y="276191"/>
                    <a:pt x="257150" y="276191"/>
                    <a:pt x="257452" y="276191"/>
                  </a:cubicBezTo>
                  <a:cubicBezTo>
                    <a:pt x="257452" y="276191"/>
                    <a:pt x="257452" y="276191"/>
                    <a:pt x="257150" y="276191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6FD480B9-3844-1242-BD11-BADF8BB62918}"/>
                </a:ext>
              </a:extLst>
            </p:cNvPr>
            <p:cNvSpPr/>
            <p:nvPr/>
          </p:nvSpPr>
          <p:spPr>
            <a:xfrm>
              <a:off x="11617153" y="3129264"/>
              <a:ext cx="286542" cy="286756"/>
            </a:xfrm>
            <a:custGeom>
              <a:avLst/>
              <a:gdLst>
                <a:gd name="connsiteX0" fmla="*/ 30279 w 286542"/>
                <a:gd name="connsiteY0" fmla="*/ 168432 h 286756"/>
                <a:gd name="connsiteX1" fmla="*/ 118712 w 286542"/>
                <a:gd name="connsiteY1" fmla="*/ 257477 h 286756"/>
                <a:gd name="connsiteX2" fmla="*/ 242156 w 286542"/>
                <a:gd name="connsiteY2" fmla="*/ 286756 h 286756"/>
                <a:gd name="connsiteX3" fmla="*/ 250305 w 286542"/>
                <a:gd name="connsiteY3" fmla="*/ 286756 h 286756"/>
                <a:gd name="connsiteX4" fmla="*/ 278676 w 286542"/>
                <a:gd name="connsiteY4" fmla="*/ 278305 h 286756"/>
                <a:gd name="connsiteX5" fmla="*/ 285920 w 286542"/>
                <a:gd name="connsiteY5" fmla="*/ 232726 h 286756"/>
                <a:gd name="connsiteX6" fmla="*/ 266603 w 286542"/>
                <a:gd name="connsiteY6" fmla="*/ 143680 h 286756"/>
                <a:gd name="connsiteX7" fmla="*/ 160665 w 286542"/>
                <a:gd name="connsiteY7" fmla="*/ 27770 h 286756"/>
                <a:gd name="connsiteX8" fmla="*/ 32995 w 286542"/>
                <a:gd name="connsiteY8" fmla="*/ 302 h 286756"/>
                <a:gd name="connsiteX9" fmla="*/ 26355 w 286542"/>
                <a:gd name="connsiteY9" fmla="*/ 0 h 286756"/>
                <a:gd name="connsiteX10" fmla="*/ 6435 w 286542"/>
                <a:gd name="connsiteY10" fmla="*/ 6943 h 286756"/>
                <a:gd name="connsiteX11" fmla="*/ 97 w 286542"/>
                <a:gd name="connsiteY11" fmla="*/ 34109 h 286756"/>
                <a:gd name="connsiteX12" fmla="*/ 30279 w 286542"/>
                <a:gd name="connsiteY12" fmla="*/ 168432 h 286756"/>
                <a:gd name="connsiteX13" fmla="*/ 250305 w 286542"/>
                <a:gd name="connsiteY13" fmla="*/ 274984 h 286756"/>
                <a:gd name="connsiteX14" fmla="*/ 250305 w 286542"/>
                <a:gd name="connsiteY14" fmla="*/ 274984 h 286756"/>
                <a:gd name="connsiteX15" fmla="*/ 250305 w 286542"/>
                <a:gd name="connsiteY15" fmla="*/ 274984 h 286756"/>
                <a:gd name="connsiteX16" fmla="*/ 250305 w 286542"/>
                <a:gd name="connsiteY16" fmla="*/ 274984 h 286756"/>
                <a:gd name="connsiteX17" fmla="*/ 26355 w 286542"/>
                <a:gd name="connsiteY17" fmla="*/ 12074 h 286756"/>
                <a:gd name="connsiteX18" fmla="*/ 28166 w 286542"/>
                <a:gd name="connsiteY18" fmla="*/ 12074 h 286756"/>
                <a:gd name="connsiteX19" fmla="*/ 26355 w 286542"/>
                <a:gd name="connsiteY19" fmla="*/ 12074 h 286756"/>
                <a:gd name="connsiteX20" fmla="*/ 26355 w 286542"/>
                <a:gd name="connsiteY20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542" h="286756">
                  <a:moveTo>
                    <a:pt x="30279" y="168432"/>
                  </a:moveTo>
                  <a:cubicBezTo>
                    <a:pt x="49897" y="208879"/>
                    <a:pt x="78871" y="237857"/>
                    <a:pt x="118712" y="257477"/>
                  </a:cubicBezTo>
                  <a:cubicBezTo>
                    <a:pt x="156137" y="275890"/>
                    <a:pt x="197788" y="285851"/>
                    <a:pt x="242156" y="286756"/>
                  </a:cubicBezTo>
                  <a:cubicBezTo>
                    <a:pt x="245476" y="286756"/>
                    <a:pt x="248192" y="286756"/>
                    <a:pt x="250305" y="286756"/>
                  </a:cubicBezTo>
                  <a:cubicBezTo>
                    <a:pt x="260265" y="286756"/>
                    <a:pt x="271131" y="286153"/>
                    <a:pt x="278676" y="278305"/>
                  </a:cubicBezTo>
                  <a:cubicBezTo>
                    <a:pt x="287429" y="269249"/>
                    <a:pt x="287127" y="255062"/>
                    <a:pt x="285920" y="232726"/>
                  </a:cubicBezTo>
                  <a:cubicBezTo>
                    <a:pt x="284713" y="215218"/>
                    <a:pt x="280789" y="180506"/>
                    <a:pt x="266603" y="143680"/>
                  </a:cubicBezTo>
                  <a:cubicBezTo>
                    <a:pt x="245777" y="89045"/>
                    <a:pt x="210163" y="49805"/>
                    <a:pt x="160665" y="27770"/>
                  </a:cubicBezTo>
                  <a:cubicBezTo>
                    <a:pt x="125653" y="12074"/>
                    <a:pt x="86115" y="3622"/>
                    <a:pt x="32995" y="302"/>
                  </a:cubicBezTo>
                  <a:cubicBezTo>
                    <a:pt x="30279" y="0"/>
                    <a:pt x="28166" y="0"/>
                    <a:pt x="26355" y="0"/>
                  </a:cubicBezTo>
                  <a:cubicBezTo>
                    <a:pt x="20017" y="0"/>
                    <a:pt x="12170" y="906"/>
                    <a:pt x="6435" y="6943"/>
                  </a:cubicBezTo>
                  <a:cubicBezTo>
                    <a:pt x="-205" y="13885"/>
                    <a:pt x="-205" y="24148"/>
                    <a:pt x="97" y="34109"/>
                  </a:cubicBezTo>
                  <a:cubicBezTo>
                    <a:pt x="2209" y="87536"/>
                    <a:pt x="11868" y="130399"/>
                    <a:pt x="30279" y="168432"/>
                  </a:cubicBezTo>
                  <a:close/>
                  <a:moveTo>
                    <a:pt x="250305" y="274984"/>
                  </a:moveTo>
                  <a:cubicBezTo>
                    <a:pt x="250305" y="274984"/>
                    <a:pt x="250305" y="274984"/>
                    <a:pt x="250305" y="274984"/>
                  </a:cubicBezTo>
                  <a:cubicBezTo>
                    <a:pt x="250305" y="274984"/>
                    <a:pt x="250305" y="274984"/>
                    <a:pt x="250305" y="274984"/>
                  </a:cubicBezTo>
                  <a:cubicBezTo>
                    <a:pt x="250305" y="274984"/>
                    <a:pt x="250305" y="274984"/>
                    <a:pt x="250305" y="274984"/>
                  </a:cubicBezTo>
                  <a:close/>
                  <a:moveTo>
                    <a:pt x="26355" y="12074"/>
                  </a:moveTo>
                  <a:cubicBezTo>
                    <a:pt x="26959" y="12074"/>
                    <a:pt x="27562" y="12074"/>
                    <a:pt x="28166" y="12074"/>
                  </a:cubicBezTo>
                  <a:cubicBezTo>
                    <a:pt x="27562" y="12074"/>
                    <a:pt x="26959" y="12074"/>
                    <a:pt x="26355" y="12074"/>
                  </a:cubicBezTo>
                  <a:cubicBezTo>
                    <a:pt x="26355" y="12074"/>
                    <a:pt x="26355" y="12074"/>
                    <a:pt x="26355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06FECF46-16B1-2B4F-85D2-428405F1E703}"/>
                </a:ext>
              </a:extLst>
            </p:cNvPr>
            <p:cNvSpPr/>
            <p:nvPr/>
          </p:nvSpPr>
          <p:spPr>
            <a:xfrm>
              <a:off x="11617834" y="4065900"/>
              <a:ext cx="286445" cy="287057"/>
            </a:xfrm>
            <a:custGeom>
              <a:avLst/>
              <a:gdLst>
                <a:gd name="connsiteX0" fmla="*/ 286445 w 286445"/>
                <a:gd name="connsiteY0" fmla="*/ 257477 h 287057"/>
                <a:gd name="connsiteX1" fmla="*/ 286445 w 286445"/>
                <a:gd name="connsiteY1" fmla="*/ 256873 h 287057"/>
                <a:gd name="connsiteX2" fmla="*/ 286144 w 286445"/>
                <a:gd name="connsiteY2" fmla="*/ 247516 h 287057"/>
                <a:gd name="connsiteX3" fmla="*/ 286144 w 286445"/>
                <a:gd name="connsiteY3" fmla="*/ 246308 h 287057"/>
                <a:gd name="connsiteX4" fmla="*/ 286144 w 286445"/>
                <a:gd name="connsiteY4" fmla="*/ 246007 h 287057"/>
                <a:gd name="connsiteX5" fmla="*/ 286144 w 286445"/>
                <a:gd name="connsiteY5" fmla="*/ 246007 h 287057"/>
                <a:gd name="connsiteX6" fmla="*/ 259583 w 286445"/>
                <a:gd name="connsiteY6" fmla="*/ 126173 h 287057"/>
                <a:gd name="connsiteX7" fmla="*/ 200427 w 286445"/>
                <a:gd name="connsiteY7" fmla="*/ 50711 h 287057"/>
                <a:gd name="connsiteX8" fmla="*/ 28994 w 286445"/>
                <a:gd name="connsiteY8" fmla="*/ 0 h 287057"/>
                <a:gd name="connsiteX9" fmla="*/ 27786 w 286445"/>
                <a:gd name="connsiteY9" fmla="*/ 0 h 287057"/>
                <a:gd name="connsiteX10" fmla="*/ 19 w 286445"/>
                <a:gd name="connsiteY10" fmla="*/ 28374 h 287057"/>
                <a:gd name="connsiteX11" fmla="*/ 10583 w 286445"/>
                <a:gd name="connsiteY11" fmla="*/ 111986 h 287057"/>
                <a:gd name="connsiteX12" fmla="*/ 137044 w 286445"/>
                <a:gd name="connsiteY12" fmla="*/ 264721 h 287057"/>
                <a:gd name="connsiteX13" fmla="*/ 254453 w 286445"/>
                <a:gd name="connsiteY13" fmla="*/ 287058 h 287057"/>
                <a:gd name="connsiteX14" fmla="*/ 256565 w 286445"/>
                <a:gd name="connsiteY14" fmla="*/ 287058 h 287057"/>
                <a:gd name="connsiteX15" fmla="*/ 286445 w 286445"/>
                <a:gd name="connsiteY15" fmla="*/ 258081 h 287057"/>
                <a:gd name="connsiteX16" fmla="*/ 286445 w 286445"/>
                <a:gd name="connsiteY16" fmla="*/ 257477 h 287057"/>
                <a:gd name="connsiteX17" fmla="*/ 25673 w 286445"/>
                <a:gd name="connsiteY17" fmla="*/ 11772 h 287057"/>
                <a:gd name="connsiteX18" fmla="*/ 27183 w 286445"/>
                <a:gd name="connsiteY18" fmla="*/ 11772 h 287057"/>
                <a:gd name="connsiteX19" fmla="*/ 28088 w 286445"/>
                <a:gd name="connsiteY19" fmla="*/ 11772 h 287057"/>
                <a:gd name="connsiteX20" fmla="*/ 25673 w 286445"/>
                <a:gd name="connsiteY20" fmla="*/ 11772 h 287057"/>
                <a:gd name="connsiteX21" fmla="*/ 256263 w 286445"/>
                <a:gd name="connsiteY21" fmla="*/ 274682 h 287057"/>
                <a:gd name="connsiteX22" fmla="*/ 254453 w 286445"/>
                <a:gd name="connsiteY22" fmla="*/ 274682 h 287057"/>
                <a:gd name="connsiteX23" fmla="*/ 256867 w 286445"/>
                <a:gd name="connsiteY23" fmla="*/ 274682 h 287057"/>
                <a:gd name="connsiteX24" fmla="*/ 256263 w 286445"/>
                <a:gd name="connsiteY24" fmla="*/ 274682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445" h="287057">
                  <a:moveTo>
                    <a:pt x="286445" y="257477"/>
                  </a:moveTo>
                  <a:lnTo>
                    <a:pt x="286445" y="256873"/>
                  </a:lnTo>
                  <a:cubicBezTo>
                    <a:pt x="286445" y="252949"/>
                    <a:pt x="286144" y="249629"/>
                    <a:pt x="286144" y="247516"/>
                  </a:cubicBezTo>
                  <a:cubicBezTo>
                    <a:pt x="286144" y="246912"/>
                    <a:pt x="286144" y="246610"/>
                    <a:pt x="286144" y="246308"/>
                  </a:cubicBezTo>
                  <a:lnTo>
                    <a:pt x="286144" y="246007"/>
                  </a:lnTo>
                  <a:lnTo>
                    <a:pt x="286144" y="246007"/>
                  </a:lnTo>
                  <a:cubicBezTo>
                    <a:pt x="284635" y="203144"/>
                    <a:pt x="275881" y="163904"/>
                    <a:pt x="259583" y="126173"/>
                  </a:cubicBezTo>
                  <a:cubicBezTo>
                    <a:pt x="246002" y="94781"/>
                    <a:pt x="226081" y="69123"/>
                    <a:pt x="200427" y="50711"/>
                  </a:cubicBezTo>
                  <a:cubicBezTo>
                    <a:pt x="154852" y="17809"/>
                    <a:pt x="102034" y="2415"/>
                    <a:pt x="28994" y="0"/>
                  </a:cubicBezTo>
                  <a:cubicBezTo>
                    <a:pt x="28390" y="0"/>
                    <a:pt x="28088" y="0"/>
                    <a:pt x="27786" y="0"/>
                  </a:cubicBezTo>
                  <a:cubicBezTo>
                    <a:pt x="10280" y="0"/>
                    <a:pt x="19" y="10565"/>
                    <a:pt x="19" y="28374"/>
                  </a:cubicBezTo>
                  <a:cubicBezTo>
                    <a:pt x="-283" y="54031"/>
                    <a:pt x="3037" y="80593"/>
                    <a:pt x="10583" y="111986"/>
                  </a:cubicBezTo>
                  <a:cubicBezTo>
                    <a:pt x="28994" y="187750"/>
                    <a:pt x="71550" y="239064"/>
                    <a:pt x="137044" y="264721"/>
                  </a:cubicBezTo>
                  <a:cubicBezTo>
                    <a:pt x="172659" y="278606"/>
                    <a:pt x="210990" y="285850"/>
                    <a:pt x="254453" y="287058"/>
                  </a:cubicBezTo>
                  <a:cubicBezTo>
                    <a:pt x="255358" y="287058"/>
                    <a:pt x="255962" y="287058"/>
                    <a:pt x="256565" y="287058"/>
                  </a:cubicBezTo>
                  <a:cubicBezTo>
                    <a:pt x="279504" y="287058"/>
                    <a:pt x="285238" y="275890"/>
                    <a:pt x="286445" y="258081"/>
                  </a:cubicBezTo>
                  <a:lnTo>
                    <a:pt x="286445" y="257477"/>
                  </a:lnTo>
                  <a:close/>
                  <a:moveTo>
                    <a:pt x="25673" y="11772"/>
                  </a:moveTo>
                  <a:cubicBezTo>
                    <a:pt x="26277" y="11772"/>
                    <a:pt x="26579" y="11772"/>
                    <a:pt x="27183" y="11772"/>
                  </a:cubicBezTo>
                  <a:cubicBezTo>
                    <a:pt x="27485" y="11772"/>
                    <a:pt x="27786" y="11772"/>
                    <a:pt x="28088" y="11772"/>
                  </a:cubicBezTo>
                  <a:cubicBezTo>
                    <a:pt x="27485" y="11772"/>
                    <a:pt x="26579" y="11772"/>
                    <a:pt x="25673" y="11772"/>
                  </a:cubicBezTo>
                  <a:close/>
                  <a:moveTo>
                    <a:pt x="256263" y="274682"/>
                  </a:moveTo>
                  <a:cubicBezTo>
                    <a:pt x="255660" y="274682"/>
                    <a:pt x="255056" y="274682"/>
                    <a:pt x="254453" y="274682"/>
                  </a:cubicBezTo>
                  <a:cubicBezTo>
                    <a:pt x="255358" y="274682"/>
                    <a:pt x="255962" y="274682"/>
                    <a:pt x="256867" y="274682"/>
                  </a:cubicBezTo>
                  <a:cubicBezTo>
                    <a:pt x="256565" y="274682"/>
                    <a:pt x="256565" y="274682"/>
                    <a:pt x="25626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F92280C6-A9F0-4242-AB06-D867285FA9B3}"/>
                </a:ext>
              </a:extLst>
            </p:cNvPr>
            <p:cNvSpPr/>
            <p:nvPr/>
          </p:nvSpPr>
          <p:spPr>
            <a:xfrm>
              <a:off x="11616790" y="6261245"/>
              <a:ext cx="286981" cy="286454"/>
            </a:xfrm>
            <a:custGeom>
              <a:avLst/>
              <a:gdLst>
                <a:gd name="connsiteX0" fmla="*/ 258817 w 286981"/>
                <a:gd name="connsiteY0" fmla="*/ 121947 h 286454"/>
                <a:gd name="connsiteX1" fmla="*/ 158311 w 286981"/>
                <a:gd name="connsiteY1" fmla="*/ 25355 h 286454"/>
                <a:gd name="connsiteX2" fmla="*/ 43016 w 286981"/>
                <a:gd name="connsiteY2" fmla="*/ 0 h 286454"/>
                <a:gd name="connsiteX3" fmla="*/ 42714 w 286981"/>
                <a:gd name="connsiteY3" fmla="*/ 0 h 286454"/>
                <a:gd name="connsiteX4" fmla="*/ 42412 w 286981"/>
                <a:gd name="connsiteY4" fmla="*/ 0 h 286454"/>
                <a:gd name="connsiteX5" fmla="*/ 41205 w 286981"/>
                <a:gd name="connsiteY5" fmla="*/ 0 h 286454"/>
                <a:gd name="connsiteX6" fmla="*/ 33358 w 286981"/>
                <a:gd name="connsiteY6" fmla="*/ 0 h 286454"/>
                <a:gd name="connsiteX7" fmla="*/ 6798 w 286981"/>
                <a:gd name="connsiteY7" fmla="*/ 8150 h 286454"/>
                <a:gd name="connsiteX8" fmla="*/ 460 w 286981"/>
                <a:gd name="connsiteY8" fmla="*/ 42259 h 286454"/>
                <a:gd name="connsiteX9" fmla="*/ 24605 w 286981"/>
                <a:gd name="connsiteY9" fmla="*/ 154244 h 286454"/>
                <a:gd name="connsiteX10" fmla="*/ 119678 w 286981"/>
                <a:gd name="connsiteY10" fmla="*/ 256571 h 286454"/>
                <a:gd name="connsiteX11" fmla="*/ 252177 w 286981"/>
                <a:gd name="connsiteY11" fmla="*/ 286454 h 286454"/>
                <a:gd name="connsiteX12" fmla="*/ 255195 w 286981"/>
                <a:gd name="connsiteY12" fmla="*/ 286454 h 286454"/>
                <a:gd name="connsiteX13" fmla="*/ 280246 w 286981"/>
                <a:gd name="connsiteY13" fmla="*/ 279210 h 286454"/>
                <a:gd name="connsiteX14" fmla="*/ 286886 w 286981"/>
                <a:gd name="connsiteY14" fmla="*/ 250232 h 286454"/>
                <a:gd name="connsiteX15" fmla="*/ 258817 w 286981"/>
                <a:gd name="connsiteY15" fmla="*/ 121947 h 286454"/>
                <a:gd name="connsiteX16" fmla="*/ 32754 w 286981"/>
                <a:gd name="connsiteY16" fmla="*/ 12074 h 286454"/>
                <a:gd name="connsiteX17" fmla="*/ 33660 w 286981"/>
                <a:gd name="connsiteY17" fmla="*/ 12074 h 286454"/>
                <a:gd name="connsiteX18" fmla="*/ 35470 w 286981"/>
                <a:gd name="connsiteY18" fmla="*/ 12074 h 286454"/>
                <a:gd name="connsiteX19" fmla="*/ 32754 w 286981"/>
                <a:gd name="connsiteY19" fmla="*/ 12074 h 286454"/>
                <a:gd name="connsiteX20" fmla="*/ 255195 w 286981"/>
                <a:gd name="connsiteY20" fmla="*/ 274079 h 286454"/>
                <a:gd name="connsiteX21" fmla="*/ 252177 w 286981"/>
                <a:gd name="connsiteY21" fmla="*/ 274079 h 286454"/>
                <a:gd name="connsiteX22" fmla="*/ 255497 w 286981"/>
                <a:gd name="connsiteY22" fmla="*/ 274079 h 286454"/>
                <a:gd name="connsiteX23" fmla="*/ 255195 w 286981"/>
                <a:gd name="connsiteY23" fmla="*/ 274079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981" h="286454">
                  <a:moveTo>
                    <a:pt x="258817" y="121947"/>
                  </a:moveTo>
                  <a:cubicBezTo>
                    <a:pt x="237991" y="76971"/>
                    <a:pt x="204188" y="44372"/>
                    <a:pt x="158311" y="25355"/>
                  </a:cubicBezTo>
                  <a:cubicBezTo>
                    <a:pt x="120885" y="9961"/>
                    <a:pt x="83158" y="1811"/>
                    <a:pt x="43016" y="0"/>
                  </a:cubicBezTo>
                  <a:lnTo>
                    <a:pt x="42714" y="0"/>
                  </a:lnTo>
                  <a:lnTo>
                    <a:pt x="42412" y="0"/>
                  </a:lnTo>
                  <a:lnTo>
                    <a:pt x="41205" y="0"/>
                  </a:lnTo>
                  <a:cubicBezTo>
                    <a:pt x="38187" y="0"/>
                    <a:pt x="35470" y="0"/>
                    <a:pt x="33358" y="0"/>
                  </a:cubicBezTo>
                  <a:cubicBezTo>
                    <a:pt x="24303" y="0"/>
                    <a:pt x="13739" y="604"/>
                    <a:pt x="6798" y="8150"/>
                  </a:cubicBezTo>
                  <a:cubicBezTo>
                    <a:pt x="-748" y="15998"/>
                    <a:pt x="-446" y="27770"/>
                    <a:pt x="460" y="42259"/>
                  </a:cubicBezTo>
                  <a:cubicBezTo>
                    <a:pt x="3176" y="85725"/>
                    <a:pt x="11325" y="122249"/>
                    <a:pt x="24605" y="154244"/>
                  </a:cubicBezTo>
                  <a:cubicBezTo>
                    <a:pt x="44224" y="201333"/>
                    <a:pt x="76216" y="235743"/>
                    <a:pt x="119678" y="256571"/>
                  </a:cubicBezTo>
                  <a:cubicBezTo>
                    <a:pt x="160122" y="276191"/>
                    <a:pt x="204791" y="286153"/>
                    <a:pt x="252177" y="286454"/>
                  </a:cubicBezTo>
                  <a:cubicBezTo>
                    <a:pt x="253082" y="286454"/>
                    <a:pt x="254289" y="286454"/>
                    <a:pt x="255195" y="286454"/>
                  </a:cubicBezTo>
                  <a:cubicBezTo>
                    <a:pt x="264249" y="286454"/>
                    <a:pt x="273606" y="285850"/>
                    <a:pt x="280246" y="279210"/>
                  </a:cubicBezTo>
                  <a:cubicBezTo>
                    <a:pt x="287188" y="272267"/>
                    <a:pt x="287188" y="262306"/>
                    <a:pt x="286886" y="250232"/>
                  </a:cubicBezTo>
                  <a:cubicBezTo>
                    <a:pt x="285980" y="204049"/>
                    <a:pt x="276624" y="160885"/>
                    <a:pt x="258817" y="121947"/>
                  </a:cubicBezTo>
                  <a:close/>
                  <a:moveTo>
                    <a:pt x="32754" y="12074"/>
                  </a:moveTo>
                  <a:cubicBezTo>
                    <a:pt x="33056" y="12074"/>
                    <a:pt x="33358" y="12074"/>
                    <a:pt x="33660" y="12074"/>
                  </a:cubicBezTo>
                  <a:cubicBezTo>
                    <a:pt x="34263" y="12074"/>
                    <a:pt x="34867" y="12074"/>
                    <a:pt x="35470" y="12074"/>
                  </a:cubicBezTo>
                  <a:cubicBezTo>
                    <a:pt x="34565" y="12074"/>
                    <a:pt x="33660" y="12074"/>
                    <a:pt x="32754" y="12074"/>
                  </a:cubicBezTo>
                  <a:close/>
                  <a:moveTo>
                    <a:pt x="255195" y="274079"/>
                  </a:moveTo>
                  <a:cubicBezTo>
                    <a:pt x="254289" y="274079"/>
                    <a:pt x="253384" y="274079"/>
                    <a:pt x="252177" y="274079"/>
                  </a:cubicBezTo>
                  <a:cubicBezTo>
                    <a:pt x="253384" y="274079"/>
                    <a:pt x="254289" y="274079"/>
                    <a:pt x="255497" y="274079"/>
                  </a:cubicBezTo>
                  <a:cubicBezTo>
                    <a:pt x="255497" y="274079"/>
                    <a:pt x="255497" y="274079"/>
                    <a:pt x="255195" y="27407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F67E5B5-E785-2042-9D3C-B99AC7C4045F}"/>
                </a:ext>
              </a:extLst>
            </p:cNvPr>
            <p:cNvSpPr/>
            <p:nvPr/>
          </p:nvSpPr>
          <p:spPr>
            <a:xfrm>
              <a:off x="11617249" y="3756807"/>
              <a:ext cx="286124" cy="286756"/>
            </a:xfrm>
            <a:custGeom>
              <a:avLst/>
              <a:gdLst>
                <a:gd name="connsiteX0" fmla="*/ 251717 w 286124"/>
                <a:gd name="connsiteY0" fmla="*/ 0 h 286756"/>
                <a:gd name="connsiteX1" fmla="*/ 246284 w 286124"/>
                <a:gd name="connsiteY1" fmla="*/ 0 h 286756"/>
                <a:gd name="connsiteX2" fmla="*/ 199502 w 286124"/>
                <a:gd name="connsiteY2" fmla="*/ 5433 h 286756"/>
                <a:gd name="connsiteX3" fmla="*/ 70928 w 286124"/>
                <a:gd name="connsiteY3" fmla="*/ 63992 h 286756"/>
                <a:gd name="connsiteX4" fmla="*/ 15392 w 286124"/>
                <a:gd name="connsiteY4" fmla="*/ 155452 h 286756"/>
                <a:gd name="connsiteX5" fmla="*/ 0 w 286124"/>
                <a:gd name="connsiteY5" fmla="*/ 258986 h 286756"/>
                <a:gd name="connsiteX6" fmla="*/ 6338 w 286124"/>
                <a:gd name="connsiteY6" fmla="*/ 279512 h 286756"/>
                <a:gd name="connsiteX7" fmla="*/ 31691 w 286124"/>
                <a:gd name="connsiteY7" fmla="*/ 286756 h 286756"/>
                <a:gd name="connsiteX8" fmla="*/ 124349 w 286124"/>
                <a:gd name="connsiteY8" fmla="*/ 272871 h 286756"/>
                <a:gd name="connsiteX9" fmla="*/ 242662 w 286124"/>
                <a:gd name="connsiteY9" fmla="*/ 191070 h 286756"/>
                <a:gd name="connsiteX10" fmla="*/ 286125 w 286124"/>
                <a:gd name="connsiteY10" fmla="*/ 45277 h 286756"/>
                <a:gd name="connsiteX11" fmla="*/ 286125 w 286124"/>
                <a:gd name="connsiteY11" fmla="*/ 44674 h 286756"/>
                <a:gd name="connsiteX12" fmla="*/ 286125 w 286124"/>
                <a:gd name="connsiteY12" fmla="*/ 44070 h 286756"/>
                <a:gd name="connsiteX13" fmla="*/ 286125 w 286124"/>
                <a:gd name="connsiteY13" fmla="*/ 35317 h 286756"/>
                <a:gd name="connsiteX14" fmla="*/ 286125 w 286124"/>
                <a:gd name="connsiteY14" fmla="*/ 35317 h 286756"/>
                <a:gd name="connsiteX15" fmla="*/ 286125 w 286124"/>
                <a:gd name="connsiteY15" fmla="*/ 35317 h 286756"/>
                <a:gd name="connsiteX16" fmla="*/ 278881 w 286124"/>
                <a:gd name="connsiteY16" fmla="*/ 7244 h 286756"/>
                <a:gd name="connsiteX17" fmla="*/ 251717 w 286124"/>
                <a:gd name="connsiteY17" fmla="*/ 0 h 286756"/>
                <a:gd name="connsiteX18" fmla="*/ 245681 w 286124"/>
                <a:gd name="connsiteY18" fmla="*/ 12074 h 286756"/>
                <a:gd name="connsiteX19" fmla="*/ 246586 w 286124"/>
                <a:gd name="connsiteY19" fmla="*/ 12074 h 286756"/>
                <a:gd name="connsiteX20" fmla="*/ 251416 w 286124"/>
                <a:gd name="connsiteY20" fmla="*/ 12074 h 286756"/>
                <a:gd name="connsiteX21" fmla="*/ 245681 w 286124"/>
                <a:gd name="connsiteY21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124" h="286756">
                  <a:moveTo>
                    <a:pt x="251717" y="0"/>
                  </a:moveTo>
                  <a:cubicBezTo>
                    <a:pt x="249906" y="0"/>
                    <a:pt x="248095" y="0"/>
                    <a:pt x="246284" y="0"/>
                  </a:cubicBezTo>
                  <a:cubicBezTo>
                    <a:pt x="229986" y="0"/>
                    <a:pt x="214292" y="2717"/>
                    <a:pt x="199502" y="5433"/>
                  </a:cubicBezTo>
                  <a:cubicBezTo>
                    <a:pt x="157247" y="13281"/>
                    <a:pt x="109258" y="26563"/>
                    <a:pt x="70928" y="63992"/>
                  </a:cubicBezTo>
                  <a:cubicBezTo>
                    <a:pt x="44971" y="89347"/>
                    <a:pt x="26862" y="119230"/>
                    <a:pt x="15392" y="155452"/>
                  </a:cubicBezTo>
                  <a:cubicBezTo>
                    <a:pt x="6338" y="184429"/>
                    <a:pt x="1207" y="217331"/>
                    <a:pt x="0" y="258986"/>
                  </a:cubicBezTo>
                  <a:cubicBezTo>
                    <a:pt x="0" y="265325"/>
                    <a:pt x="301" y="273475"/>
                    <a:pt x="6338" y="279512"/>
                  </a:cubicBezTo>
                  <a:cubicBezTo>
                    <a:pt x="12978" y="286153"/>
                    <a:pt x="22334" y="286756"/>
                    <a:pt x="31691" y="286756"/>
                  </a:cubicBezTo>
                  <a:cubicBezTo>
                    <a:pt x="61873" y="286756"/>
                    <a:pt x="92356" y="282228"/>
                    <a:pt x="124349" y="272871"/>
                  </a:cubicBezTo>
                  <a:cubicBezTo>
                    <a:pt x="179582" y="256571"/>
                    <a:pt x="217008" y="230612"/>
                    <a:pt x="242662" y="191070"/>
                  </a:cubicBezTo>
                  <a:cubicBezTo>
                    <a:pt x="274656" y="142171"/>
                    <a:pt x="282804" y="87536"/>
                    <a:pt x="286125" y="45277"/>
                  </a:cubicBezTo>
                  <a:lnTo>
                    <a:pt x="286125" y="44674"/>
                  </a:lnTo>
                  <a:lnTo>
                    <a:pt x="286125" y="44070"/>
                  </a:lnTo>
                  <a:lnTo>
                    <a:pt x="286125" y="35317"/>
                  </a:lnTo>
                  <a:lnTo>
                    <a:pt x="286125" y="35317"/>
                  </a:lnTo>
                  <a:lnTo>
                    <a:pt x="286125" y="35317"/>
                  </a:lnTo>
                  <a:cubicBezTo>
                    <a:pt x="285823" y="23243"/>
                    <a:pt x="285219" y="13885"/>
                    <a:pt x="278881" y="7244"/>
                  </a:cubicBezTo>
                  <a:cubicBezTo>
                    <a:pt x="272543" y="906"/>
                    <a:pt x="262583" y="604"/>
                    <a:pt x="251717" y="0"/>
                  </a:cubicBezTo>
                  <a:close/>
                  <a:moveTo>
                    <a:pt x="245681" y="12074"/>
                  </a:moveTo>
                  <a:cubicBezTo>
                    <a:pt x="245983" y="12074"/>
                    <a:pt x="246284" y="12074"/>
                    <a:pt x="246586" y="12074"/>
                  </a:cubicBezTo>
                  <a:cubicBezTo>
                    <a:pt x="248095" y="12074"/>
                    <a:pt x="249906" y="12074"/>
                    <a:pt x="251416" y="12074"/>
                  </a:cubicBezTo>
                  <a:cubicBezTo>
                    <a:pt x="249302" y="12074"/>
                    <a:pt x="247492" y="12074"/>
                    <a:pt x="245681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54CA4D89-375F-3F44-9A5E-782289DF68EA}"/>
                </a:ext>
              </a:extLst>
            </p:cNvPr>
            <p:cNvSpPr/>
            <p:nvPr/>
          </p:nvSpPr>
          <p:spPr>
            <a:xfrm>
              <a:off x="11617505" y="2187496"/>
              <a:ext cx="286132" cy="286454"/>
            </a:xfrm>
            <a:custGeom>
              <a:avLst/>
              <a:gdLst>
                <a:gd name="connsiteX0" fmla="*/ 204076 w 286132"/>
                <a:gd name="connsiteY0" fmla="*/ 52824 h 286454"/>
                <a:gd name="connsiteX1" fmla="*/ 30832 w 286132"/>
                <a:gd name="connsiteY1" fmla="*/ 0 h 286454"/>
                <a:gd name="connsiteX2" fmla="*/ 28719 w 286132"/>
                <a:gd name="connsiteY2" fmla="*/ 0 h 286454"/>
                <a:gd name="connsiteX3" fmla="*/ 46 w 286132"/>
                <a:gd name="connsiteY3" fmla="*/ 30789 h 286454"/>
                <a:gd name="connsiteX4" fmla="*/ 10610 w 286132"/>
                <a:gd name="connsiteY4" fmla="*/ 112288 h 286454"/>
                <a:gd name="connsiteX5" fmla="*/ 51657 w 286132"/>
                <a:gd name="connsiteY5" fmla="*/ 201635 h 286454"/>
                <a:gd name="connsiteX6" fmla="*/ 131036 w 286132"/>
                <a:gd name="connsiteY6" fmla="*/ 261401 h 286454"/>
                <a:gd name="connsiteX7" fmla="*/ 240597 w 286132"/>
                <a:gd name="connsiteY7" fmla="*/ 285851 h 286454"/>
                <a:gd name="connsiteX8" fmla="*/ 253876 w 286132"/>
                <a:gd name="connsiteY8" fmla="*/ 286454 h 286454"/>
                <a:gd name="connsiteX9" fmla="*/ 278022 w 286132"/>
                <a:gd name="connsiteY9" fmla="*/ 278304 h 286454"/>
                <a:gd name="connsiteX10" fmla="*/ 285567 w 286132"/>
                <a:gd name="connsiteY10" fmla="*/ 231216 h 286454"/>
                <a:gd name="connsiteX11" fmla="*/ 270476 w 286132"/>
                <a:gd name="connsiteY11" fmla="*/ 153943 h 286454"/>
                <a:gd name="connsiteX12" fmla="*/ 204076 w 286132"/>
                <a:gd name="connsiteY12" fmla="*/ 52824 h 286454"/>
                <a:gd name="connsiteX13" fmla="*/ 28115 w 286132"/>
                <a:gd name="connsiteY13" fmla="*/ 12074 h 286454"/>
                <a:gd name="connsiteX14" fmla="*/ 28719 w 286132"/>
                <a:gd name="connsiteY14" fmla="*/ 12074 h 286454"/>
                <a:gd name="connsiteX15" fmla="*/ 30530 w 286132"/>
                <a:gd name="connsiteY15" fmla="*/ 12074 h 286454"/>
                <a:gd name="connsiteX16" fmla="*/ 28115 w 286132"/>
                <a:gd name="connsiteY16" fmla="*/ 12074 h 286454"/>
                <a:gd name="connsiteX17" fmla="*/ 253876 w 286132"/>
                <a:gd name="connsiteY17" fmla="*/ 274682 h 286454"/>
                <a:gd name="connsiteX18" fmla="*/ 253273 w 286132"/>
                <a:gd name="connsiteY18" fmla="*/ 274682 h 286454"/>
                <a:gd name="connsiteX19" fmla="*/ 253876 w 286132"/>
                <a:gd name="connsiteY19" fmla="*/ 274682 h 286454"/>
                <a:gd name="connsiteX20" fmla="*/ 253876 w 286132"/>
                <a:gd name="connsiteY20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132" h="286454">
                  <a:moveTo>
                    <a:pt x="204076" y="52824"/>
                  </a:moveTo>
                  <a:cubicBezTo>
                    <a:pt x="158501" y="17809"/>
                    <a:pt x="103269" y="1207"/>
                    <a:pt x="30832" y="0"/>
                  </a:cubicBezTo>
                  <a:cubicBezTo>
                    <a:pt x="30228" y="0"/>
                    <a:pt x="29624" y="0"/>
                    <a:pt x="28719" y="0"/>
                  </a:cubicBezTo>
                  <a:cubicBezTo>
                    <a:pt x="5178" y="0"/>
                    <a:pt x="348" y="11772"/>
                    <a:pt x="46" y="30789"/>
                  </a:cubicBezTo>
                  <a:cubicBezTo>
                    <a:pt x="-557" y="60068"/>
                    <a:pt x="4875" y="88442"/>
                    <a:pt x="10610" y="112288"/>
                  </a:cubicBezTo>
                  <a:cubicBezTo>
                    <a:pt x="19061" y="147604"/>
                    <a:pt x="32945" y="177789"/>
                    <a:pt x="51657" y="201635"/>
                  </a:cubicBezTo>
                  <a:cubicBezTo>
                    <a:pt x="71879" y="227896"/>
                    <a:pt x="98741" y="248120"/>
                    <a:pt x="131036" y="261401"/>
                  </a:cubicBezTo>
                  <a:cubicBezTo>
                    <a:pt x="162727" y="274682"/>
                    <a:pt x="198643" y="282832"/>
                    <a:pt x="240597" y="285851"/>
                  </a:cubicBezTo>
                  <a:cubicBezTo>
                    <a:pt x="246633" y="286152"/>
                    <a:pt x="250556" y="286454"/>
                    <a:pt x="253876" y="286454"/>
                  </a:cubicBezTo>
                  <a:cubicBezTo>
                    <a:pt x="261422" y="286454"/>
                    <a:pt x="271382" y="285549"/>
                    <a:pt x="278022" y="278304"/>
                  </a:cubicBezTo>
                  <a:cubicBezTo>
                    <a:pt x="286774" y="268947"/>
                    <a:pt x="286774" y="254458"/>
                    <a:pt x="285567" y="231216"/>
                  </a:cubicBezTo>
                  <a:cubicBezTo>
                    <a:pt x="284964" y="210690"/>
                    <a:pt x="279229" y="180807"/>
                    <a:pt x="270476" y="153943"/>
                  </a:cubicBezTo>
                  <a:cubicBezTo>
                    <a:pt x="256592" y="109269"/>
                    <a:pt x="234862" y="76066"/>
                    <a:pt x="204076" y="52824"/>
                  </a:cubicBezTo>
                  <a:close/>
                  <a:moveTo>
                    <a:pt x="28115" y="12074"/>
                  </a:moveTo>
                  <a:cubicBezTo>
                    <a:pt x="28417" y="12074"/>
                    <a:pt x="28417" y="12074"/>
                    <a:pt x="28719" y="12074"/>
                  </a:cubicBezTo>
                  <a:cubicBezTo>
                    <a:pt x="29323" y="12074"/>
                    <a:pt x="29927" y="12074"/>
                    <a:pt x="30530" y="12074"/>
                  </a:cubicBezTo>
                  <a:cubicBezTo>
                    <a:pt x="29624" y="12074"/>
                    <a:pt x="29021" y="12074"/>
                    <a:pt x="28115" y="12074"/>
                  </a:cubicBezTo>
                  <a:close/>
                  <a:moveTo>
                    <a:pt x="253876" y="274682"/>
                  </a:moveTo>
                  <a:cubicBezTo>
                    <a:pt x="253574" y="274682"/>
                    <a:pt x="253574" y="274682"/>
                    <a:pt x="253273" y="274682"/>
                  </a:cubicBezTo>
                  <a:cubicBezTo>
                    <a:pt x="253574" y="274682"/>
                    <a:pt x="253876" y="274682"/>
                    <a:pt x="253876" y="274682"/>
                  </a:cubicBezTo>
                  <a:cubicBezTo>
                    <a:pt x="253876" y="274682"/>
                    <a:pt x="253876" y="274682"/>
                    <a:pt x="253876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B3F9C4DB-E604-494A-B470-45F92DA1BA3A}"/>
                </a:ext>
              </a:extLst>
            </p:cNvPr>
            <p:cNvSpPr/>
            <p:nvPr/>
          </p:nvSpPr>
          <p:spPr>
            <a:xfrm>
              <a:off x="11617175" y="2505645"/>
              <a:ext cx="286517" cy="286454"/>
            </a:xfrm>
            <a:custGeom>
              <a:avLst/>
              <a:gdLst>
                <a:gd name="connsiteX0" fmla="*/ 75 w 286517"/>
                <a:gd name="connsiteY0" fmla="*/ 38033 h 286454"/>
                <a:gd name="connsiteX1" fmla="*/ 75 w 286517"/>
                <a:gd name="connsiteY1" fmla="*/ 38033 h 286454"/>
                <a:gd name="connsiteX2" fmla="*/ 75 w 286517"/>
                <a:gd name="connsiteY2" fmla="*/ 38033 h 286454"/>
                <a:gd name="connsiteX3" fmla="*/ 16976 w 286517"/>
                <a:gd name="connsiteY3" fmla="*/ 132512 h 286454"/>
                <a:gd name="connsiteX4" fmla="*/ 112352 w 286517"/>
                <a:gd name="connsiteY4" fmla="*/ 251440 h 286454"/>
                <a:gd name="connsiteX5" fmla="*/ 250283 w 286517"/>
                <a:gd name="connsiteY5" fmla="*/ 286153 h 286454"/>
                <a:gd name="connsiteX6" fmla="*/ 258432 w 286517"/>
                <a:gd name="connsiteY6" fmla="*/ 286454 h 286454"/>
                <a:gd name="connsiteX7" fmla="*/ 286501 w 286517"/>
                <a:gd name="connsiteY7" fmla="*/ 250836 h 286454"/>
                <a:gd name="connsiteX8" fmla="*/ 275032 w 286517"/>
                <a:gd name="connsiteY8" fmla="*/ 167224 h 286454"/>
                <a:gd name="connsiteX9" fmla="*/ 161246 w 286517"/>
                <a:gd name="connsiteY9" fmla="*/ 26261 h 286454"/>
                <a:gd name="connsiteX10" fmla="*/ 53195 w 286517"/>
                <a:gd name="connsiteY10" fmla="*/ 0 h 286454"/>
                <a:gd name="connsiteX11" fmla="*/ 52893 w 286517"/>
                <a:gd name="connsiteY11" fmla="*/ 0 h 286454"/>
                <a:gd name="connsiteX12" fmla="*/ 52591 w 286517"/>
                <a:gd name="connsiteY12" fmla="*/ 0 h 286454"/>
                <a:gd name="connsiteX13" fmla="*/ 37802 w 286517"/>
                <a:gd name="connsiteY13" fmla="*/ 0 h 286454"/>
                <a:gd name="connsiteX14" fmla="*/ 7017 w 286517"/>
                <a:gd name="connsiteY14" fmla="*/ 7848 h 286454"/>
                <a:gd name="connsiteX15" fmla="*/ 75 w 286517"/>
                <a:gd name="connsiteY15" fmla="*/ 38033 h 286454"/>
                <a:gd name="connsiteX16" fmla="*/ 260846 w 286517"/>
                <a:gd name="connsiteY16" fmla="*/ 274380 h 286454"/>
                <a:gd name="connsiteX17" fmla="*/ 258432 w 286517"/>
                <a:gd name="connsiteY17" fmla="*/ 274380 h 286454"/>
                <a:gd name="connsiteX18" fmla="*/ 258130 w 286517"/>
                <a:gd name="connsiteY18" fmla="*/ 274380 h 286454"/>
                <a:gd name="connsiteX19" fmla="*/ 260846 w 286517"/>
                <a:gd name="connsiteY19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517" h="286454">
                  <a:moveTo>
                    <a:pt x="75" y="38033"/>
                  </a:moveTo>
                  <a:lnTo>
                    <a:pt x="75" y="38033"/>
                  </a:lnTo>
                  <a:lnTo>
                    <a:pt x="75" y="38033"/>
                  </a:lnTo>
                  <a:cubicBezTo>
                    <a:pt x="1282" y="70331"/>
                    <a:pt x="7017" y="102025"/>
                    <a:pt x="16976" y="132512"/>
                  </a:cubicBezTo>
                  <a:cubicBezTo>
                    <a:pt x="35388" y="188052"/>
                    <a:pt x="66475" y="226990"/>
                    <a:pt x="112352" y="251440"/>
                  </a:cubicBezTo>
                  <a:cubicBezTo>
                    <a:pt x="158530" y="275890"/>
                    <a:pt x="208028" y="282832"/>
                    <a:pt x="250283" y="286153"/>
                  </a:cubicBezTo>
                  <a:cubicBezTo>
                    <a:pt x="253603" y="286454"/>
                    <a:pt x="256018" y="286454"/>
                    <a:pt x="258432" y="286454"/>
                  </a:cubicBezTo>
                  <a:cubicBezTo>
                    <a:pt x="286501" y="286454"/>
                    <a:pt x="286501" y="265023"/>
                    <a:pt x="286501" y="250836"/>
                  </a:cubicBezTo>
                  <a:cubicBezTo>
                    <a:pt x="286803" y="225179"/>
                    <a:pt x="282879" y="197711"/>
                    <a:pt x="275032" y="167224"/>
                  </a:cubicBezTo>
                  <a:cubicBezTo>
                    <a:pt x="256923" y="98101"/>
                    <a:pt x="219799" y="51918"/>
                    <a:pt x="161246" y="26261"/>
                  </a:cubicBezTo>
                  <a:cubicBezTo>
                    <a:pt x="127745" y="11470"/>
                    <a:pt x="90319" y="2113"/>
                    <a:pt x="53195" y="0"/>
                  </a:cubicBezTo>
                  <a:lnTo>
                    <a:pt x="52893" y="0"/>
                  </a:lnTo>
                  <a:lnTo>
                    <a:pt x="52591" y="0"/>
                  </a:lnTo>
                  <a:lnTo>
                    <a:pt x="37802" y="0"/>
                  </a:lnTo>
                  <a:cubicBezTo>
                    <a:pt x="25730" y="302"/>
                    <a:pt x="14260" y="302"/>
                    <a:pt x="7017" y="7848"/>
                  </a:cubicBezTo>
                  <a:cubicBezTo>
                    <a:pt x="75" y="14791"/>
                    <a:pt x="-227" y="24752"/>
                    <a:pt x="75" y="38033"/>
                  </a:cubicBezTo>
                  <a:close/>
                  <a:moveTo>
                    <a:pt x="260846" y="274380"/>
                  </a:moveTo>
                  <a:cubicBezTo>
                    <a:pt x="259941" y="274380"/>
                    <a:pt x="259337" y="274380"/>
                    <a:pt x="258432" y="274380"/>
                  </a:cubicBezTo>
                  <a:cubicBezTo>
                    <a:pt x="258432" y="274380"/>
                    <a:pt x="258432" y="274380"/>
                    <a:pt x="258130" y="274380"/>
                  </a:cubicBezTo>
                  <a:cubicBezTo>
                    <a:pt x="259036" y="274380"/>
                    <a:pt x="259941" y="274380"/>
                    <a:pt x="260846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3E23C43F-79E5-DA41-A007-D77764320C53}"/>
                </a:ext>
              </a:extLst>
            </p:cNvPr>
            <p:cNvSpPr/>
            <p:nvPr/>
          </p:nvSpPr>
          <p:spPr>
            <a:xfrm>
              <a:off x="11617145" y="4383445"/>
              <a:ext cx="286832" cy="286152"/>
            </a:xfrm>
            <a:custGeom>
              <a:avLst/>
              <a:gdLst>
                <a:gd name="connsiteX0" fmla="*/ 406 w 286832"/>
                <a:gd name="connsiteY0" fmla="*/ 39240 h 286152"/>
                <a:gd name="connsiteX1" fmla="*/ 27268 w 286832"/>
                <a:gd name="connsiteY1" fmla="*/ 159980 h 286152"/>
                <a:gd name="connsiteX2" fmla="*/ 92159 w 286832"/>
                <a:gd name="connsiteY2" fmla="*/ 239970 h 286152"/>
                <a:gd name="connsiteX3" fmla="*/ 251218 w 286832"/>
                <a:gd name="connsiteY3" fmla="*/ 286153 h 286152"/>
                <a:gd name="connsiteX4" fmla="*/ 256952 w 286832"/>
                <a:gd name="connsiteY4" fmla="*/ 286153 h 286152"/>
                <a:gd name="connsiteX5" fmla="*/ 286833 w 286832"/>
                <a:gd name="connsiteY5" fmla="*/ 250233 h 286152"/>
                <a:gd name="connsiteX6" fmla="*/ 269327 w 286832"/>
                <a:gd name="connsiteY6" fmla="*/ 148208 h 286152"/>
                <a:gd name="connsiteX7" fmla="*/ 165199 w 286832"/>
                <a:gd name="connsiteY7" fmla="*/ 27770 h 286152"/>
                <a:gd name="connsiteX8" fmla="*/ 165199 w 286832"/>
                <a:gd name="connsiteY8" fmla="*/ 27770 h 286152"/>
                <a:gd name="connsiteX9" fmla="*/ 165199 w 286832"/>
                <a:gd name="connsiteY9" fmla="*/ 27770 h 286152"/>
                <a:gd name="connsiteX10" fmla="*/ 52017 w 286832"/>
                <a:gd name="connsiteY10" fmla="*/ 0 h 286152"/>
                <a:gd name="connsiteX11" fmla="*/ 51414 w 286832"/>
                <a:gd name="connsiteY11" fmla="*/ 0 h 286152"/>
                <a:gd name="connsiteX12" fmla="*/ 50810 w 286832"/>
                <a:gd name="connsiteY12" fmla="*/ 0 h 286152"/>
                <a:gd name="connsiteX13" fmla="*/ 39341 w 286832"/>
                <a:gd name="connsiteY13" fmla="*/ 0 h 286152"/>
                <a:gd name="connsiteX14" fmla="*/ 7046 w 286832"/>
                <a:gd name="connsiteY14" fmla="*/ 8150 h 286152"/>
                <a:gd name="connsiteX15" fmla="*/ 406 w 286832"/>
                <a:gd name="connsiteY15" fmla="*/ 39240 h 286152"/>
                <a:gd name="connsiteX16" fmla="*/ 257858 w 286832"/>
                <a:gd name="connsiteY16" fmla="*/ 274079 h 286152"/>
                <a:gd name="connsiteX17" fmla="*/ 256952 w 286832"/>
                <a:gd name="connsiteY17" fmla="*/ 274079 h 286152"/>
                <a:gd name="connsiteX18" fmla="*/ 255745 w 286832"/>
                <a:gd name="connsiteY18" fmla="*/ 274079 h 286152"/>
                <a:gd name="connsiteX19" fmla="*/ 257858 w 286832"/>
                <a:gd name="connsiteY19" fmla="*/ 274079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32" h="286152">
                  <a:moveTo>
                    <a:pt x="406" y="39240"/>
                  </a:moveTo>
                  <a:cubicBezTo>
                    <a:pt x="2820" y="85423"/>
                    <a:pt x="11574" y="124965"/>
                    <a:pt x="27268" y="159980"/>
                  </a:cubicBezTo>
                  <a:cubicBezTo>
                    <a:pt x="42660" y="194391"/>
                    <a:pt x="64693" y="221255"/>
                    <a:pt x="92159" y="239970"/>
                  </a:cubicBezTo>
                  <a:cubicBezTo>
                    <a:pt x="134414" y="268645"/>
                    <a:pt x="185120" y="283134"/>
                    <a:pt x="251218" y="286153"/>
                  </a:cubicBezTo>
                  <a:cubicBezTo>
                    <a:pt x="253330" y="286153"/>
                    <a:pt x="255443" y="286153"/>
                    <a:pt x="256952" y="286153"/>
                  </a:cubicBezTo>
                  <a:cubicBezTo>
                    <a:pt x="284418" y="286153"/>
                    <a:pt x="286833" y="269853"/>
                    <a:pt x="286833" y="250233"/>
                  </a:cubicBezTo>
                  <a:cubicBezTo>
                    <a:pt x="286530" y="215520"/>
                    <a:pt x="280494" y="181411"/>
                    <a:pt x="269327" y="148208"/>
                  </a:cubicBezTo>
                  <a:cubicBezTo>
                    <a:pt x="250011" y="91460"/>
                    <a:pt x="214999" y="51012"/>
                    <a:pt x="165199" y="27770"/>
                  </a:cubicBezTo>
                  <a:lnTo>
                    <a:pt x="165199" y="27770"/>
                  </a:lnTo>
                  <a:lnTo>
                    <a:pt x="165199" y="27770"/>
                  </a:lnTo>
                  <a:cubicBezTo>
                    <a:pt x="132905" y="13281"/>
                    <a:pt x="96988" y="4528"/>
                    <a:pt x="52017" y="0"/>
                  </a:cubicBezTo>
                  <a:lnTo>
                    <a:pt x="51414" y="0"/>
                  </a:lnTo>
                  <a:lnTo>
                    <a:pt x="50810" y="0"/>
                  </a:lnTo>
                  <a:lnTo>
                    <a:pt x="39341" y="0"/>
                  </a:lnTo>
                  <a:cubicBezTo>
                    <a:pt x="26664" y="0"/>
                    <a:pt x="14592" y="0"/>
                    <a:pt x="7046" y="8150"/>
                  </a:cubicBezTo>
                  <a:cubicBezTo>
                    <a:pt x="-499" y="15395"/>
                    <a:pt x="-499" y="25959"/>
                    <a:pt x="406" y="39240"/>
                  </a:cubicBezTo>
                  <a:close/>
                  <a:moveTo>
                    <a:pt x="257858" y="274079"/>
                  </a:moveTo>
                  <a:cubicBezTo>
                    <a:pt x="257556" y="274079"/>
                    <a:pt x="257254" y="274079"/>
                    <a:pt x="256952" y="274079"/>
                  </a:cubicBezTo>
                  <a:cubicBezTo>
                    <a:pt x="256651" y="274079"/>
                    <a:pt x="256348" y="274079"/>
                    <a:pt x="255745" y="274079"/>
                  </a:cubicBezTo>
                  <a:cubicBezTo>
                    <a:pt x="256651" y="274079"/>
                    <a:pt x="257254" y="274079"/>
                    <a:pt x="257858" y="27407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E369B289-CCD8-7E43-AF74-5FD31A7EC4EE}"/>
                </a:ext>
              </a:extLst>
            </p:cNvPr>
            <p:cNvSpPr/>
            <p:nvPr/>
          </p:nvSpPr>
          <p:spPr>
            <a:xfrm>
              <a:off x="11617174" y="5316459"/>
              <a:ext cx="286595" cy="287057"/>
            </a:xfrm>
            <a:custGeom>
              <a:avLst/>
              <a:gdLst>
                <a:gd name="connsiteX0" fmla="*/ 263866 w 286595"/>
                <a:gd name="connsiteY0" fmla="*/ 136737 h 287057"/>
                <a:gd name="connsiteX1" fmla="*/ 166378 w 286595"/>
                <a:gd name="connsiteY1" fmla="*/ 30788 h 287057"/>
                <a:gd name="connsiteX2" fmla="*/ 34785 w 286595"/>
                <a:gd name="connsiteY2" fmla="*/ 302 h 287057"/>
                <a:gd name="connsiteX3" fmla="*/ 26636 w 286595"/>
                <a:gd name="connsiteY3" fmla="*/ 0 h 287057"/>
                <a:gd name="connsiteX4" fmla="*/ 6716 w 286595"/>
                <a:gd name="connsiteY4" fmla="*/ 6942 h 287057"/>
                <a:gd name="connsiteX5" fmla="*/ 76 w 286595"/>
                <a:gd name="connsiteY5" fmla="*/ 34713 h 287057"/>
                <a:gd name="connsiteX6" fmla="*/ 20600 w 286595"/>
                <a:gd name="connsiteY6" fmla="*/ 145189 h 287057"/>
                <a:gd name="connsiteX7" fmla="*/ 99073 w 286595"/>
                <a:gd name="connsiteY7" fmla="*/ 246308 h 287057"/>
                <a:gd name="connsiteX8" fmla="*/ 238211 w 286595"/>
                <a:gd name="connsiteY8" fmla="*/ 287058 h 287057"/>
                <a:gd name="connsiteX9" fmla="*/ 238513 w 286595"/>
                <a:gd name="connsiteY9" fmla="*/ 287058 h 287057"/>
                <a:gd name="connsiteX10" fmla="*/ 238814 w 286595"/>
                <a:gd name="connsiteY10" fmla="*/ 287058 h 287057"/>
                <a:gd name="connsiteX11" fmla="*/ 247869 w 286595"/>
                <a:gd name="connsiteY11" fmla="*/ 287058 h 287057"/>
                <a:gd name="connsiteX12" fmla="*/ 279560 w 286595"/>
                <a:gd name="connsiteY12" fmla="*/ 278606 h 287057"/>
                <a:gd name="connsiteX13" fmla="*/ 286502 w 286595"/>
                <a:gd name="connsiteY13" fmla="*/ 246912 h 287057"/>
                <a:gd name="connsiteX14" fmla="*/ 263866 w 286595"/>
                <a:gd name="connsiteY14" fmla="*/ 136737 h 287057"/>
                <a:gd name="connsiteX15" fmla="*/ 25127 w 286595"/>
                <a:gd name="connsiteY15" fmla="*/ 12074 h 287057"/>
                <a:gd name="connsiteX16" fmla="*/ 26636 w 286595"/>
                <a:gd name="connsiteY16" fmla="*/ 12074 h 287057"/>
                <a:gd name="connsiteX17" fmla="*/ 26937 w 286595"/>
                <a:gd name="connsiteY17" fmla="*/ 12074 h 287057"/>
                <a:gd name="connsiteX18" fmla="*/ 25127 w 286595"/>
                <a:gd name="connsiteY18" fmla="*/ 1207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595" h="287057">
                  <a:moveTo>
                    <a:pt x="263866" y="136737"/>
                  </a:moveTo>
                  <a:cubicBezTo>
                    <a:pt x="243644" y="87536"/>
                    <a:pt x="211047" y="51918"/>
                    <a:pt x="166378" y="30788"/>
                  </a:cubicBezTo>
                  <a:cubicBezTo>
                    <a:pt x="121709" y="9357"/>
                    <a:pt x="74625" y="3320"/>
                    <a:pt x="34785" y="302"/>
                  </a:cubicBezTo>
                  <a:cubicBezTo>
                    <a:pt x="31465" y="0"/>
                    <a:pt x="29050" y="0"/>
                    <a:pt x="26636" y="0"/>
                  </a:cubicBezTo>
                  <a:cubicBezTo>
                    <a:pt x="20298" y="0"/>
                    <a:pt x="12450" y="905"/>
                    <a:pt x="6716" y="6942"/>
                  </a:cubicBezTo>
                  <a:cubicBezTo>
                    <a:pt x="76" y="13885"/>
                    <a:pt x="-226" y="24148"/>
                    <a:pt x="76" y="34713"/>
                  </a:cubicBezTo>
                  <a:cubicBezTo>
                    <a:pt x="981" y="76367"/>
                    <a:pt x="7923" y="112589"/>
                    <a:pt x="20600" y="145189"/>
                  </a:cubicBezTo>
                  <a:cubicBezTo>
                    <a:pt x="39010" y="192277"/>
                    <a:pt x="63759" y="224575"/>
                    <a:pt x="99073" y="246308"/>
                  </a:cubicBezTo>
                  <a:cubicBezTo>
                    <a:pt x="138913" y="270758"/>
                    <a:pt x="184487" y="284039"/>
                    <a:pt x="238211" y="287058"/>
                  </a:cubicBezTo>
                  <a:lnTo>
                    <a:pt x="238513" y="287058"/>
                  </a:lnTo>
                  <a:lnTo>
                    <a:pt x="238814" y="287058"/>
                  </a:lnTo>
                  <a:lnTo>
                    <a:pt x="247869" y="287058"/>
                  </a:lnTo>
                  <a:cubicBezTo>
                    <a:pt x="262055" y="286756"/>
                    <a:pt x="272317" y="286152"/>
                    <a:pt x="279560" y="278606"/>
                  </a:cubicBezTo>
                  <a:cubicBezTo>
                    <a:pt x="286804" y="271060"/>
                    <a:pt x="286804" y="260193"/>
                    <a:pt x="286502" y="246912"/>
                  </a:cubicBezTo>
                  <a:cubicBezTo>
                    <a:pt x="284993" y="207068"/>
                    <a:pt x="277447" y="169941"/>
                    <a:pt x="263866" y="136737"/>
                  </a:cubicBezTo>
                  <a:close/>
                  <a:moveTo>
                    <a:pt x="25127" y="12074"/>
                  </a:moveTo>
                  <a:cubicBezTo>
                    <a:pt x="25730" y="12074"/>
                    <a:pt x="26032" y="12074"/>
                    <a:pt x="26636" y="12074"/>
                  </a:cubicBezTo>
                  <a:cubicBezTo>
                    <a:pt x="26636" y="12074"/>
                    <a:pt x="26937" y="12074"/>
                    <a:pt x="26937" y="12074"/>
                  </a:cubicBezTo>
                  <a:cubicBezTo>
                    <a:pt x="26334" y="12074"/>
                    <a:pt x="25730" y="12074"/>
                    <a:pt x="25127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C606785D-108D-F64E-9231-D5D3F06BF89B}"/>
                </a:ext>
              </a:extLst>
            </p:cNvPr>
            <p:cNvSpPr/>
            <p:nvPr/>
          </p:nvSpPr>
          <p:spPr>
            <a:xfrm>
              <a:off x="11617551" y="5007064"/>
              <a:ext cx="286802" cy="289472"/>
            </a:xfrm>
            <a:custGeom>
              <a:avLst/>
              <a:gdLst>
                <a:gd name="connsiteX0" fmla="*/ 286728 w 286802"/>
                <a:gd name="connsiteY0" fmla="*/ 249025 h 289472"/>
                <a:gd name="connsiteX1" fmla="*/ 286728 w 286802"/>
                <a:gd name="connsiteY1" fmla="*/ 248421 h 289472"/>
                <a:gd name="connsiteX2" fmla="*/ 286427 w 286802"/>
                <a:gd name="connsiteY2" fmla="*/ 243592 h 289472"/>
                <a:gd name="connsiteX3" fmla="*/ 274354 w 286802"/>
                <a:gd name="connsiteY3" fmla="*/ 168733 h 289472"/>
                <a:gd name="connsiteX4" fmla="*/ 146987 w 286802"/>
                <a:gd name="connsiteY4" fmla="*/ 22639 h 289472"/>
                <a:gd name="connsiteX5" fmla="*/ 31390 w 286802"/>
                <a:gd name="connsiteY5" fmla="*/ 604 h 289472"/>
                <a:gd name="connsiteX6" fmla="*/ 28371 w 286802"/>
                <a:gd name="connsiteY6" fmla="*/ 302 h 289472"/>
                <a:gd name="connsiteX7" fmla="*/ 23542 w 286802"/>
                <a:gd name="connsiteY7" fmla="*/ 0 h 289472"/>
                <a:gd name="connsiteX8" fmla="*/ 6641 w 286802"/>
                <a:gd name="connsiteY8" fmla="*/ 6339 h 289472"/>
                <a:gd name="connsiteX9" fmla="*/ 0 w 286802"/>
                <a:gd name="connsiteY9" fmla="*/ 29581 h 289472"/>
                <a:gd name="connsiteX10" fmla="*/ 25353 w 286802"/>
                <a:gd name="connsiteY10" fmla="*/ 157867 h 289472"/>
                <a:gd name="connsiteX11" fmla="*/ 165397 w 286802"/>
                <a:gd name="connsiteY11" fmla="*/ 275588 h 289472"/>
                <a:gd name="connsiteX12" fmla="*/ 243267 w 286802"/>
                <a:gd name="connsiteY12" fmla="*/ 288265 h 289472"/>
                <a:gd name="connsiteX13" fmla="*/ 259263 w 286802"/>
                <a:gd name="connsiteY13" fmla="*/ 289473 h 289472"/>
                <a:gd name="connsiteX14" fmla="*/ 279485 w 286802"/>
                <a:gd name="connsiteY14" fmla="*/ 282530 h 289472"/>
                <a:gd name="connsiteX15" fmla="*/ 286728 w 286802"/>
                <a:gd name="connsiteY15" fmla="*/ 249629 h 289472"/>
                <a:gd name="connsiteX16" fmla="*/ 286728 w 286802"/>
                <a:gd name="connsiteY16" fmla="*/ 249025 h 289472"/>
                <a:gd name="connsiteX17" fmla="*/ 23241 w 286802"/>
                <a:gd name="connsiteY17" fmla="*/ 12074 h 289472"/>
                <a:gd name="connsiteX18" fmla="*/ 23241 w 286802"/>
                <a:gd name="connsiteY18" fmla="*/ 12074 h 289472"/>
                <a:gd name="connsiteX19" fmla="*/ 23844 w 286802"/>
                <a:gd name="connsiteY19" fmla="*/ 12074 h 289472"/>
                <a:gd name="connsiteX20" fmla="*/ 23241 w 286802"/>
                <a:gd name="connsiteY20" fmla="*/ 12074 h 289472"/>
                <a:gd name="connsiteX21" fmla="*/ 259263 w 286802"/>
                <a:gd name="connsiteY21" fmla="*/ 277399 h 289472"/>
                <a:gd name="connsiteX22" fmla="*/ 258358 w 286802"/>
                <a:gd name="connsiteY22" fmla="*/ 277399 h 289472"/>
                <a:gd name="connsiteX23" fmla="*/ 260470 w 286802"/>
                <a:gd name="connsiteY23" fmla="*/ 277399 h 289472"/>
                <a:gd name="connsiteX24" fmla="*/ 259263 w 286802"/>
                <a:gd name="connsiteY24" fmla="*/ 277399 h 28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802" h="289472">
                  <a:moveTo>
                    <a:pt x="286728" y="249025"/>
                  </a:moveTo>
                  <a:lnTo>
                    <a:pt x="286728" y="248421"/>
                  </a:lnTo>
                  <a:cubicBezTo>
                    <a:pt x="286427" y="247214"/>
                    <a:pt x="286427" y="245403"/>
                    <a:pt x="286427" y="243592"/>
                  </a:cubicBezTo>
                  <a:cubicBezTo>
                    <a:pt x="286125" y="215822"/>
                    <a:pt x="279787" y="188957"/>
                    <a:pt x="274354" y="168733"/>
                  </a:cubicBezTo>
                  <a:cubicBezTo>
                    <a:pt x="255641" y="97799"/>
                    <a:pt x="212783" y="48598"/>
                    <a:pt x="146987" y="22639"/>
                  </a:cubicBezTo>
                  <a:cubicBezTo>
                    <a:pt x="108957" y="7848"/>
                    <a:pt x="69418" y="4226"/>
                    <a:pt x="31390" y="604"/>
                  </a:cubicBezTo>
                  <a:lnTo>
                    <a:pt x="28371" y="302"/>
                  </a:lnTo>
                  <a:cubicBezTo>
                    <a:pt x="26560" y="0"/>
                    <a:pt x="25051" y="0"/>
                    <a:pt x="23542" y="0"/>
                  </a:cubicBezTo>
                  <a:cubicBezTo>
                    <a:pt x="16299" y="0"/>
                    <a:pt x="10866" y="2113"/>
                    <a:pt x="6641" y="6339"/>
                  </a:cubicBezTo>
                  <a:cubicBezTo>
                    <a:pt x="604" y="12677"/>
                    <a:pt x="0" y="21431"/>
                    <a:pt x="0" y="29581"/>
                  </a:cubicBezTo>
                  <a:cubicBezTo>
                    <a:pt x="604" y="76367"/>
                    <a:pt x="9055" y="118325"/>
                    <a:pt x="25353" y="157867"/>
                  </a:cubicBezTo>
                  <a:cubicBezTo>
                    <a:pt x="50404" y="217935"/>
                    <a:pt x="96281" y="256571"/>
                    <a:pt x="165397" y="275588"/>
                  </a:cubicBezTo>
                  <a:cubicBezTo>
                    <a:pt x="191052" y="282832"/>
                    <a:pt x="217612" y="285549"/>
                    <a:pt x="243267" y="288265"/>
                  </a:cubicBezTo>
                  <a:cubicBezTo>
                    <a:pt x="249605" y="288869"/>
                    <a:pt x="254736" y="289473"/>
                    <a:pt x="259263" y="289473"/>
                  </a:cubicBezTo>
                  <a:cubicBezTo>
                    <a:pt x="265601" y="289473"/>
                    <a:pt x="273449" y="288567"/>
                    <a:pt x="279485" y="282530"/>
                  </a:cubicBezTo>
                  <a:cubicBezTo>
                    <a:pt x="286728" y="275286"/>
                    <a:pt x="287030" y="264721"/>
                    <a:pt x="286728" y="249629"/>
                  </a:cubicBezTo>
                  <a:lnTo>
                    <a:pt x="286728" y="249025"/>
                  </a:lnTo>
                  <a:close/>
                  <a:moveTo>
                    <a:pt x="23241" y="12074"/>
                  </a:moveTo>
                  <a:cubicBezTo>
                    <a:pt x="23241" y="12074"/>
                    <a:pt x="23241" y="12074"/>
                    <a:pt x="23241" y="12074"/>
                  </a:cubicBezTo>
                  <a:cubicBezTo>
                    <a:pt x="23542" y="12074"/>
                    <a:pt x="23542" y="12074"/>
                    <a:pt x="23844" y="12074"/>
                  </a:cubicBezTo>
                  <a:cubicBezTo>
                    <a:pt x="23542" y="12074"/>
                    <a:pt x="23241" y="12074"/>
                    <a:pt x="23241" y="12074"/>
                  </a:cubicBezTo>
                  <a:close/>
                  <a:moveTo>
                    <a:pt x="259263" y="277399"/>
                  </a:moveTo>
                  <a:cubicBezTo>
                    <a:pt x="258961" y="277399"/>
                    <a:pt x="258660" y="277399"/>
                    <a:pt x="258358" y="277399"/>
                  </a:cubicBezTo>
                  <a:cubicBezTo>
                    <a:pt x="258961" y="277399"/>
                    <a:pt x="259867" y="277399"/>
                    <a:pt x="260470" y="277399"/>
                  </a:cubicBezTo>
                  <a:cubicBezTo>
                    <a:pt x="260169" y="277399"/>
                    <a:pt x="259867" y="277399"/>
                    <a:pt x="259263" y="27739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8F52D446-298C-FD4C-938D-A4CDB7E191E5}"/>
                </a:ext>
              </a:extLst>
            </p:cNvPr>
            <p:cNvSpPr/>
            <p:nvPr/>
          </p:nvSpPr>
          <p:spPr>
            <a:xfrm>
              <a:off x="11934461" y="625128"/>
              <a:ext cx="286426" cy="288869"/>
            </a:xfrm>
            <a:custGeom>
              <a:avLst/>
              <a:gdLst>
                <a:gd name="connsiteX0" fmla="*/ 0 w 286426"/>
                <a:gd name="connsiteY0" fmla="*/ 239064 h 288869"/>
                <a:gd name="connsiteX1" fmla="*/ 0 w 286426"/>
                <a:gd name="connsiteY1" fmla="*/ 246912 h 288869"/>
                <a:gd name="connsiteX2" fmla="*/ 0 w 286426"/>
                <a:gd name="connsiteY2" fmla="*/ 257175 h 288869"/>
                <a:gd name="connsiteX3" fmla="*/ 27164 w 286426"/>
                <a:gd name="connsiteY3" fmla="*/ 288869 h 288869"/>
                <a:gd name="connsiteX4" fmla="*/ 35011 w 286426"/>
                <a:gd name="connsiteY4" fmla="*/ 288567 h 288869"/>
                <a:gd name="connsiteX5" fmla="*/ 35011 w 286426"/>
                <a:gd name="connsiteY5" fmla="*/ 288567 h 288869"/>
                <a:gd name="connsiteX6" fmla="*/ 35011 w 286426"/>
                <a:gd name="connsiteY6" fmla="*/ 288567 h 288869"/>
                <a:gd name="connsiteX7" fmla="*/ 71230 w 286426"/>
                <a:gd name="connsiteY7" fmla="*/ 284643 h 288869"/>
                <a:gd name="connsiteX8" fmla="*/ 187128 w 286426"/>
                <a:gd name="connsiteY8" fmla="*/ 246007 h 288869"/>
                <a:gd name="connsiteX9" fmla="*/ 262281 w 286426"/>
                <a:gd name="connsiteY9" fmla="*/ 153943 h 288869"/>
                <a:gd name="connsiteX10" fmla="*/ 286427 w 286426"/>
                <a:gd name="connsiteY10" fmla="*/ 23242 h 288869"/>
                <a:gd name="connsiteX11" fmla="*/ 286427 w 286426"/>
                <a:gd name="connsiteY11" fmla="*/ 23242 h 288869"/>
                <a:gd name="connsiteX12" fmla="*/ 286427 w 286426"/>
                <a:gd name="connsiteY12" fmla="*/ 23242 h 288869"/>
                <a:gd name="connsiteX13" fmla="*/ 263187 w 286426"/>
                <a:gd name="connsiteY13" fmla="*/ 0 h 288869"/>
                <a:gd name="connsiteX14" fmla="*/ 259565 w 286426"/>
                <a:gd name="connsiteY14" fmla="*/ 302 h 288869"/>
                <a:gd name="connsiteX15" fmla="*/ 252019 w 286426"/>
                <a:gd name="connsiteY15" fmla="*/ 906 h 288869"/>
                <a:gd name="connsiteX16" fmla="*/ 134310 w 286426"/>
                <a:gd name="connsiteY16" fmla="*/ 24148 h 288869"/>
                <a:gd name="connsiteX17" fmla="*/ 28069 w 286426"/>
                <a:gd name="connsiteY17" fmla="*/ 124060 h 288869"/>
                <a:gd name="connsiteX18" fmla="*/ 0 w 286426"/>
                <a:gd name="connsiteY18" fmla="*/ 238460 h 288869"/>
                <a:gd name="connsiteX19" fmla="*/ 0 w 286426"/>
                <a:gd name="connsiteY19" fmla="*/ 239064 h 288869"/>
                <a:gd name="connsiteX20" fmla="*/ 0 w 286426"/>
                <a:gd name="connsiteY20" fmla="*/ 239064 h 288869"/>
                <a:gd name="connsiteX21" fmla="*/ 263187 w 286426"/>
                <a:gd name="connsiteY21" fmla="*/ 11772 h 288869"/>
                <a:gd name="connsiteX22" fmla="*/ 263187 w 286426"/>
                <a:gd name="connsiteY22" fmla="*/ 11772 h 288869"/>
                <a:gd name="connsiteX23" fmla="*/ 260772 w 286426"/>
                <a:gd name="connsiteY23" fmla="*/ 11772 h 288869"/>
                <a:gd name="connsiteX24" fmla="*/ 263187 w 286426"/>
                <a:gd name="connsiteY24" fmla="*/ 11772 h 288869"/>
                <a:gd name="connsiteX25" fmla="*/ 27466 w 286426"/>
                <a:gd name="connsiteY25" fmla="*/ 276795 h 288869"/>
                <a:gd name="connsiteX26" fmla="*/ 27164 w 286426"/>
                <a:gd name="connsiteY26" fmla="*/ 276795 h 288869"/>
                <a:gd name="connsiteX27" fmla="*/ 25957 w 286426"/>
                <a:gd name="connsiteY27" fmla="*/ 276795 h 288869"/>
                <a:gd name="connsiteX28" fmla="*/ 27466 w 286426"/>
                <a:gd name="connsiteY28" fmla="*/ 276795 h 28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426" h="288869">
                  <a:moveTo>
                    <a:pt x="0" y="239064"/>
                  </a:moveTo>
                  <a:cubicBezTo>
                    <a:pt x="0" y="242083"/>
                    <a:pt x="0" y="244799"/>
                    <a:pt x="0" y="246912"/>
                  </a:cubicBezTo>
                  <a:cubicBezTo>
                    <a:pt x="0" y="250836"/>
                    <a:pt x="0" y="253855"/>
                    <a:pt x="0" y="257175"/>
                  </a:cubicBezTo>
                  <a:cubicBezTo>
                    <a:pt x="604" y="268947"/>
                    <a:pt x="1509" y="288869"/>
                    <a:pt x="27164" y="288869"/>
                  </a:cubicBezTo>
                  <a:cubicBezTo>
                    <a:pt x="29277" y="288869"/>
                    <a:pt x="31993" y="288869"/>
                    <a:pt x="35011" y="288567"/>
                  </a:cubicBezTo>
                  <a:lnTo>
                    <a:pt x="35011" y="288567"/>
                  </a:lnTo>
                  <a:lnTo>
                    <a:pt x="35011" y="288567"/>
                  </a:lnTo>
                  <a:cubicBezTo>
                    <a:pt x="47084" y="287360"/>
                    <a:pt x="59157" y="286152"/>
                    <a:pt x="71230" y="284643"/>
                  </a:cubicBezTo>
                  <a:cubicBezTo>
                    <a:pt x="117106" y="278606"/>
                    <a:pt x="154833" y="265929"/>
                    <a:pt x="187128" y="246007"/>
                  </a:cubicBezTo>
                  <a:cubicBezTo>
                    <a:pt x="219725" y="226085"/>
                    <a:pt x="244474" y="195900"/>
                    <a:pt x="262281" y="153943"/>
                  </a:cubicBezTo>
                  <a:cubicBezTo>
                    <a:pt x="277976" y="116212"/>
                    <a:pt x="285823" y="74557"/>
                    <a:pt x="286427" y="23242"/>
                  </a:cubicBezTo>
                  <a:lnTo>
                    <a:pt x="286427" y="23242"/>
                  </a:lnTo>
                  <a:lnTo>
                    <a:pt x="286427" y="23242"/>
                  </a:lnTo>
                  <a:cubicBezTo>
                    <a:pt x="286427" y="9357"/>
                    <a:pt x="277070" y="0"/>
                    <a:pt x="263187" y="0"/>
                  </a:cubicBezTo>
                  <a:cubicBezTo>
                    <a:pt x="261979" y="0"/>
                    <a:pt x="260772" y="0"/>
                    <a:pt x="259565" y="302"/>
                  </a:cubicBezTo>
                  <a:lnTo>
                    <a:pt x="252019" y="906"/>
                  </a:lnTo>
                  <a:cubicBezTo>
                    <a:pt x="213085" y="4528"/>
                    <a:pt x="172943" y="8452"/>
                    <a:pt x="134310" y="24148"/>
                  </a:cubicBezTo>
                  <a:cubicBezTo>
                    <a:pt x="85114" y="44674"/>
                    <a:pt x="50404" y="77273"/>
                    <a:pt x="28069" y="124060"/>
                  </a:cubicBezTo>
                  <a:cubicBezTo>
                    <a:pt x="12677" y="156659"/>
                    <a:pt x="3622" y="194089"/>
                    <a:pt x="0" y="238460"/>
                  </a:cubicBezTo>
                  <a:lnTo>
                    <a:pt x="0" y="239064"/>
                  </a:lnTo>
                  <a:lnTo>
                    <a:pt x="0" y="239064"/>
                  </a:lnTo>
                  <a:close/>
                  <a:moveTo>
                    <a:pt x="263187" y="11772"/>
                  </a:moveTo>
                  <a:cubicBezTo>
                    <a:pt x="263187" y="11772"/>
                    <a:pt x="263187" y="11772"/>
                    <a:pt x="263187" y="11772"/>
                  </a:cubicBezTo>
                  <a:cubicBezTo>
                    <a:pt x="262583" y="11772"/>
                    <a:pt x="261678" y="11772"/>
                    <a:pt x="260772" y="11772"/>
                  </a:cubicBezTo>
                  <a:cubicBezTo>
                    <a:pt x="261376" y="11772"/>
                    <a:pt x="262281" y="11772"/>
                    <a:pt x="263187" y="11772"/>
                  </a:cubicBezTo>
                  <a:close/>
                  <a:moveTo>
                    <a:pt x="27466" y="276795"/>
                  </a:moveTo>
                  <a:cubicBezTo>
                    <a:pt x="27466" y="276795"/>
                    <a:pt x="27164" y="276795"/>
                    <a:pt x="27164" y="276795"/>
                  </a:cubicBezTo>
                  <a:cubicBezTo>
                    <a:pt x="26862" y="276795"/>
                    <a:pt x="26259" y="276795"/>
                    <a:pt x="25957" y="276795"/>
                  </a:cubicBezTo>
                  <a:cubicBezTo>
                    <a:pt x="26259" y="276795"/>
                    <a:pt x="26862" y="276795"/>
                    <a:pt x="27466" y="276795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245AD194-0D1E-5643-A0AA-C5342C1206B5}"/>
                </a:ext>
              </a:extLst>
            </p:cNvPr>
            <p:cNvSpPr/>
            <p:nvPr/>
          </p:nvSpPr>
          <p:spPr>
            <a:xfrm>
              <a:off x="11616947" y="1252067"/>
              <a:ext cx="286728" cy="286454"/>
            </a:xfrm>
            <a:custGeom>
              <a:avLst/>
              <a:gdLst>
                <a:gd name="connsiteX0" fmla="*/ 86321 w 286728"/>
                <a:gd name="connsiteY0" fmla="*/ 236348 h 286454"/>
                <a:gd name="connsiteX1" fmla="*/ 233609 w 286728"/>
                <a:gd name="connsiteY1" fmla="*/ 286454 h 286454"/>
                <a:gd name="connsiteX2" fmla="*/ 234212 w 286728"/>
                <a:gd name="connsiteY2" fmla="*/ 286454 h 286454"/>
                <a:gd name="connsiteX3" fmla="*/ 234816 w 286728"/>
                <a:gd name="connsiteY3" fmla="*/ 286454 h 286454"/>
                <a:gd name="connsiteX4" fmla="*/ 249001 w 286728"/>
                <a:gd name="connsiteY4" fmla="*/ 286454 h 286454"/>
                <a:gd name="connsiteX5" fmla="*/ 249001 w 286728"/>
                <a:gd name="connsiteY5" fmla="*/ 286454 h 286454"/>
                <a:gd name="connsiteX6" fmla="*/ 249001 w 286728"/>
                <a:gd name="connsiteY6" fmla="*/ 286454 h 286454"/>
                <a:gd name="connsiteX7" fmla="*/ 279183 w 286728"/>
                <a:gd name="connsiteY7" fmla="*/ 278606 h 286454"/>
                <a:gd name="connsiteX8" fmla="*/ 286728 w 286728"/>
                <a:gd name="connsiteY8" fmla="*/ 248421 h 286454"/>
                <a:gd name="connsiteX9" fmla="*/ 280391 w 286728"/>
                <a:gd name="connsiteY9" fmla="*/ 191976 h 286454"/>
                <a:gd name="connsiteX10" fmla="*/ 212179 w 286728"/>
                <a:gd name="connsiteY10" fmla="*/ 60672 h 286454"/>
                <a:gd name="connsiteX11" fmla="*/ 29578 w 286728"/>
                <a:gd name="connsiteY11" fmla="*/ 0 h 286454"/>
                <a:gd name="connsiteX12" fmla="*/ 25957 w 286728"/>
                <a:gd name="connsiteY12" fmla="*/ 0 h 286454"/>
                <a:gd name="connsiteX13" fmla="*/ 0 w 286728"/>
                <a:gd name="connsiteY13" fmla="*/ 29883 h 286454"/>
                <a:gd name="connsiteX14" fmla="*/ 18109 w 286728"/>
                <a:gd name="connsiteY14" fmla="*/ 138549 h 286454"/>
                <a:gd name="connsiteX15" fmla="*/ 86321 w 286728"/>
                <a:gd name="connsiteY15" fmla="*/ 236348 h 286454"/>
                <a:gd name="connsiteX16" fmla="*/ 26258 w 286728"/>
                <a:gd name="connsiteY16" fmla="*/ 12074 h 286454"/>
                <a:gd name="connsiteX17" fmla="*/ 26258 w 286728"/>
                <a:gd name="connsiteY17" fmla="*/ 12074 h 286454"/>
                <a:gd name="connsiteX18" fmla="*/ 25353 w 286728"/>
                <a:gd name="connsiteY18" fmla="*/ 12074 h 286454"/>
                <a:gd name="connsiteX19" fmla="*/ 26258 w 286728"/>
                <a:gd name="connsiteY19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728" h="286454">
                  <a:moveTo>
                    <a:pt x="86321" y="236348"/>
                  </a:moveTo>
                  <a:cubicBezTo>
                    <a:pt x="134008" y="271664"/>
                    <a:pt x="190146" y="281625"/>
                    <a:pt x="233609" y="286454"/>
                  </a:cubicBezTo>
                  <a:lnTo>
                    <a:pt x="234212" y="286454"/>
                  </a:lnTo>
                  <a:lnTo>
                    <a:pt x="234816" y="286454"/>
                  </a:lnTo>
                  <a:lnTo>
                    <a:pt x="249001" y="286454"/>
                  </a:lnTo>
                  <a:lnTo>
                    <a:pt x="249001" y="286454"/>
                  </a:lnTo>
                  <a:lnTo>
                    <a:pt x="249001" y="286454"/>
                  </a:lnTo>
                  <a:cubicBezTo>
                    <a:pt x="261677" y="286153"/>
                    <a:pt x="272241" y="285549"/>
                    <a:pt x="279183" y="278606"/>
                  </a:cubicBezTo>
                  <a:cubicBezTo>
                    <a:pt x="286427" y="271362"/>
                    <a:pt x="286728" y="261099"/>
                    <a:pt x="286728" y="248421"/>
                  </a:cubicBezTo>
                  <a:cubicBezTo>
                    <a:pt x="286728" y="231216"/>
                    <a:pt x="284616" y="212803"/>
                    <a:pt x="280391" y="191976"/>
                  </a:cubicBezTo>
                  <a:cubicBezTo>
                    <a:pt x="271939" y="151226"/>
                    <a:pt x="256245" y="99308"/>
                    <a:pt x="212179" y="60672"/>
                  </a:cubicBezTo>
                  <a:cubicBezTo>
                    <a:pt x="156645" y="11772"/>
                    <a:pt x="88735" y="2415"/>
                    <a:pt x="29578" y="0"/>
                  </a:cubicBezTo>
                  <a:cubicBezTo>
                    <a:pt x="28371" y="0"/>
                    <a:pt x="27164" y="0"/>
                    <a:pt x="25957" y="0"/>
                  </a:cubicBezTo>
                  <a:cubicBezTo>
                    <a:pt x="0" y="0"/>
                    <a:pt x="0" y="19620"/>
                    <a:pt x="0" y="29883"/>
                  </a:cubicBezTo>
                  <a:cubicBezTo>
                    <a:pt x="302" y="68218"/>
                    <a:pt x="6338" y="104742"/>
                    <a:pt x="18109" y="138549"/>
                  </a:cubicBezTo>
                  <a:cubicBezTo>
                    <a:pt x="33200" y="181411"/>
                    <a:pt x="55535" y="213407"/>
                    <a:pt x="86321" y="236348"/>
                  </a:cubicBezTo>
                  <a:close/>
                  <a:moveTo>
                    <a:pt x="26258" y="12074"/>
                  </a:moveTo>
                  <a:cubicBezTo>
                    <a:pt x="26560" y="12074"/>
                    <a:pt x="26560" y="12074"/>
                    <a:pt x="26258" y="12074"/>
                  </a:cubicBezTo>
                  <a:cubicBezTo>
                    <a:pt x="25957" y="12074"/>
                    <a:pt x="25655" y="12074"/>
                    <a:pt x="25353" y="12074"/>
                  </a:cubicBezTo>
                  <a:cubicBezTo>
                    <a:pt x="25655" y="12074"/>
                    <a:pt x="25957" y="12074"/>
                    <a:pt x="26258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0D78B5D6-4C44-3640-AC49-39AA5EA367E3}"/>
                </a:ext>
              </a:extLst>
            </p:cNvPr>
            <p:cNvSpPr/>
            <p:nvPr/>
          </p:nvSpPr>
          <p:spPr>
            <a:xfrm>
              <a:off x="11617634" y="1878101"/>
              <a:ext cx="286343" cy="287057"/>
            </a:xfrm>
            <a:custGeom>
              <a:avLst/>
              <a:gdLst>
                <a:gd name="connsiteX0" fmla="*/ 5652 w 286343"/>
                <a:gd name="connsiteY0" fmla="*/ 279814 h 287057"/>
                <a:gd name="connsiteX1" fmla="*/ 29495 w 286343"/>
                <a:gd name="connsiteY1" fmla="*/ 287058 h 287057"/>
                <a:gd name="connsiteX2" fmla="*/ 37041 w 286343"/>
                <a:gd name="connsiteY2" fmla="*/ 287058 h 287057"/>
                <a:gd name="connsiteX3" fmla="*/ 120343 w 286343"/>
                <a:gd name="connsiteY3" fmla="*/ 274380 h 287057"/>
                <a:gd name="connsiteX4" fmla="*/ 234431 w 286343"/>
                <a:gd name="connsiteY4" fmla="*/ 203144 h 287057"/>
                <a:gd name="connsiteX5" fmla="*/ 286344 w 286343"/>
                <a:gd name="connsiteY5" fmla="*/ 49805 h 287057"/>
                <a:gd name="connsiteX6" fmla="*/ 286344 w 286343"/>
                <a:gd name="connsiteY6" fmla="*/ 49201 h 287057"/>
                <a:gd name="connsiteX7" fmla="*/ 286344 w 286343"/>
                <a:gd name="connsiteY7" fmla="*/ 48598 h 287057"/>
                <a:gd name="connsiteX8" fmla="*/ 286344 w 286343"/>
                <a:gd name="connsiteY8" fmla="*/ 37731 h 287057"/>
                <a:gd name="connsiteX9" fmla="*/ 280911 w 286343"/>
                <a:gd name="connsiteY9" fmla="*/ 10263 h 287057"/>
                <a:gd name="connsiteX10" fmla="*/ 255256 w 286343"/>
                <a:gd name="connsiteY10" fmla="*/ 0 h 287057"/>
                <a:gd name="connsiteX11" fmla="*/ 247408 w 286343"/>
                <a:gd name="connsiteY11" fmla="*/ 302 h 287057"/>
                <a:gd name="connsiteX12" fmla="*/ 148412 w 286343"/>
                <a:gd name="connsiteY12" fmla="*/ 18413 h 287057"/>
                <a:gd name="connsiteX13" fmla="*/ 72353 w 286343"/>
                <a:gd name="connsiteY13" fmla="*/ 63086 h 287057"/>
                <a:gd name="connsiteX14" fmla="*/ 219 w 286343"/>
                <a:gd name="connsiteY14" fmla="*/ 257779 h 287057"/>
                <a:gd name="connsiteX15" fmla="*/ 5652 w 286343"/>
                <a:gd name="connsiteY15" fmla="*/ 279814 h 287057"/>
                <a:gd name="connsiteX16" fmla="*/ 254954 w 286343"/>
                <a:gd name="connsiteY16" fmla="*/ 12074 h 287057"/>
                <a:gd name="connsiteX17" fmla="*/ 255256 w 286343"/>
                <a:gd name="connsiteY17" fmla="*/ 12074 h 287057"/>
                <a:gd name="connsiteX18" fmla="*/ 252841 w 286343"/>
                <a:gd name="connsiteY18" fmla="*/ 12074 h 287057"/>
                <a:gd name="connsiteX19" fmla="*/ 254954 w 286343"/>
                <a:gd name="connsiteY19" fmla="*/ 12074 h 287057"/>
                <a:gd name="connsiteX20" fmla="*/ 39153 w 286343"/>
                <a:gd name="connsiteY20" fmla="*/ 274984 h 287057"/>
                <a:gd name="connsiteX21" fmla="*/ 37041 w 286343"/>
                <a:gd name="connsiteY21" fmla="*/ 274984 h 287057"/>
                <a:gd name="connsiteX22" fmla="*/ 29797 w 286343"/>
                <a:gd name="connsiteY22" fmla="*/ 274984 h 287057"/>
                <a:gd name="connsiteX23" fmla="*/ 39153 w 286343"/>
                <a:gd name="connsiteY23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343" h="287057">
                  <a:moveTo>
                    <a:pt x="5652" y="279814"/>
                  </a:moveTo>
                  <a:cubicBezTo>
                    <a:pt x="11688" y="286152"/>
                    <a:pt x="20441" y="286756"/>
                    <a:pt x="29495" y="287058"/>
                  </a:cubicBezTo>
                  <a:cubicBezTo>
                    <a:pt x="31910" y="287058"/>
                    <a:pt x="34324" y="287058"/>
                    <a:pt x="37041" y="287058"/>
                  </a:cubicBezTo>
                  <a:cubicBezTo>
                    <a:pt x="63601" y="287058"/>
                    <a:pt x="90765" y="282832"/>
                    <a:pt x="120343" y="274380"/>
                  </a:cubicBezTo>
                  <a:cubicBezTo>
                    <a:pt x="173765" y="258684"/>
                    <a:pt x="208776" y="236649"/>
                    <a:pt x="234431" y="203144"/>
                  </a:cubicBezTo>
                  <a:cubicBezTo>
                    <a:pt x="270950" y="155150"/>
                    <a:pt x="280911" y="101119"/>
                    <a:pt x="286344" y="49805"/>
                  </a:cubicBezTo>
                  <a:lnTo>
                    <a:pt x="286344" y="49201"/>
                  </a:lnTo>
                  <a:lnTo>
                    <a:pt x="286344" y="48598"/>
                  </a:lnTo>
                  <a:lnTo>
                    <a:pt x="286344" y="37731"/>
                  </a:lnTo>
                  <a:cubicBezTo>
                    <a:pt x="286344" y="25053"/>
                    <a:pt x="285438" y="16903"/>
                    <a:pt x="280911" y="10263"/>
                  </a:cubicBezTo>
                  <a:cubicBezTo>
                    <a:pt x="274572" y="1207"/>
                    <a:pt x="264311" y="0"/>
                    <a:pt x="255256" y="0"/>
                  </a:cubicBezTo>
                  <a:cubicBezTo>
                    <a:pt x="253143" y="0"/>
                    <a:pt x="250427" y="0"/>
                    <a:pt x="247408" y="302"/>
                  </a:cubicBezTo>
                  <a:cubicBezTo>
                    <a:pt x="210889" y="2113"/>
                    <a:pt x="178594" y="7848"/>
                    <a:pt x="148412" y="18413"/>
                  </a:cubicBezTo>
                  <a:cubicBezTo>
                    <a:pt x="117023" y="29581"/>
                    <a:pt x="91972" y="44070"/>
                    <a:pt x="72353" y="63086"/>
                  </a:cubicBezTo>
                  <a:cubicBezTo>
                    <a:pt x="13197" y="119532"/>
                    <a:pt x="2633" y="193183"/>
                    <a:pt x="219" y="257779"/>
                  </a:cubicBezTo>
                  <a:cubicBezTo>
                    <a:pt x="-385" y="265627"/>
                    <a:pt x="-83" y="273777"/>
                    <a:pt x="5652" y="279814"/>
                  </a:cubicBezTo>
                  <a:close/>
                  <a:moveTo>
                    <a:pt x="254954" y="12074"/>
                  </a:moveTo>
                  <a:cubicBezTo>
                    <a:pt x="254954" y="12074"/>
                    <a:pt x="255256" y="12074"/>
                    <a:pt x="255256" y="12074"/>
                  </a:cubicBezTo>
                  <a:cubicBezTo>
                    <a:pt x="254350" y="12074"/>
                    <a:pt x="253747" y="12074"/>
                    <a:pt x="252841" y="12074"/>
                  </a:cubicBezTo>
                  <a:cubicBezTo>
                    <a:pt x="253747" y="12074"/>
                    <a:pt x="254350" y="12074"/>
                    <a:pt x="254954" y="12074"/>
                  </a:cubicBezTo>
                  <a:close/>
                  <a:moveTo>
                    <a:pt x="39153" y="274984"/>
                  </a:moveTo>
                  <a:cubicBezTo>
                    <a:pt x="38550" y="274984"/>
                    <a:pt x="37644" y="274984"/>
                    <a:pt x="37041" y="274984"/>
                  </a:cubicBezTo>
                  <a:cubicBezTo>
                    <a:pt x="34626" y="274984"/>
                    <a:pt x="32212" y="274984"/>
                    <a:pt x="29797" y="274984"/>
                  </a:cubicBezTo>
                  <a:cubicBezTo>
                    <a:pt x="32815" y="274984"/>
                    <a:pt x="35834" y="274984"/>
                    <a:pt x="39153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5DE24359-AAD8-5E4C-BFEF-F29FA0743DAB}"/>
                </a:ext>
              </a:extLst>
            </p:cNvPr>
            <p:cNvSpPr/>
            <p:nvPr/>
          </p:nvSpPr>
          <p:spPr>
            <a:xfrm>
              <a:off x="11617535" y="1561160"/>
              <a:ext cx="286140" cy="285850"/>
            </a:xfrm>
            <a:custGeom>
              <a:avLst/>
              <a:gdLst>
                <a:gd name="connsiteX0" fmla="*/ 279501 w 286140"/>
                <a:gd name="connsiteY0" fmla="*/ 188353 h 285850"/>
                <a:gd name="connsiteX1" fmla="*/ 266523 w 286140"/>
                <a:gd name="connsiteY1" fmla="*/ 143076 h 285850"/>
                <a:gd name="connsiteX2" fmla="*/ 211592 w 286140"/>
                <a:gd name="connsiteY2" fmla="*/ 59162 h 285850"/>
                <a:gd name="connsiteX3" fmla="*/ 30802 w 286140"/>
                <a:gd name="connsiteY3" fmla="*/ 0 h 285850"/>
                <a:gd name="connsiteX4" fmla="*/ 28085 w 286140"/>
                <a:gd name="connsiteY4" fmla="*/ 0 h 285850"/>
                <a:gd name="connsiteX5" fmla="*/ 16 w 286140"/>
                <a:gd name="connsiteY5" fmla="*/ 30487 h 285850"/>
                <a:gd name="connsiteX6" fmla="*/ 11788 w 286140"/>
                <a:gd name="connsiteY6" fmla="*/ 116212 h 285850"/>
                <a:gd name="connsiteX7" fmla="*/ 75773 w 286140"/>
                <a:gd name="connsiteY7" fmla="*/ 226990 h 285850"/>
                <a:gd name="connsiteX8" fmla="*/ 256562 w 286140"/>
                <a:gd name="connsiteY8" fmla="*/ 285851 h 285850"/>
                <a:gd name="connsiteX9" fmla="*/ 258072 w 286140"/>
                <a:gd name="connsiteY9" fmla="*/ 285851 h 285850"/>
                <a:gd name="connsiteX10" fmla="*/ 286141 w 286140"/>
                <a:gd name="connsiteY10" fmla="*/ 256269 h 285850"/>
                <a:gd name="connsiteX11" fmla="*/ 286141 w 286140"/>
                <a:gd name="connsiteY11" fmla="*/ 255968 h 285850"/>
                <a:gd name="connsiteX12" fmla="*/ 286141 w 286140"/>
                <a:gd name="connsiteY12" fmla="*/ 255666 h 285850"/>
                <a:gd name="connsiteX13" fmla="*/ 285840 w 286140"/>
                <a:gd name="connsiteY13" fmla="*/ 248723 h 285850"/>
                <a:gd name="connsiteX14" fmla="*/ 285840 w 286140"/>
                <a:gd name="connsiteY14" fmla="*/ 242384 h 285850"/>
                <a:gd name="connsiteX15" fmla="*/ 279501 w 286140"/>
                <a:gd name="connsiteY15" fmla="*/ 188353 h 285850"/>
                <a:gd name="connsiteX16" fmla="*/ 28085 w 286140"/>
                <a:gd name="connsiteY16" fmla="*/ 12074 h 285850"/>
                <a:gd name="connsiteX17" fmla="*/ 28085 w 286140"/>
                <a:gd name="connsiteY17" fmla="*/ 12074 h 285850"/>
                <a:gd name="connsiteX18" fmla="*/ 30802 w 286140"/>
                <a:gd name="connsiteY18" fmla="*/ 12074 h 285850"/>
                <a:gd name="connsiteX19" fmla="*/ 28085 w 286140"/>
                <a:gd name="connsiteY19" fmla="*/ 12074 h 285850"/>
                <a:gd name="connsiteX20" fmla="*/ 258374 w 286140"/>
                <a:gd name="connsiteY20" fmla="*/ 273777 h 285850"/>
                <a:gd name="connsiteX21" fmla="*/ 256865 w 286140"/>
                <a:gd name="connsiteY21" fmla="*/ 273777 h 285850"/>
                <a:gd name="connsiteX22" fmla="*/ 258676 w 286140"/>
                <a:gd name="connsiteY22" fmla="*/ 273777 h 285850"/>
                <a:gd name="connsiteX23" fmla="*/ 258374 w 286140"/>
                <a:gd name="connsiteY23" fmla="*/ 273777 h 2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140" h="285850">
                  <a:moveTo>
                    <a:pt x="279501" y="188353"/>
                  </a:moveTo>
                  <a:cubicBezTo>
                    <a:pt x="276483" y="173563"/>
                    <a:pt x="272258" y="158471"/>
                    <a:pt x="266523" y="143076"/>
                  </a:cubicBezTo>
                  <a:cubicBezTo>
                    <a:pt x="252639" y="105647"/>
                    <a:pt x="235134" y="79084"/>
                    <a:pt x="211592" y="59162"/>
                  </a:cubicBezTo>
                  <a:cubicBezTo>
                    <a:pt x="165715" y="20526"/>
                    <a:pt x="108370" y="1811"/>
                    <a:pt x="30802" y="0"/>
                  </a:cubicBezTo>
                  <a:cubicBezTo>
                    <a:pt x="29897" y="0"/>
                    <a:pt x="28991" y="0"/>
                    <a:pt x="28085" y="0"/>
                  </a:cubicBezTo>
                  <a:cubicBezTo>
                    <a:pt x="4543" y="0"/>
                    <a:pt x="16" y="11168"/>
                    <a:pt x="16" y="30487"/>
                  </a:cubicBezTo>
                  <a:cubicBezTo>
                    <a:pt x="-285" y="56144"/>
                    <a:pt x="3639" y="84216"/>
                    <a:pt x="11788" y="116212"/>
                  </a:cubicBezTo>
                  <a:cubicBezTo>
                    <a:pt x="24766" y="166017"/>
                    <a:pt x="45289" y="201031"/>
                    <a:pt x="75773" y="226990"/>
                  </a:cubicBezTo>
                  <a:cubicBezTo>
                    <a:pt x="122253" y="266532"/>
                    <a:pt x="179901" y="285247"/>
                    <a:pt x="256562" y="285851"/>
                  </a:cubicBezTo>
                  <a:cubicBezTo>
                    <a:pt x="256865" y="285851"/>
                    <a:pt x="257468" y="285851"/>
                    <a:pt x="258072" y="285851"/>
                  </a:cubicBezTo>
                  <a:cubicBezTo>
                    <a:pt x="281312" y="285851"/>
                    <a:pt x="285235" y="271664"/>
                    <a:pt x="286141" y="256269"/>
                  </a:cubicBezTo>
                  <a:lnTo>
                    <a:pt x="286141" y="255968"/>
                  </a:lnTo>
                  <a:lnTo>
                    <a:pt x="286141" y="255666"/>
                  </a:lnTo>
                  <a:cubicBezTo>
                    <a:pt x="286141" y="253251"/>
                    <a:pt x="286141" y="251138"/>
                    <a:pt x="285840" y="248723"/>
                  </a:cubicBezTo>
                  <a:cubicBezTo>
                    <a:pt x="285840" y="246610"/>
                    <a:pt x="285840" y="244497"/>
                    <a:pt x="285840" y="242384"/>
                  </a:cubicBezTo>
                  <a:cubicBezTo>
                    <a:pt x="286443" y="223368"/>
                    <a:pt x="282821" y="204955"/>
                    <a:pt x="279501" y="188353"/>
                  </a:cubicBezTo>
                  <a:close/>
                  <a:moveTo>
                    <a:pt x="28085" y="12074"/>
                  </a:moveTo>
                  <a:cubicBezTo>
                    <a:pt x="28085" y="12074"/>
                    <a:pt x="28388" y="12074"/>
                    <a:pt x="28085" y="12074"/>
                  </a:cubicBezTo>
                  <a:cubicBezTo>
                    <a:pt x="28991" y="12074"/>
                    <a:pt x="29897" y="12074"/>
                    <a:pt x="30802" y="12074"/>
                  </a:cubicBezTo>
                  <a:cubicBezTo>
                    <a:pt x="29897" y="12074"/>
                    <a:pt x="28991" y="12074"/>
                    <a:pt x="28085" y="12074"/>
                  </a:cubicBezTo>
                  <a:close/>
                  <a:moveTo>
                    <a:pt x="258374" y="273777"/>
                  </a:moveTo>
                  <a:cubicBezTo>
                    <a:pt x="257770" y="273777"/>
                    <a:pt x="257468" y="273777"/>
                    <a:pt x="256865" y="273777"/>
                  </a:cubicBezTo>
                  <a:cubicBezTo>
                    <a:pt x="257468" y="273777"/>
                    <a:pt x="258072" y="273777"/>
                    <a:pt x="258676" y="273777"/>
                  </a:cubicBezTo>
                  <a:cubicBezTo>
                    <a:pt x="258977" y="273777"/>
                    <a:pt x="258676" y="273777"/>
                    <a:pt x="258374" y="273777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BC306AE1-D8A5-2242-99BC-E58F7EF260E2}"/>
                </a:ext>
              </a:extLst>
            </p:cNvPr>
            <p:cNvSpPr/>
            <p:nvPr/>
          </p:nvSpPr>
          <p:spPr>
            <a:xfrm>
              <a:off x="11617500" y="4692538"/>
              <a:ext cx="286531" cy="286454"/>
            </a:xfrm>
            <a:custGeom>
              <a:avLst/>
              <a:gdLst>
                <a:gd name="connsiteX0" fmla="*/ 28120 w 286531"/>
                <a:gd name="connsiteY0" fmla="*/ 286454 h 286454"/>
                <a:gd name="connsiteX1" fmla="*/ 30535 w 286531"/>
                <a:gd name="connsiteY1" fmla="*/ 286454 h 286454"/>
                <a:gd name="connsiteX2" fmla="*/ 106895 w 286531"/>
                <a:gd name="connsiteY2" fmla="*/ 276795 h 286454"/>
                <a:gd name="connsiteX3" fmla="*/ 275914 w 286531"/>
                <a:gd name="connsiteY3" fmla="*/ 113495 h 286454"/>
                <a:gd name="connsiteX4" fmla="*/ 286176 w 286531"/>
                <a:gd name="connsiteY4" fmla="*/ 46183 h 286454"/>
                <a:gd name="connsiteX5" fmla="*/ 278932 w 286531"/>
                <a:gd name="connsiteY5" fmla="*/ 9055 h 286454"/>
                <a:gd name="connsiteX6" fmla="*/ 244524 w 286531"/>
                <a:gd name="connsiteY6" fmla="*/ 0 h 286454"/>
                <a:gd name="connsiteX7" fmla="*/ 233056 w 286531"/>
                <a:gd name="connsiteY7" fmla="*/ 302 h 286454"/>
                <a:gd name="connsiteX8" fmla="*/ 233056 w 286531"/>
                <a:gd name="connsiteY8" fmla="*/ 302 h 286454"/>
                <a:gd name="connsiteX9" fmla="*/ 233056 w 286531"/>
                <a:gd name="connsiteY9" fmla="*/ 302 h 286454"/>
                <a:gd name="connsiteX10" fmla="*/ 118968 w 286531"/>
                <a:gd name="connsiteY10" fmla="*/ 29581 h 286454"/>
                <a:gd name="connsiteX11" fmla="*/ 47135 w 286531"/>
                <a:gd name="connsiteY11" fmla="*/ 89951 h 286454"/>
                <a:gd name="connsiteX12" fmla="*/ 51 w 286531"/>
                <a:gd name="connsiteY12" fmla="*/ 257779 h 286454"/>
                <a:gd name="connsiteX13" fmla="*/ 6389 w 286531"/>
                <a:gd name="connsiteY13" fmla="*/ 280116 h 286454"/>
                <a:gd name="connsiteX14" fmla="*/ 28120 w 286531"/>
                <a:gd name="connsiteY14" fmla="*/ 286454 h 286454"/>
                <a:gd name="connsiteX15" fmla="*/ 244524 w 286531"/>
                <a:gd name="connsiteY15" fmla="*/ 12074 h 286454"/>
                <a:gd name="connsiteX16" fmla="*/ 244827 w 286531"/>
                <a:gd name="connsiteY16" fmla="*/ 12074 h 286454"/>
                <a:gd name="connsiteX17" fmla="*/ 244223 w 286531"/>
                <a:gd name="connsiteY17" fmla="*/ 12074 h 286454"/>
                <a:gd name="connsiteX18" fmla="*/ 244524 w 286531"/>
                <a:gd name="connsiteY18" fmla="*/ 12074 h 286454"/>
                <a:gd name="connsiteX19" fmla="*/ 30233 w 286531"/>
                <a:gd name="connsiteY19" fmla="*/ 274380 h 286454"/>
                <a:gd name="connsiteX20" fmla="*/ 28120 w 286531"/>
                <a:gd name="connsiteY20" fmla="*/ 274380 h 286454"/>
                <a:gd name="connsiteX21" fmla="*/ 27819 w 286531"/>
                <a:gd name="connsiteY21" fmla="*/ 274380 h 286454"/>
                <a:gd name="connsiteX22" fmla="*/ 30233 w 286531"/>
                <a:gd name="connsiteY22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31" h="286454">
                  <a:moveTo>
                    <a:pt x="28120" y="286454"/>
                  </a:moveTo>
                  <a:cubicBezTo>
                    <a:pt x="28724" y="286454"/>
                    <a:pt x="29629" y="286454"/>
                    <a:pt x="30535" y="286454"/>
                  </a:cubicBezTo>
                  <a:cubicBezTo>
                    <a:pt x="54378" y="286153"/>
                    <a:pt x="79429" y="283134"/>
                    <a:pt x="106895" y="276795"/>
                  </a:cubicBezTo>
                  <a:cubicBezTo>
                    <a:pt x="196838" y="256873"/>
                    <a:pt x="253881" y="201937"/>
                    <a:pt x="275914" y="113495"/>
                  </a:cubicBezTo>
                  <a:cubicBezTo>
                    <a:pt x="281950" y="89649"/>
                    <a:pt x="285270" y="67614"/>
                    <a:pt x="286176" y="46183"/>
                  </a:cubicBezTo>
                  <a:cubicBezTo>
                    <a:pt x="287081" y="29280"/>
                    <a:pt x="286779" y="17507"/>
                    <a:pt x="278932" y="9055"/>
                  </a:cubicBezTo>
                  <a:cubicBezTo>
                    <a:pt x="270783" y="604"/>
                    <a:pt x="258106" y="0"/>
                    <a:pt x="244524" y="0"/>
                  </a:cubicBezTo>
                  <a:cubicBezTo>
                    <a:pt x="241506" y="0"/>
                    <a:pt x="237885" y="0"/>
                    <a:pt x="233056" y="302"/>
                  </a:cubicBezTo>
                  <a:lnTo>
                    <a:pt x="233056" y="302"/>
                  </a:lnTo>
                  <a:lnTo>
                    <a:pt x="233056" y="302"/>
                  </a:lnTo>
                  <a:cubicBezTo>
                    <a:pt x="195328" y="2113"/>
                    <a:pt x="154884" y="12376"/>
                    <a:pt x="118968" y="29581"/>
                  </a:cubicBezTo>
                  <a:cubicBezTo>
                    <a:pt x="88183" y="44372"/>
                    <a:pt x="64037" y="64596"/>
                    <a:pt x="47135" y="89951"/>
                  </a:cubicBezTo>
                  <a:cubicBezTo>
                    <a:pt x="16953" y="134323"/>
                    <a:pt x="1862" y="187448"/>
                    <a:pt x="51" y="257779"/>
                  </a:cubicBezTo>
                  <a:cubicBezTo>
                    <a:pt x="-251" y="265929"/>
                    <a:pt x="655" y="274079"/>
                    <a:pt x="6389" y="280116"/>
                  </a:cubicBezTo>
                  <a:cubicBezTo>
                    <a:pt x="12124" y="285549"/>
                    <a:pt x="20273" y="286454"/>
                    <a:pt x="28120" y="286454"/>
                  </a:cubicBezTo>
                  <a:close/>
                  <a:moveTo>
                    <a:pt x="244524" y="12074"/>
                  </a:moveTo>
                  <a:cubicBezTo>
                    <a:pt x="244524" y="12074"/>
                    <a:pt x="244827" y="12074"/>
                    <a:pt x="244827" y="12074"/>
                  </a:cubicBezTo>
                  <a:cubicBezTo>
                    <a:pt x="244524" y="12074"/>
                    <a:pt x="244223" y="12074"/>
                    <a:pt x="244223" y="12074"/>
                  </a:cubicBezTo>
                  <a:cubicBezTo>
                    <a:pt x="244223" y="12074"/>
                    <a:pt x="244223" y="12074"/>
                    <a:pt x="244524" y="12074"/>
                  </a:cubicBezTo>
                  <a:close/>
                  <a:moveTo>
                    <a:pt x="30233" y="274380"/>
                  </a:moveTo>
                  <a:cubicBezTo>
                    <a:pt x="29629" y="274380"/>
                    <a:pt x="28724" y="274380"/>
                    <a:pt x="28120" y="274380"/>
                  </a:cubicBezTo>
                  <a:cubicBezTo>
                    <a:pt x="28120" y="274380"/>
                    <a:pt x="27819" y="274380"/>
                    <a:pt x="27819" y="274380"/>
                  </a:cubicBezTo>
                  <a:cubicBezTo>
                    <a:pt x="28422" y="274380"/>
                    <a:pt x="29328" y="274380"/>
                    <a:pt x="30233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0E3D01CB-4D12-3741-B21D-449F917824FB}"/>
                </a:ext>
              </a:extLst>
            </p:cNvPr>
            <p:cNvSpPr/>
            <p:nvPr/>
          </p:nvSpPr>
          <p:spPr>
            <a:xfrm>
              <a:off x="10671650" y="3129264"/>
              <a:ext cx="285897" cy="286756"/>
            </a:xfrm>
            <a:custGeom>
              <a:avLst/>
              <a:gdLst>
                <a:gd name="connsiteX0" fmla="*/ 178073 w 285897"/>
                <a:gd name="connsiteY0" fmla="*/ 36826 h 286756"/>
                <a:gd name="connsiteX1" fmla="*/ 31088 w 285897"/>
                <a:gd name="connsiteY1" fmla="*/ 302 h 286756"/>
                <a:gd name="connsiteX2" fmla="*/ 25956 w 285897"/>
                <a:gd name="connsiteY2" fmla="*/ 0 h 286756"/>
                <a:gd name="connsiteX3" fmla="*/ 0 w 285897"/>
                <a:gd name="connsiteY3" fmla="*/ 30487 h 286756"/>
                <a:gd name="connsiteX4" fmla="*/ 16902 w 285897"/>
                <a:gd name="connsiteY4" fmla="*/ 134625 h 286756"/>
                <a:gd name="connsiteX5" fmla="*/ 99902 w 285897"/>
                <a:gd name="connsiteY5" fmla="*/ 246309 h 286756"/>
                <a:gd name="connsiteX6" fmla="*/ 233910 w 285897"/>
                <a:gd name="connsiteY6" fmla="*/ 286756 h 286756"/>
                <a:gd name="connsiteX7" fmla="*/ 234212 w 285897"/>
                <a:gd name="connsiteY7" fmla="*/ 286756 h 286756"/>
                <a:gd name="connsiteX8" fmla="*/ 234513 w 285897"/>
                <a:gd name="connsiteY8" fmla="*/ 286756 h 286756"/>
                <a:gd name="connsiteX9" fmla="*/ 248699 w 285897"/>
                <a:gd name="connsiteY9" fmla="*/ 286756 h 286756"/>
                <a:gd name="connsiteX10" fmla="*/ 248699 w 285897"/>
                <a:gd name="connsiteY10" fmla="*/ 286756 h 286756"/>
                <a:gd name="connsiteX11" fmla="*/ 248699 w 285897"/>
                <a:gd name="connsiteY11" fmla="*/ 286756 h 286756"/>
                <a:gd name="connsiteX12" fmla="*/ 278881 w 285897"/>
                <a:gd name="connsiteY12" fmla="*/ 278606 h 286756"/>
                <a:gd name="connsiteX13" fmla="*/ 285823 w 285897"/>
                <a:gd name="connsiteY13" fmla="*/ 247818 h 286756"/>
                <a:gd name="connsiteX14" fmla="*/ 264394 w 285897"/>
                <a:gd name="connsiteY14" fmla="*/ 139756 h 286756"/>
                <a:gd name="connsiteX15" fmla="*/ 178073 w 285897"/>
                <a:gd name="connsiteY15" fmla="*/ 36826 h 286756"/>
                <a:gd name="connsiteX16" fmla="*/ 25655 w 285897"/>
                <a:gd name="connsiteY16" fmla="*/ 12376 h 286756"/>
                <a:gd name="connsiteX17" fmla="*/ 25956 w 285897"/>
                <a:gd name="connsiteY17" fmla="*/ 12376 h 286756"/>
                <a:gd name="connsiteX18" fmla="*/ 27164 w 285897"/>
                <a:gd name="connsiteY18" fmla="*/ 12376 h 286756"/>
                <a:gd name="connsiteX19" fmla="*/ 25655 w 285897"/>
                <a:gd name="connsiteY19" fmla="*/ 12376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5897" h="286756">
                  <a:moveTo>
                    <a:pt x="178073" y="36826"/>
                  </a:moveTo>
                  <a:cubicBezTo>
                    <a:pt x="128877" y="9659"/>
                    <a:pt x="76360" y="3018"/>
                    <a:pt x="31088" y="302"/>
                  </a:cubicBezTo>
                  <a:cubicBezTo>
                    <a:pt x="28975" y="302"/>
                    <a:pt x="27465" y="0"/>
                    <a:pt x="25956" y="0"/>
                  </a:cubicBezTo>
                  <a:cubicBezTo>
                    <a:pt x="0" y="0"/>
                    <a:pt x="0" y="19922"/>
                    <a:pt x="0" y="30487"/>
                  </a:cubicBezTo>
                  <a:cubicBezTo>
                    <a:pt x="302" y="67011"/>
                    <a:pt x="6036" y="102025"/>
                    <a:pt x="16902" y="134625"/>
                  </a:cubicBezTo>
                  <a:cubicBezTo>
                    <a:pt x="33502" y="185939"/>
                    <a:pt x="60666" y="222463"/>
                    <a:pt x="99902" y="246309"/>
                  </a:cubicBezTo>
                  <a:cubicBezTo>
                    <a:pt x="137630" y="269551"/>
                    <a:pt x="181393" y="282832"/>
                    <a:pt x="233910" y="286756"/>
                  </a:cubicBezTo>
                  <a:lnTo>
                    <a:pt x="234212" y="286756"/>
                  </a:lnTo>
                  <a:lnTo>
                    <a:pt x="234513" y="286756"/>
                  </a:lnTo>
                  <a:lnTo>
                    <a:pt x="248699" y="286756"/>
                  </a:lnTo>
                  <a:lnTo>
                    <a:pt x="248699" y="286756"/>
                  </a:lnTo>
                  <a:lnTo>
                    <a:pt x="248699" y="286756"/>
                  </a:lnTo>
                  <a:cubicBezTo>
                    <a:pt x="261677" y="286454"/>
                    <a:pt x="271939" y="285851"/>
                    <a:pt x="278881" y="278606"/>
                  </a:cubicBezTo>
                  <a:cubicBezTo>
                    <a:pt x="285823" y="271362"/>
                    <a:pt x="286125" y="260797"/>
                    <a:pt x="285823" y="247818"/>
                  </a:cubicBezTo>
                  <a:cubicBezTo>
                    <a:pt x="284917" y="210087"/>
                    <a:pt x="277674" y="173865"/>
                    <a:pt x="264394" y="139756"/>
                  </a:cubicBezTo>
                  <a:cubicBezTo>
                    <a:pt x="246586" y="93271"/>
                    <a:pt x="217310" y="58559"/>
                    <a:pt x="178073" y="36826"/>
                  </a:cubicBezTo>
                  <a:close/>
                  <a:moveTo>
                    <a:pt x="25655" y="12376"/>
                  </a:moveTo>
                  <a:cubicBezTo>
                    <a:pt x="25956" y="12376"/>
                    <a:pt x="25956" y="12376"/>
                    <a:pt x="25956" y="12376"/>
                  </a:cubicBezTo>
                  <a:cubicBezTo>
                    <a:pt x="26258" y="12376"/>
                    <a:pt x="26560" y="12376"/>
                    <a:pt x="27164" y="12376"/>
                  </a:cubicBezTo>
                  <a:cubicBezTo>
                    <a:pt x="26560" y="12376"/>
                    <a:pt x="25956" y="12376"/>
                    <a:pt x="25655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E03239A7-CDB9-864C-AC63-4BD2A666F4DE}"/>
                </a:ext>
              </a:extLst>
            </p:cNvPr>
            <p:cNvSpPr/>
            <p:nvPr/>
          </p:nvSpPr>
          <p:spPr>
            <a:xfrm>
              <a:off x="10985211" y="309696"/>
              <a:ext cx="287131" cy="287661"/>
            </a:xfrm>
            <a:custGeom>
              <a:avLst/>
              <a:gdLst>
                <a:gd name="connsiteX0" fmla="*/ 280721 w 287131"/>
                <a:gd name="connsiteY0" fmla="*/ 187448 h 287661"/>
                <a:gd name="connsiteX1" fmla="*/ 265932 w 287131"/>
                <a:gd name="connsiteY1" fmla="*/ 137341 h 287661"/>
                <a:gd name="connsiteX2" fmla="*/ 217641 w 287131"/>
                <a:gd name="connsiteY2" fmla="*/ 62785 h 287661"/>
                <a:gd name="connsiteX3" fmla="*/ 33833 w 287131"/>
                <a:gd name="connsiteY3" fmla="*/ 0 h 287661"/>
                <a:gd name="connsiteX4" fmla="*/ 25986 w 287131"/>
                <a:gd name="connsiteY4" fmla="*/ 0 h 287661"/>
                <a:gd name="connsiteX5" fmla="*/ 6367 w 287131"/>
                <a:gd name="connsiteY5" fmla="*/ 8150 h 287661"/>
                <a:gd name="connsiteX6" fmla="*/ 331 w 287131"/>
                <a:gd name="connsiteY6" fmla="*/ 32298 h 287661"/>
                <a:gd name="connsiteX7" fmla="*/ 28400 w 287131"/>
                <a:gd name="connsiteY7" fmla="*/ 159980 h 287661"/>
                <a:gd name="connsiteX8" fmla="*/ 120455 w 287131"/>
                <a:gd name="connsiteY8" fmla="*/ 255666 h 287661"/>
                <a:gd name="connsiteX9" fmla="*/ 238165 w 287131"/>
                <a:gd name="connsiteY9" fmla="*/ 285851 h 287661"/>
                <a:gd name="connsiteX10" fmla="*/ 258387 w 287131"/>
                <a:gd name="connsiteY10" fmla="*/ 287662 h 287661"/>
                <a:gd name="connsiteX11" fmla="*/ 279212 w 287131"/>
                <a:gd name="connsiteY11" fmla="*/ 280417 h 287661"/>
                <a:gd name="connsiteX12" fmla="*/ 287059 w 287131"/>
                <a:gd name="connsiteY12" fmla="*/ 240271 h 287661"/>
                <a:gd name="connsiteX13" fmla="*/ 280721 w 287131"/>
                <a:gd name="connsiteY13" fmla="*/ 187448 h 287661"/>
                <a:gd name="connsiteX14" fmla="*/ 33229 w 287131"/>
                <a:gd name="connsiteY14" fmla="*/ 12074 h 287661"/>
                <a:gd name="connsiteX15" fmla="*/ 33833 w 287131"/>
                <a:gd name="connsiteY15" fmla="*/ 12074 h 287661"/>
                <a:gd name="connsiteX16" fmla="*/ 34437 w 287131"/>
                <a:gd name="connsiteY16" fmla="*/ 12074 h 287661"/>
                <a:gd name="connsiteX17" fmla="*/ 33229 w 287131"/>
                <a:gd name="connsiteY17" fmla="*/ 12074 h 287661"/>
                <a:gd name="connsiteX18" fmla="*/ 258084 w 287131"/>
                <a:gd name="connsiteY18" fmla="*/ 274984 h 287661"/>
                <a:gd name="connsiteX19" fmla="*/ 258084 w 287131"/>
                <a:gd name="connsiteY19" fmla="*/ 274984 h 287661"/>
                <a:gd name="connsiteX20" fmla="*/ 258387 w 287131"/>
                <a:gd name="connsiteY20" fmla="*/ 274984 h 287661"/>
                <a:gd name="connsiteX21" fmla="*/ 258084 w 287131"/>
                <a:gd name="connsiteY21" fmla="*/ 274984 h 2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7131" h="287661">
                  <a:moveTo>
                    <a:pt x="280721" y="187448"/>
                  </a:moveTo>
                  <a:cubicBezTo>
                    <a:pt x="276798" y="168733"/>
                    <a:pt x="271968" y="152434"/>
                    <a:pt x="265932" y="137341"/>
                  </a:cubicBezTo>
                  <a:cubicBezTo>
                    <a:pt x="256575" y="114401"/>
                    <a:pt x="242692" y="85121"/>
                    <a:pt x="217641" y="62785"/>
                  </a:cubicBezTo>
                  <a:cubicBezTo>
                    <a:pt x="169652" y="20526"/>
                    <a:pt x="109590" y="0"/>
                    <a:pt x="33833" y="0"/>
                  </a:cubicBezTo>
                  <a:cubicBezTo>
                    <a:pt x="31117" y="0"/>
                    <a:pt x="28702" y="0"/>
                    <a:pt x="25986" y="0"/>
                  </a:cubicBezTo>
                  <a:cubicBezTo>
                    <a:pt x="15724" y="302"/>
                    <a:pt x="9687" y="4528"/>
                    <a:pt x="6367" y="8150"/>
                  </a:cubicBezTo>
                  <a:cubicBezTo>
                    <a:pt x="1237" y="13885"/>
                    <a:pt x="-876" y="21733"/>
                    <a:pt x="331" y="32298"/>
                  </a:cubicBezTo>
                  <a:cubicBezTo>
                    <a:pt x="3953" y="71538"/>
                    <a:pt x="9386" y="116815"/>
                    <a:pt x="28400" y="159980"/>
                  </a:cubicBezTo>
                  <a:cubicBezTo>
                    <a:pt x="47415" y="202239"/>
                    <a:pt x="78502" y="234536"/>
                    <a:pt x="120455" y="255666"/>
                  </a:cubicBezTo>
                  <a:cubicBezTo>
                    <a:pt x="158484" y="274682"/>
                    <a:pt x="199532" y="281021"/>
                    <a:pt x="238165" y="285851"/>
                  </a:cubicBezTo>
                  <a:cubicBezTo>
                    <a:pt x="246616" y="286756"/>
                    <a:pt x="252954" y="287662"/>
                    <a:pt x="258387" y="287662"/>
                  </a:cubicBezTo>
                  <a:cubicBezTo>
                    <a:pt x="264423" y="287662"/>
                    <a:pt x="272874" y="287058"/>
                    <a:pt x="279212" y="280417"/>
                  </a:cubicBezTo>
                  <a:cubicBezTo>
                    <a:pt x="287059" y="272267"/>
                    <a:pt x="287362" y="259892"/>
                    <a:pt x="287059" y="240271"/>
                  </a:cubicBezTo>
                  <a:cubicBezTo>
                    <a:pt x="287663" y="222462"/>
                    <a:pt x="284041" y="203446"/>
                    <a:pt x="280721" y="187448"/>
                  </a:cubicBezTo>
                  <a:close/>
                  <a:moveTo>
                    <a:pt x="33229" y="12074"/>
                  </a:moveTo>
                  <a:cubicBezTo>
                    <a:pt x="33531" y="12074"/>
                    <a:pt x="33531" y="12074"/>
                    <a:pt x="33833" y="12074"/>
                  </a:cubicBezTo>
                  <a:cubicBezTo>
                    <a:pt x="34135" y="12074"/>
                    <a:pt x="34437" y="12074"/>
                    <a:pt x="34437" y="12074"/>
                  </a:cubicBezTo>
                  <a:cubicBezTo>
                    <a:pt x="34135" y="12074"/>
                    <a:pt x="33531" y="12074"/>
                    <a:pt x="33229" y="12074"/>
                  </a:cubicBezTo>
                  <a:close/>
                  <a:moveTo>
                    <a:pt x="258084" y="274984"/>
                  </a:moveTo>
                  <a:cubicBezTo>
                    <a:pt x="258084" y="274984"/>
                    <a:pt x="258084" y="274984"/>
                    <a:pt x="258084" y="274984"/>
                  </a:cubicBezTo>
                  <a:cubicBezTo>
                    <a:pt x="258084" y="274984"/>
                    <a:pt x="258387" y="274984"/>
                    <a:pt x="258387" y="274984"/>
                  </a:cubicBezTo>
                  <a:cubicBezTo>
                    <a:pt x="258387" y="274984"/>
                    <a:pt x="258387" y="274984"/>
                    <a:pt x="258084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361AB9D3-CFBF-A24F-8BB4-DB21FC9D1799}"/>
                </a:ext>
              </a:extLst>
            </p:cNvPr>
            <p:cNvSpPr/>
            <p:nvPr/>
          </p:nvSpPr>
          <p:spPr>
            <a:xfrm>
              <a:off x="11303178" y="933315"/>
              <a:ext cx="286303" cy="286756"/>
            </a:xfrm>
            <a:custGeom>
              <a:avLst/>
              <a:gdLst>
                <a:gd name="connsiteX0" fmla="*/ 260347 w 286303"/>
                <a:gd name="connsiteY0" fmla="*/ 0 h 286756"/>
                <a:gd name="connsiteX1" fmla="*/ 253104 w 286303"/>
                <a:gd name="connsiteY1" fmla="*/ 302 h 286756"/>
                <a:gd name="connsiteX2" fmla="*/ 129961 w 286303"/>
                <a:gd name="connsiteY2" fmla="*/ 26261 h 286756"/>
                <a:gd name="connsiteX3" fmla="*/ 28248 w 286303"/>
                <a:gd name="connsiteY3" fmla="*/ 124362 h 286756"/>
                <a:gd name="connsiteX4" fmla="*/ 783 w 286303"/>
                <a:gd name="connsiteY4" fmla="*/ 238159 h 286756"/>
                <a:gd name="connsiteX5" fmla="*/ 6819 w 286303"/>
                <a:gd name="connsiteY5" fmla="*/ 277701 h 286756"/>
                <a:gd name="connsiteX6" fmla="*/ 43339 w 286303"/>
                <a:gd name="connsiteY6" fmla="*/ 286756 h 286756"/>
                <a:gd name="connsiteX7" fmla="*/ 56921 w 286303"/>
                <a:gd name="connsiteY7" fmla="*/ 286756 h 286756"/>
                <a:gd name="connsiteX8" fmla="*/ 56921 w 286303"/>
                <a:gd name="connsiteY8" fmla="*/ 286756 h 286756"/>
                <a:gd name="connsiteX9" fmla="*/ 56921 w 286303"/>
                <a:gd name="connsiteY9" fmla="*/ 286756 h 286756"/>
                <a:gd name="connsiteX10" fmla="*/ 156522 w 286303"/>
                <a:gd name="connsiteY10" fmla="*/ 262910 h 286756"/>
                <a:gd name="connsiteX11" fmla="*/ 248274 w 286303"/>
                <a:gd name="connsiteY11" fmla="*/ 183222 h 286756"/>
                <a:gd name="connsiteX12" fmla="*/ 286304 w 286303"/>
                <a:gd name="connsiteY12" fmla="*/ 29279 h 286756"/>
                <a:gd name="connsiteX13" fmla="*/ 279663 w 286303"/>
                <a:gd name="connsiteY13" fmla="*/ 6641 h 286756"/>
                <a:gd name="connsiteX14" fmla="*/ 260347 w 286303"/>
                <a:gd name="connsiteY14" fmla="*/ 0 h 286756"/>
                <a:gd name="connsiteX15" fmla="*/ 43339 w 286303"/>
                <a:gd name="connsiteY15" fmla="*/ 274682 h 286756"/>
                <a:gd name="connsiteX16" fmla="*/ 42434 w 286303"/>
                <a:gd name="connsiteY16" fmla="*/ 274682 h 286756"/>
                <a:gd name="connsiteX17" fmla="*/ 44244 w 286303"/>
                <a:gd name="connsiteY17" fmla="*/ 274682 h 286756"/>
                <a:gd name="connsiteX18" fmla="*/ 43339 w 286303"/>
                <a:gd name="connsiteY18" fmla="*/ 274682 h 286756"/>
                <a:gd name="connsiteX19" fmla="*/ 260045 w 286303"/>
                <a:gd name="connsiteY19" fmla="*/ 12074 h 286756"/>
                <a:gd name="connsiteX20" fmla="*/ 260045 w 286303"/>
                <a:gd name="connsiteY20" fmla="*/ 12074 h 286756"/>
                <a:gd name="connsiteX21" fmla="*/ 261856 w 286303"/>
                <a:gd name="connsiteY21" fmla="*/ 12074 h 286756"/>
                <a:gd name="connsiteX22" fmla="*/ 260045 w 286303"/>
                <a:gd name="connsiteY22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303" h="286756">
                  <a:moveTo>
                    <a:pt x="260347" y="0"/>
                  </a:moveTo>
                  <a:cubicBezTo>
                    <a:pt x="258235" y="0"/>
                    <a:pt x="255820" y="0"/>
                    <a:pt x="253104" y="302"/>
                  </a:cubicBezTo>
                  <a:cubicBezTo>
                    <a:pt x="210547" y="3924"/>
                    <a:pt x="169198" y="9055"/>
                    <a:pt x="129961" y="26261"/>
                  </a:cubicBezTo>
                  <a:cubicBezTo>
                    <a:pt x="81670" y="47390"/>
                    <a:pt x="48470" y="79386"/>
                    <a:pt x="28248" y="124362"/>
                  </a:cubicBezTo>
                  <a:cubicBezTo>
                    <a:pt x="12252" y="159678"/>
                    <a:pt x="2895" y="198013"/>
                    <a:pt x="783" y="238159"/>
                  </a:cubicBezTo>
                  <a:cubicBezTo>
                    <a:pt x="-424" y="256571"/>
                    <a:pt x="-1330" y="268947"/>
                    <a:pt x="6819" y="277701"/>
                  </a:cubicBezTo>
                  <a:cubicBezTo>
                    <a:pt x="14667" y="286152"/>
                    <a:pt x="26739" y="286756"/>
                    <a:pt x="43339" y="286756"/>
                  </a:cubicBezTo>
                  <a:cubicBezTo>
                    <a:pt x="47262" y="286756"/>
                    <a:pt x="51790" y="286756"/>
                    <a:pt x="56921" y="286756"/>
                  </a:cubicBezTo>
                  <a:lnTo>
                    <a:pt x="56921" y="286756"/>
                  </a:lnTo>
                  <a:lnTo>
                    <a:pt x="56921" y="286756"/>
                  </a:lnTo>
                  <a:cubicBezTo>
                    <a:pt x="86801" y="285851"/>
                    <a:pt x="124226" y="276795"/>
                    <a:pt x="156522" y="262910"/>
                  </a:cubicBezTo>
                  <a:cubicBezTo>
                    <a:pt x="196663" y="245705"/>
                    <a:pt x="227449" y="218840"/>
                    <a:pt x="248274" y="183222"/>
                  </a:cubicBezTo>
                  <a:cubicBezTo>
                    <a:pt x="272722" y="141265"/>
                    <a:pt x="284493" y="93875"/>
                    <a:pt x="286304" y="29279"/>
                  </a:cubicBezTo>
                  <a:cubicBezTo>
                    <a:pt x="286304" y="22035"/>
                    <a:pt x="285700" y="12979"/>
                    <a:pt x="279663" y="6641"/>
                  </a:cubicBezTo>
                  <a:cubicBezTo>
                    <a:pt x="273929" y="604"/>
                    <a:pt x="265780" y="0"/>
                    <a:pt x="260347" y="0"/>
                  </a:cubicBezTo>
                  <a:close/>
                  <a:moveTo>
                    <a:pt x="43339" y="274682"/>
                  </a:moveTo>
                  <a:cubicBezTo>
                    <a:pt x="43037" y="274682"/>
                    <a:pt x="42735" y="274682"/>
                    <a:pt x="42434" y="274682"/>
                  </a:cubicBezTo>
                  <a:cubicBezTo>
                    <a:pt x="43037" y="274682"/>
                    <a:pt x="43641" y="274682"/>
                    <a:pt x="44244" y="274682"/>
                  </a:cubicBezTo>
                  <a:cubicBezTo>
                    <a:pt x="43943" y="274682"/>
                    <a:pt x="43641" y="274682"/>
                    <a:pt x="43339" y="274682"/>
                  </a:cubicBezTo>
                  <a:close/>
                  <a:moveTo>
                    <a:pt x="260045" y="12074"/>
                  </a:moveTo>
                  <a:cubicBezTo>
                    <a:pt x="260045" y="12074"/>
                    <a:pt x="260045" y="12074"/>
                    <a:pt x="260045" y="12074"/>
                  </a:cubicBezTo>
                  <a:cubicBezTo>
                    <a:pt x="260951" y="12074"/>
                    <a:pt x="261253" y="12074"/>
                    <a:pt x="261856" y="12074"/>
                  </a:cubicBezTo>
                  <a:cubicBezTo>
                    <a:pt x="261253" y="12074"/>
                    <a:pt x="260649" y="12074"/>
                    <a:pt x="260045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604B6AE7-16E9-EC40-8917-8CBAB89A34CF}"/>
                </a:ext>
              </a:extLst>
            </p:cNvPr>
            <p:cNvSpPr/>
            <p:nvPr/>
          </p:nvSpPr>
          <p:spPr>
            <a:xfrm>
              <a:off x="10985630" y="624826"/>
              <a:ext cx="286337" cy="289472"/>
            </a:xfrm>
            <a:custGeom>
              <a:avLst/>
              <a:gdLst>
                <a:gd name="connsiteX0" fmla="*/ 24962 w 286337"/>
                <a:gd name="connsiteY0" fmla="*/ 289473 h 289472"/>
                <a:gd name="connsiteX1" fmla="*/ 30697 w 286337"/>
                <a:gd name="connsiteY1" fmla="*/ 289171 h 289472"/>
                <a:gd name="connsiteX2" fmla="*/ 147199 w 286337"/>
                <a:gd name="connsiteY2" fmla="*/ 267438 h 289472"/>
                <a:gd name="connsiteX3" fmla="*/ 228388 w 286337"/>
                <a:gd name="connsiteY3" fmla="*/ 212501 h 289472"/>
                <a:gd name="connsiteX4" fmla="*/ 286337 w 286337"/>
                <a:gd name="connsiteY4" fmla="*/ 47994 h 289472"/>
                <a:gd name="connsiteX5" fmla="*/ 286337 w 286337"/>
                <a:gd name="connsiteY5" fmla="*/ 47692 h 289472"/>
                <a:gd name="connsiteX6" fmla="*/ 286337 w 286337"/>
                <a:gd name="connsiteY6" fmla="*/ 47390 h 289472"/>
                <a:gd name="connsiteX7" fmla="*/ 286337 w 286337"/>
                <a:gd name="connsiteY7" fmla="*/ 26865 h 289472"/>
                <a:gd name="connsiteX8" fmla="*/ 261287 w 286337"/>
                <a:gd name="connsiteY8" fmla="*/ 0 h 289472"/>
                <a:gd name="connsiteX9" fmla="*/ 257363 w 286337"/>
                <a:gd name="connsiteY9" fmla="*/ 302 h 289472"/>
                <a:gd name="connsiteX10" fmla="*/ 136635 w 286337"/>
                <a:gd name="connsiteY10" fmla="*/ 24148 h 289472"/>
                <a:gd name="connsiteX11" fmla="*/ 30999 w 286337"/>
                <a:gd name="connsiteY11" fmla="*/ 121645 h 289472"/>
                <a:gd name="connsiteX12" fmla="*/ 213 w 286337"/>
                <a:gd name="connsiteY12" fmla="*/ 260194 h 289472"/>
                <a:gd name="connsiteX13" fmla="*/ 6249 w 286337"/>
                <a:gd name="connsiteY13" fmla="*/ 283134 h 289472"/>
                <a:gd name="connsiteX14" fmla="*/ 24962 w 286337"/>
                <a:gd name="connsiteY14" fmla="*/ 289473 h 289472"/>
                <a:gd name="connsiteX15" fmla="*/ 261287 w 286337"/>
                <a:gd name="connsiteY15" fmla="*/ 12074 h 289472"/>
                <a:gd name="connsiteX16" fmla="*/ 261890 w 286337"/>
                <a:gd name="connsiteY16" fmla="*/ 12074 h 289472"/>
                <a:gd name="connsiteX17" fmla="*/ 258570 w 286337"/>
                <a:gd name="connsiteY17" fmla="*/ 12074 h 289472"/>
                <a:gd name="connsiteX18" fmla="*/ 261287 w 286337"/>
                <a:gd name="connsiteY18" fmla="*/ 12074 h 289472"/>
                <a:gd name="connsiteX19" fmla="*/ 26471 w 286337"/>
                <a:gd name="connsiteY19" fmla="*/ 277399 h 289472"/>
                <a:gd name="connsiteX20" fmla="*/ 25264 w 286337"/>
                <a:gd name="connsiteY20" fmla="*/ 277399 h 289472"/>
                <a:gd name="connsiteX21" fmla="*/ 25264 w 286337"/>
                <a:gd name="connsiteY21" fmla="*/ 277399 h 289472"/>
                <a:gd name="connsiteX22" fmla="*/ 26471 w 286337"/>
                <a:gd name="connsiteY22" fmla="*/ 277399 h 28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337" h="289472">
                  <a:moveTo>
                    <a:pt x="24962" y="289473"/>
                  </a:moveTo>
                  <a:cubicBezTo>
                    <a:pt x="26773" y="289473"/>
                    <a:pt x="28584" y="289473"/>
                    <a:pt x="30697" y="289171"/>
                  </a:cubicBezTo>
                  <a:cubicBezTo>
                    <a:pt x="72348" y="285549"/>
                    <a:pt x="110075" y="281323"/>
                    <a:pt x="147199" y="267438"/>
                  </a:cubicBezTo>
                  <a:cubicBezTo>
                    <a:pt x="180701" y="254458"/>
                    <a:pt x="207261" y="236347"/>
                    <a:pt x="228388" y="212501"/>
                  </a:cubicBezTo>
                  <a:cubicBezTo>
                    <a:pt x="273963" y="160885"/>
                    <a:pt x="283319" y="97497"/>
                    <a:pt x="286337" y="47994"/>
                  </a:cubicBezTo>
                  <a:lnTo>
                    <a:pt x="286337" y="47692"/>
                  </a:lnTo>
                  <a:lnTo>
                    <a:pt x="286337" y="47390"/>
                  </a:lnTo>
                  <a:lnTo>
                    <a:pt x="286337" y="26865"/>
                  </a:lnTo>
                  <a:cubicBezTo>
                    <a:pt x="286337" y="10565"/>
                    <a:pt x="276679" y="0"/>
                    <a:pt x="261287" y="0"/>
                  </a:cubicBezTo>
                  <a:cubicBezTo>
                    <a:pt x="260079" y="0"/>
                    <a:pt x="258570" y="0"/>
                    <a:pt x="257363" y="302"/>
                  </a:cubicBezTo>
                  <a:cubicBezTo>
                    <a:pt x="219636" y="3622"/>
                    <a:pt x="176777" y="7546"/>
                    <a:pt x="136635" y="24148"/>
                  </a:cubicBezTo>
                  <a:cubicBezTo>
                    <a:pt x="88344" y="43768"/>
                    <a:pt x="52730" y="76670"/>
                    <a:pt x="30999" y="121645"/>
                  </a:cubicBezTo>
                  <a:cubicBezTo>
                    <a:pt x="8664" y="167526"/>
                    <a:pt x="3231" y="217029"/>
                    <a:pt x="213" y="260194"/>
                  </a:cubicBezTo>
                  <a:cubicBezTo>
                    <a:pt x="-391" y="267438"/>
                    <a:pt x="-89" y="276493"/>
                    <a:pt x="6249" y="283134"/>
                  </a:cubicBezTo>
                  <a:cubicBezTo>
                    <a:pt x="12587" y="289473"/>
                    <a:pt x="21944" y="289473"/>
                    <a:pt x="24962" y="289473"/>
                  </a:cubicBezTo>
                  <a:close/>
                  <a:moveTo>
                    <a:pt x="261287" y="12074"/>
                  </a:moveTo>
                  <a:cubicBezTo>
                    <a:pt x="261588" y="12074"/>
                    <a:pt x="261588" y="12074"/>
                    <a:pt x="261890" y="12074"/>
                  </a:cubicBezTo>
                  <a:cubicBezTo>
                    <a:pt x="260985" y="12074"/>
                    <a:pt x="259778" y="12074"/>
                    <a:pt x="258570" y="12074"/>
                  </a:cubicBezTo>
                  <a:cubicBezTo>
                    <a:pt x="259476" y="12074"/>
                    <a:pt x="260381" y="12074"/>
                    <a:pt x="261287" y="12074"/>
                  </a:cubicBezTo>
                  <a:close/>
                  <a:moveTo>
                    <a:pt x="26471" y="277399"/>
                  </a:moveTo>
                  <a:cubicBezTo>
                    <a:pt x="26169" y="277399"/>
                    <a:pt x="25566" y="277399"/>
                    <a:pt x="25264" y="277399"/>
                  </a:cubicBezTo>
                  <a:cubicBezTo>
                    <a:pt x="25264" y="277399"/>
                    <a:pt x="25264" y="277399"/>
                    <a:pt x="25264" y="277399"/>
                  </a:cubicBezTo>
                  <a:cubicBezTo>
                    <a:pt x="25264" y="277399"/>
                    <a:pt x="25868" y="277399"/>
                    <a:pt x="26471" y="27739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98D813D1-F582-5D43-BFBC-6B8C7823F76A}"/>
                </a:ext>
              </a:extLst>
            </p:cNvPr>
            <p:cNvSpPr/>
            <p:nvPr/>
          </p:nvSpPr>
          <p:spPr>
            <a:xfrm>
              <a:off x="10671650" y="1251766"/>
              <a:ext cx="286728" cy="286756"/>
            </a:xfrm>
            <a:custGeom>
              <a:avLst/>
              <a:gdLst>
                <a:gd name="connsiteX0" fmla="*/ 87226 w 286728"/>
                <a:gd name="connsiteY0" fmla="*/ 237555 h 286756"/>
                <a:gd name="connsiteX1" fmla="*/ 254736 w 286728"/>
                <a:gd name="connsiteY1" fmla="*/ 286756 h 286756"/>
                <a:gd name="connsiteX2" fmla="*/ 256546 w 286728"/>
                <a:gd name="connsiteY2" fmla="*/ 286756 h 286756"/>
                <a:gd name="connsiteX3" fmla="*/ 286728 w 286728"/>
                <a:gd name="connsiteY3" fmla="*/ 254458 h 286756"/>
                <a:gd name="connsiteX4" fmla="*/ 286728 w 286728"/>
                <a:gd name="connsiteY4" fmla="*/ 254156 h 286756"/>
                <a:gd name="connsiteX5" fmla="*/ 286728 w 286728"/>
                <a:gd name="connsiteY5" fmla="*/ 253855 h 286756"/>
                <a:gd name="connsiteX6" fmla="*/ 286427 w 286728"/>
                <a:gd name="connsiteY6" fmla="*/ 247516 h 286756"/>
                <a:gd name="connsiteX7" fmla="*/ 286427 w 286728"/>
                <a:gd name="connsiteY7" fmla="*/ 242384 h 286756"/>
                <a:gd name="connsiteX8" fmla="*/ 286427 w 286728"/>
                <a:gd name="connsiteY8" fmla="*/ 242384 h 286756"/>
                <a:gd name="connsiteX9" fmla="*/ 286427 w 286728"/>
                <a:gd name="connsiteY9" fmla="*/ 242083 h 286756"/>
                <a:gd name="connsiteX10" fmla="*/ 274354 w 286728"/>
                <a:gd name="connsiteY10" fmla="*/ 167526 h 286756"/>
                <a:gd name="connsiteX11" fmla="*/ 201615 w 286728"/>
                <a:gd name="connsiteY11" fmla="*/ 51616 h 286756"/>
                <a:gd name="connsiteX12" fmla="*/ 30484 w 286728"/>
                <a:gd name="connsiteY12" fmla="*/ 0 h 286756"/>
                <a:gd name="connsiteX13" fmla="*/ 26560 w 286728"/>
                <a:gd name="connsiteY13" fmla="*/ 0 h 286756"/>
                <a:gd name="connsiteX14" fmla="*/ 0 w 286728"/>
                <a:gd name="connsiteY14" fmla="*/ 31090 h 286756"/>
                <a:gd name="connsiteX15" fmla="*/ 18109 w 286728"/>
                <a:gd name="connsiteY15" fmla="*/ 137341 h 286756"/>
                <a:gd name="connsiteX16" fmla="*/ 87226 w 286728"/>
                <a:gd name="connsiteY16" fmla="*/ 237555 h 286756"/>
                <a:gd name="connsiteX17" fmla="*/ 257150 w 286728"/>
                <a:gd name="connsiteY17" fmla="*/ 274682 h 286756"/>
                <a:gd name="connsiteX18" fmla="*/ 256546 w 286728"/>
                <a:gd name="connsiteY18" fmla="*/ 274682 h 286756"/>
                <a:gd name="connsiteX19" fmla="*/ 254736 w 286728"/>
                <a:gd name="connsiteY19" fmla="*/ 274682 h 286756"/>
                <a:gd name="connsiteX20" fmla="*/ 257150 w 286728"/>
                <a:gd name="connsiteY20" fmla="*/ 274682 h 286756"/>
                <a:gd name="connsiteX21" fmla="*/ 26862 w 286728"/>
                <a:gd name="connsiteY21" fmla="*/ 12376 h 286756"/>
                <a:gd name="connsiteX22" fmla="*/ 27164 w 286728"/>
                <a:gd name="connsiteY22" fmla="*/ 12376 h 286756"/>
                <a:gd name="connsiteX23" fmla="*/ 25956 w 286728"/>
                <a:gd name="connsiteY23" fmla="*/ 12376 h 286756"/>
                <a:gd name="connsiteX24" fmla="*/ 26862 w 286728"/>
                <a:gd name="connsiteY24" fmla="*/ 12376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728" h="286756">
                  <a:moveTo>
                    <a:pt x="87226" y="237555"/>
                  </a:moveTo>
                  <a:cubicBezTo>
                    <a:pt x="132499" y="270155"/>
                    <a:pt x="187430" y="286152"/>
                    <a:pt x="254736" y="286756"/>
                  </a:cubicBezTo>
                  <a:cubicBezTo>
                    <a:pt x="255339" y="286756"/>
                    <a:pt x="255943" y="286756"/>
                    <a:pt x="256546" y="286756"/>
                  </a:cubicBezTo>
                  <a:cubicBezTo>
                    <a:pt x="280692" y="286756"/>
                    <a:pt x="286125" y="274380"/>
                    <a:pt x="286728" y="254458"/>
                  </a:cubicBezTo>
                  <a:lnTo>
                    <a:pt x="286728" y="254156"/>
                  </a:lnTo>
                  <a:lnTo>
                    <a:pt x="286728" y="253855"/>
                  </a:lnTo>
                  <a:cubicBezTo>
                    <a:pt x="286728" y="251742"/>
                    <a:pt x="286728" y="249629"/>
                    <a:pt x="286427" y="247516"/>
                  </a:cubicBezTo>
                  <a:cubicBezTo>
                    <a:pt x="286427" y="245705"/>
                    <a:pt x="286427" y="243894"/>
                    <a:pt x="286427" y="242384"/>
                  </a:cubicBezTo>
                  <a:lnTo>
                    <a:pt x="286427" y="242384"/>
                  </a:lnTo>
                  <a:lnTo>
                    <a:pt x="286427" y="242083"/>
                  </a:lnTo>
                  <a:cubicBezTo>
                    <a:pt x="285521" y="217029"/>
                    <a:pt x="281598" y="192278"/>
                    <a:pt x="274354" y="167526"/>
                  </a:cubicBezTo>
                  <a:cubicBezTo>
                    <a:pt x="258659" y="112891"/>
                    <a:pt x="236022" y="76971"/>
                    <a:pt x="201615" y="51616"/>
                  </a:cubicBezTo>
                  <a:cubicBezTo>
                    <a:pt x="156946" y="18715"/>
                    <a:pt x="104128" y="2717"/>
                    <a:pt x="30484" y="0"/>
                  </a:cubicBezTo>
                  <a:cubicBezTo>
                    <a:pt x="28975" y="0"/>
                    <a:pt x="27767" y="0"/>
                    <a:pt x="26560" y="0"/>
                  </a:cubicBezTo>
                  <a:cubicBezTo>
                    <a:pt x="2113" y="0"/>
                    <a:pt x="0" y="15394"/>
                    <a:pt x="0" y="31090"/>
                  </a:cubicBezTo>
                  <a:cubicBezTo>
                    <a:pt x="302" y="67916"/>
                    <a:pt x="6338" y="103836"/>
                    <a:pt x="18109" y="137341"/>
                  </a:cubicBezTo>
                  <a:cubicBezTo>
                    <a:pt x="33804" y="183222"/>
                    <a:pt x="55837" y="214916"/>
                    <a:pt x="87226" y="237555"/>
                  </a:cubicBezTo>
                  <a:close/>
                  <a:moveTo>
                    <a:pt x="257150" y="274682"/>
                  </a:moveTo>
                  <a:cubicBezTo>
                    <a:pt x="256848" y="274682"/>
                    <a:pt x="256848" y="274682"/>
                    <a:pt x="256546" y="274682"/>
                  </a:cubicBezTo>
                  <a:cubicBezTo>
                    <a:pt x="255943" y="274682"/>
                    <a:pt x="255339" y="274682"/>
                    <a:pt x="254736" y="274682"/>
                  </a:cubicBezTo>
                  <a:cubicBezTo>
                    <a:pt x="255641" y="274682"/>
                    <a:pt x="256546" y="274682"/>
                    <a:pt x="257150" y="274682"/>
                  </a:cubicBezTo>
                  <a:close/>
                  <a:moveTo>
                    <a:pt x="26862" y="12376"/>
                  </a:moveTo>
                  <a:cubicBezTo>
                    <a:pt x="26862" y="12376"/>
                    <a:pt x="27164" y="12376"/>
                    <a:pt x="27164" y="12376"/>
                  </a:cubicBezTo>
                  <a:cubicBezTo>
                    <a:pt x="26560" y="12376"/>
                    <a:pt x="26258" y="12376"/>
                    <a:pt x="25956" y="12376"/>
                  </a:cubicBezTo>
                  <a:cubicBezTo>
                    <a:pt x="26258" y="12376"/>
                    <a:pt x="26560" y="12376"/>
                    <a:pt x="26862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F55ED872-99F4-FC4A-BFED-FC502C42FE41}"/>
                </a:ext>
              </a:extLst>
            </p:cNvPr>
            <p:cNvSpPr/>
            <p:nvPr/>
          </p:nvSpPr>
          <p:spPr>
            <a:xfrm>
              <a:off x="11302377" y="905"/>
              <a:ext cx="286879" cy="286454"/>
            </a:xfrm>
            <a:custGeom>
              <a:avLst/>
              <a:gdLst>
                <a:gd name="connsiteX0" fmla="*/ 33275 w 286879"/>
                <a:gd name="connsiteY0" fmla="*/ 286454 h 286454"/>
                <a:gd name="connsiteX1" fmla="*/ 36595 w 286879"/>
                <a:gd name="connsiteY1" fmla="*/ 286454 h 286454"/>
                <a:gd name="connsiteX2" fmla="*/ 118087 w 286879"/>
                <a:gd name="connsiteY2" fmla="*/ 274380 h 286454"/>
                <a:gd name="connsiteX3" fmla="*/ 255414 w 286879"/>
                <a:gd name="connsiteY3" fmla="*/ 169941 h 286454"/>
                <a:gd name="connsiteX4" fmla="*/ 286803 w 286879"/>
                <a:gd name="connsiteY4" fmla="*/ 35618 h 286454"/>
                <a:gd name="connsiteX5" fmla="*/ 280163 w 286879"/>
                <a:gd name="connsiteY5" fmla="*/ 7546 h 286454"/>
                <a:gd name="connsiteX6" fmla="*/ 251490 w 286879"/>
                <a:gd name="connsiteY6" fmla="*/ 0 h 286454"/>
                <a:gd name="connsiteX7" fmla="*/ 147363 w 286879"/>
                <a:gd name="connsiteY7" fmla="*/ 18111 h 286454"/>
                <a:gd name="connsiteX8" fmla="*/ 42933 w 286879"/>
                <a:gd name="connsiteY8" fmla="*/ 96592 h 286454"/>
                <a:gd name="connsiteX9" fmla="*/ 678 w 286879"/>
                <a:gd name="connsiteY9" fmla="*/ 241781 h 286454"/>
                <a:gd name="connsiteX10" fmla="*/ 377 w 286879"/>
                <a:gd name="connsiteY10" fmla="*/ 245403 h 286454"/>
                <a:gd name="connsiteX11" fmla="*/ 75 w 286879"/>
                <a:gd name="connsiteY11" fmla="*/ 248120 h 286454"/>
                <a:gd name="connsiteX12" fmla="*/ 75 w 286879"/>
                <a:gd name="connsiteY12" fmla="*/ 248723 h 286454"/>
                <a:gd name="connsiteX13" fmla="*/ 75 w 286879"/>
                <a:gd name="connsiteY13" fmla="*/ 249327 h 286454"/>
                <a:gd name="connsiteX14" fmla="*/ 7017 w 286879"/>
                <a:gd name="connsiteY14" fmla="*/ 279210 h 286454"/>
                <a:gd name="connsiteX15" fmla="*/ 33275 w 286879"/>
                <a:gd name="connsiteY15" fmla="*/ 286454 h 286454"/>
                <a:gd name="connsiteX16" fmla="*/ 36595 w 286879"/>
                <a:gd name="connsiteY16" fmla="*/ 274380 h 286454"/>
                <a:gd name="connsiteX17" fmla="*/ 33577 w 286879"/>
                <a:gd name="connsiteY17" fmla="*/ 274380 h 286454"/>
                <a:gd name="connsiteX18" fmla="*/ 33275 w 286879"/>
                <a:gd name="connsiteY18" fmla="*/ 274380 h 286454"/>
                <a:gd name="connsiteX19" fmla="*/ 36595 w 286879"/>
                <a:gd name="connsiteY19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9" h="286454">
                  <a:moveTo>
                    <a:pt x="33275" y="286454"/>
                  </a:moveTo>
                  <a:cubicBezTo>
                    <a:pt x="34181" y="286454"/>
                    <a:pt x="35388" y="286454"/>
                    <a:pt x="36595" y="286454"/>
                  </a:cubicBezTo>
                  <a:cubicBezTo>
                    <a:pt x="63155" y="285851"/>
                    <a:pt x="90319" y="281625"/>
                    <a:pt x="118087" y="274380"/>
                  </a:cubicBezTo>
                  <a:cubicBezTo>
                    <a:pt x="184185" y="256571"/>
                    <a:pt x="229155" y="222462"/>
                    <a:pt x="255414" y="169941"/>
                  </a:cubicBezTo>
                  <a:cubicBezTo>
                    <a:pt x="275334" y="130097"/>
                    <a:pt x="285596" y="86027"/>
                    <a:pt x="286803" y="35618"/>
                  </a:cubicBezTo>
                  <a:cubicBezTo>
                    <a:pt x="287105" y="24450"/>
                    <a:pt x="286803" y="14489"/>
                    <a:pt x="280163" y="7546"/>
                  </a:cubicBezTo>
                  <a:cubicBezTo>
                    <a:pt x="273221" y="604"/>
                    <a:pt x="263563" y="0"/>
                    <a:pt x="251490" y="0"/>
                  </a:cubicBezTo>
                  <a:cubicBezTo>
                    <a:pt x="217385" y="0"/>
                    <a:pt x="182072" y="6037"/>
                    <a:pt x="147363" y="18111"/>
                  </a:cubicBezTo>
                  <a:cubicBezTo>
                    <a:pt x="99977" y="34411"/>
                    <a:pt x="65570" y="60068"/>
                    <a:pt x="42933" y="96592"/>
                  </a:cubicBezTo>
                  <a:cubicBezTo>
                    <a:pt x="17882" y="136134"/>
                    <a:pt x="4300" y="182317"/>
                    <a:pt x="678" y="241781"/>
                  </a:cubicBezTo>
                  <a:cubicBezTo>
                    <a:pt x="377" y="243290"/>
                    <a:pt x="377" y="244497"/>
                    <a:pt x="377" y="245403"/>
                  </a:cubicBezTo>
                  <a:cubicBezTo>
                    <a:pt x="377" y="246308"/>
                    <a:pt x="377" y="247214"/>
                    <a:pt x="75" y="248120"/>
                  </a:cubicBezTo>
                  <a:lnTo>
                    <a:pt x="75" y="248723"/>
                  </a:lnTo>
                  <a:lnTo>
                    <a:pt x="75" y="249327"/>
                  </a:lnTo>
                  <a:cubicBezTo>
                    <a:pt x="-227" y="262306"/>
                    <a:pt x="75" y="271966"/>
                    <a:pt x="7017" y="279210"/>
                  </a:cubicBezTo>
                  <a:cubicBezTo>
                    <a:pt x="13657" y="285851"/>
                    <a:pt x="23315" y="286454"/>
                    <a:pt x="33275" y="286454"/>
                  </a:cubicBezTo>
                  <a:close/>
                  <a:moveTo>
                    <a:pt x="36595" y="274380"/>
                  </a:moveTo>
                  <a:cubicBezTo>
                    <a:pt x="35388" y="274380"/>
                    <a:pt x="34482" y="274380"/>
                    <a:pt x="33577" y="274380"/>
                  </a:cubicBezTo>
                  <a:cubicBezTo>
                    <a:pt x="33577" y="274380"/>
                    <a:pt x="33275" y="274380"/>
                    <a:pt x="33275" y="274380"/>
                  </a:cubicBezTo>
                  <a:cubicBezTo>
                    <a:pt x="34181" y="274380"/>
                    <a:pt x="35388" y="274380"/>
                    <a:pt x="36595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638AA469-6DDD-CC40-8D6D-D8FF449736C2}"/>
                </a:ext>
              </a:extLst>
            </p:cNvPr>
            <p:cNvSpPr/>
            <p:nvPr/>
          </p:nvSpPr>
          <p:spPr>
            <a:xfrm>
              <a:off x="11616536" y="933617"/>
              <a:ext cx="287139" cy="287058"/>
            </a:xfrm>
            <a:custGeom>
              <a:avLst/>
              <a:gdLst>
                <a:gd name="connsiteX0" fmla="*/ 35423 w 287139"/>
                <a:gd name="connsiteY0" fmla="*/ 287058 h 287058"/>
                <a:gd name="connsiteX1" fmla="*/ 45986 w 287139"/>
                <a:gd name="connsiteY1" fmla="*/ 287058 h 287058"/>
                <a:gd name="connsiteX2" fmla="*/ 48702 w 287139"/>
                <a:gd name="connsiteY2" fmla="*/ 287058 h 287058"/>
                <a:gd name="connsiteX3" fmla="*/ 49306 w 287139"/>
                <a:gd name="connsiteY3" fmla="*/ 286756 h 287058"/>
                <a:gd name="connsiteX4" fmla="*/ 53230 w 287139"/>
                <a:gd name="connsiteY4" fmla="*/ 286756 h 287058"/>
                <a:gd name="connsiteX5" fmla="*/ 53230 w 287139"/>
                <a:gd name="connsiteY5" fmla="*/ 286756 h 287058"/>
                <a:gd name="connsiteX6" fmla="*/ 53230 w 287139"/>
                <a:gd name="connsiteY6" fmla="*/ 286756 h 287058"/>
                <a:gd name="connsiteX7" fmla="*/ 151623 w 287139"/>
                <a:gd name="connsiteY7" fmla="*/ 265023 h 287058"/>
                <a:gd name="connsiteX8" fmla="*/ 248809 w 287139"/>
                <a:gd name="connsiteY8" fmla="*/ 185033 h 287058"/>
                <a:gd name="connsiteX9" fmla="*/ 287140 w 287139"/>
                <a:gd name="connsiteY9" fmla="*/ 31090 h 287058"/>
                <a:gd name="connsiteX10" fmla="*/ 281405 w 287139"/>
                <a:gd name="connsiteY10" fmla="*/ 8754 h 287058"/>
                <a:gd name="connsiteX11" fmla="*/ 259675 w 287139"/>
                <a:gd name="connsiteY11" fmla="*/ 0 h 287058"/>
                <a:gd name="connsiteX12" fmla="*/ 250921 w 287139"/>
                <a:gd name="connsiteY12" fmla="*/ 604 h 287058"/>
                <a:gd name="connsiteX13" fmla="*/ 150415 w 287139"/>
                <a:gd name="connsiteY13" fmla="*/ 19017 h 287058"/>
                <a:gd name="connsiteX14" fmla="*/ 29990 w 287139"/>
                <a:gd name="connsiteY14" fmla="*/ 123154 h 287058"/>
                <a:gd name="connsiteX15" fmla="*/ 1015 w 287139"/>
                <a:gd name="connsiteY15" fmla="*/ 241479 h 287058"/>
                <a:gd name="connsiteX16" fmla="*/ 6448 w 287139"/>
                <a:gd name="connsiteY16" fmla="*/ 279512 h 287058"/>
                <a:gd name="connsiteX17" fmla="*/ 35423 w 287139"/>
                <a:gd name="connsiteY17" fmla="*/ 287058 h 287058"/>
                <a:gd name="connsiteX18" fmla="*/ 259675 w 287139"/>
                <a:gd name="connsiteY18" fmla="*/ 12074 h 287058"/>
                <a:gd name="connsiteX19" fmla="*/ 260278 w 287139"/>
                <a:gd name="connsiteY19" fmla="*/ 12074 h 287058"/>
                <a:gd name="connsiteX20" fmla="*/ 259070 w 287139"/>
                <a:gd name="connsiteY20" fmla="*/ 12074 h 287058"/>
                <a:gd name="connsiteX21" fmla="*/ 259675 w 287139"/>
                <a:gd name="connsiteY21" fmla="*/ 12074 h 287058"/>
                <a:gd name="connsiteX22" fmla="*/ 35724 w 287139"/>
                <a:gd name="connsiteY22" fmla="*/ 274984 h 287058"/>
                <a:gd name="connsiteX23" fmla="*/ 35423 w 287139"/>
                <a:gd name="connsiteY23" fmla="*/ 274984 h 287058"/>
                <a:gd name="connsiteX24" fmla="*/ 35121 w 287139"/>
                <a:gd name="connsiteY24" fmla="*/ 274984 h 287058"/>
                <a:gd name="connsiteX25" fmla="*/ 35724 w 287139"/>
                <a:gd name="connsiteY25" fmla="*/ 27498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7139" h="287058">
                  <a:moveTo>
                    <a:pt x="35423" y="287058"/>
                  </a:moveTo>
                  <a:cubicBezTo>
                    <a:pt x="38441" y="287058"/>
                    <a:pt x="42063" y="287058"/>
                    <a:pt x="45986" y="287058"/>
                  </a:cubicBezTo>
                  <a:lnTo>
                    <a:pt x="48702" y="287058"/>
                  </a:lnTo>
                  <a:lnTo>
                    <a:pt x="49306" y="286756"/>
                  </a:lnTo>
                  <a:cubicBezTo>
                    <a:pt x="50212" y="286756"/>
                    <a:pt x="51721" y="286756"/>
                    <a:pt x="53230" y="286756"/>
                  </a:cubicBezTo>
                  <a:lnTo>
                    <a:pt x="53230" y="286756"/>
                  </a:lnTo>
                  <a:lnTo>
                    <a:pt x="53230" y="286756"/>
                  </a:lnTo>
                  <a:cubicBezTo>
                    <a:pt x="83412" y="286153"/>
                    <a:pt x="118121" y="278304"/>
                    <a:pt x="151623" y="265023"/>
                  </a:cubicBezTo>
                  <a:cubicBezTo>
                    <a:pt x="195688" y="247818"/>
                    <a:pt x="227379" y="221557"/>
                    <a:pt x="248809" y="185033"/>
                  </a:cubicBezTo>
                  <a:cubicBezTo>
                    <a:pt x="274765" y="140661"/>
                    <a:pt x="287140" y="90253"/>
                    <a:pt x="287140" y="31090"/>
                  </a:cubicBezTo>
                  <a:cubicBezTo>
                    <a:pt x="287140" y="23544"/>
                    <a:pt x="286536" y="15092"/>
                    <a:pt x="281405" y="8754"/>
                  </a:cubicBezTo>
                  <a:cubicBezTo>
                    <a:pt x="275369" y="906"/>
                    <a:pt x="266012" y="0"/>
                    <a:pt x="259675" y="0"/>
                  </a:cubicBezTo>
                  <a:cubicBezTo>
                    <a:pt x="257260" y="0"/>
                    <a:pt x="254242" y="302"/>
                    <a:pt x="250921" y="604"/>
                  </a:cubicBezTo>
                  <a:cubicBezTo>
                    <a:pt x="214703" y="4226"/>
                    <a:pt x="182106" y="8150"/>
                    <a:pt x="150415" y="19017"/>
                  </a:cubicBezTo>
                  <a:cubicBezTo>
                    <a:pt x="93070" y="39240"/>
                    <a:pt x="52626" y="74255"/>
                    <a:pt x="29990" y="123154"/>
                  </a:cubicBezTo>
                  <a:cubicBezTo>
                    <a:pt x="13993" y="156961"/>
                    <a:pt x="4637" y="195598"/>
                    <a:pt x="1015" y="241479"/>
                  </a:cubicBezTo>
                  <a:cubicBezTo>
                    <a:pt x="-494" y="258684"/>
                    <a:pt x="-1399" y="271060"/>
                    <a:pt x="6448" y="279512"/>
                  </a:cubicBezTo>
                  <a:cubicBezTo>
                    <a:pt x="13088" y="286454"/>
                    <a:pt x="23651" y="287058"/>
                    <a:pt x="35423" y="287058"/>
                  </a:cubicBezTo>
                  <a:close/>
                  <a:moveTo>
                    <a:pt x="259675" y="12074"/>
                  </a:moveTo>
                  <a:cubicBezTo>
                    <a:pt x="259976" y="12074"/>
                    <a:pt x="260278" y="12074"/>
                    <a:pt x="260278" y="12074"/>
                  </a:cubicBezTo>
                  <a:cubicBezTo>
                    <a:pt x="259976" y="12074"/>
                    <a:pt x="259372" y="12074"/>
                    <a:pt x="259070" y="12074"/>
                  </a:cubicBezTo>
                  <a:cubicBezTo>
                    <a:pt x="259372" y="12074"/>
                    <a:pt x="259372" y="12074"/>
                    <a:pt x="259675" y="12074"/>
                  </a:cubicBezTo>
                  <a:close/>
                  <a:moveTo>
                    <a:pt x="35724" y="274984"/>
                  </a:moveTo>
                  <a:cubicBezTo>
                    <a:pt x="35724" y="274984"/>
                    <a:pt x="35423" y="274984"/>
                    <a:pt x="35423" y="274984"/>
                  </a:cubicBezTo>
                  <a:cubicBezTo>
                    <a:pt x="35423" y="274984"/>
                    <a:pt x="35121" y="274984"/>
                    <a:pt x="35121" y="274984"/>
                  </a:cubicBezTo>
                  <a:cubicBezTo>
                    <a:pt x="35423" y="274984"/>
                    <a:pt x="35423" y="274984"/>
                    <a:pt x="35724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E587E97D-9AF8-6F44-B129-FE2BB8C03394}"/>
                </a:ext>
              </a:extLst>
            </p:cNvPr>
            <p:cNvSpPr/>
            <p:nvPr/>
          </p:nvSpPr>
          <p:spPr>
            <a:xfrm>
              <a:off x="10671046" y="933315"/>
              <a:ext cx="287336" cy="287359"/>
            </a:xfrm>
            <a:custGeom>
              <a:avLst/>
              <a:gdLst>
                <a:gd name="connsiteX0" fmla="*/ 31993 w 287336"/>
                <a:gd name="connsiteY0" fmla="*/ 287360 h 287359"/>
                <a:gd name="connsiteX1" fmla="*/ 41651 w 287336"/>
                <a:gd name="connsiteY1" fmla="*/ 287058 h 287359"/>
                <a:gd name="connsiteX2" fmla="*/ 51309 w 287336"/>
                <a:gd name="connsiteY2" fmla="*/ 287058 h 287359"/>
                <a:gd name="connsiteX3" fmla="*/ 51309 w 287336"/>
                <a:gd name="connsiteY3" fmla="*/ 287058 h 287359"/>
                <a:gd name="connsiteX4" fmla="*/ 51309 w 287336"/>
                <a:gd name="connsiteY4" fmla="*/ 287058 h 287359"/>
                <a:gd name="connsiteX5" fmla="*/ 151513 w 287336"/>
                <a:gd name="connsiteY5" fmla="*/ 265325 h 287359"/>
                <a:gd name="connsiteX6" fmla="*/ 246285 w 287336"/>
                <a:gd name="connsiteY6" fmla="*/ 188957 h 287359"/>
                <a:gd name="connsiteX7" fmla="*/ 287332 w 287336"/>
                <a:gd name="connsiteY7" fmla="*/ 31090 h 287359"/>
                <a:gd name="connsiteX8" fmla="*/ 281899 w 287336"/>
                <a:gd name="connsiteY8" fmla="*/ 9055 h 287359"/>
                <a:gd name="connsiteX9" fmla="*/ 260470 w 287336"/>
                <a:gd name="connsiteY9" fmla="*/ 0 h 287359"/>
                <a:gd name="connsiteX10" fmla="*/ 253226 w 287336"/>
                <a:gd name="connsiteY10" fmla="*/ 302 h 287359"/>
                <a:gd name="connsiteX11" fmla="*/ 134612 w 287336"/>
                <a:gd name="connsiteY11" fmla="*/ 24752 h 287359"/>
                <a:gd name="connsiteX12" fmla="*/ 25655 w 287336"/>
                <a:gd name="connsiteY12" fmla="*/ 131606 h 287359"/>
                <a:gd name="connsiteX13" fmla="*/ 604 w 287336"/>
                <a:gd name="connsiteY13" fmla="*/ 245705 h 287359"/>
                <a:gd name="connsiteX14" fmla="*/ 6037 w 287336"/>
                <a:gd name="connsiteY14" fmla="*/ 279210 h 287359"/>
                <a:gd name="connsiteX15" fmla="*/ 31993 w 287336"/>
                <a:gd name="connsiteY15" fmla="*/ 287360 h 287359"/>
                <a:gd name="connsiteX16" fmla="*/ 260772 w 287336"/>
                <a:gd name="connsiteY16" fmla="*/ 12376 h 287359"/>
                <a:gd name="connsiteX17" fmla="*/ 264997 w 287336"/>
                <a:gd name="connsiteY17" fmla="*/ 12678 h 287359"/>
                <a:gd name="connsiteX18" fmla="*/ 260772 w 287336"/>
                <a:gd name="connsiteY18" fmla="*/ 12376 h 287359"/>
                <a:gd name="connsiteX19" fmla="*/ 260772 w 287336"/>
                <a:gd name="connsiteY19" fmla="*/ 12376 h 287359"/>
                <a:gd name="connsiteX20" fmla="*/ 34407 w 287336"/>
                <a:gd name="connsiteY20" fmla="*/ 275286 h 287359"/>
                <a:gd name="connsiteX21" fmla="*/ 31993 w 287336"/>
                <a:gd name="connsiteY21" fmla="*/ 275286 h 287359"/>
                <a:gd name="connsiteX22" fmla="*/ 31993 w 287336"/>
                <a:gd name="connsiteY22" fmla="*/ 275286 h 287359"/>
                <a:gd name="connsiteX23" fmla="*/ 34407 w 287336"/>
                <a:gd name="connsiteY23" fmla="*/ 275286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336" h="287359">
                  <a:moveTo>
                    <a:pt x="31993" y="287360"/>
                  </a:moveTo>
                  <a:cubicBezTo>
                    <a:pt x="35011" y="287360"/>
                    <a:pt x="38331" y="287360"/>
                    <a:pt x="41651" y="287058"/>
                  </a:cubicBezTo>
                  <a:lnTo>
                    <a:pt x="51309" y="287058"/>
                  </a:lnTo>
                  <a:lnTo>
                    <a:pt x="51309" y="287058"/>
                  </a:lnTo>
                  <a:lnTo>
                    <a:pt x="51309" y="287058"/>
                  </a:lnTo>
                  <a:cubicBezTo>
                    <a:pt x="82095" y="286454"/>
                    <a:pt x="115898" y="279210"/>
                    <a:pt x="151513" y="265325"/>
                  </a:cubicBezTo>
                  <a:cubicBezTo>
                    <a:pt x="194070" y="248421"/>
                    <a:pt x="225761" y="222764"/>
                    <a:pt x="246285" y="188957"/>
                  </a:cubicBezTo>
                  <a:cubicBezTo>
                    <a:pt x="273750" y="143982"/>
                    <a:pt x="287634" y="90856"/>
                    <a:pt x="287332" y="31090"/>
                  </a:cubicBezTo>
                  <a:cubicBezTo>
                    <a:pt x="287332" y="23242"/>
                    <a:pt x="286728" y="15394"/>
                    <a:pt x="281899" y="9055"/>
                  </a:cubicBezTo>
                  <a:cubicBezTo>
                    <a:pt x="275259" y="0"/>
                    <a:pt x="264092" y="0"/>
                    <a:pt x="260470" y="0"/>
                  </a:cubicBezTo>
                  <a:cubicBezTo>
                    <a:pt x="258357" y="0"/>
                    <a:pt x="255943" y="0"/>
                    <a:pt x="253226" y="302"/>
                  </a:cubicBezTo>
                  <a:cubicBezTo>
                    <a:pt x="217310" y="3018"/>
                    <a:pt x="175055" y="8150"/>
                    <a:pt x="134612" y="24752"/>
                  </a:cubicBezTo>
                  <a:cubicBezTo>
                    <a:pt x="83906" y="45579"/>
                    <a:pt x="47386" y="81499"/>
                    <a:pt x="25655" y="131606"/>
                  </a:cubicBezTo>
                  <a:cubicBezTo>
                    <a:pt x="11771" y="163904"/>
                    <a:pt x="3924" y="200126"/>
                    <a:pt x="604" y="245705"/>
                  </a:cubicBezTo>
                  <a:cubicBezTo>
                    <a:pt x="-302" y="259288"/>
                    <a:pt x="-1207" y="271060"/>
                    <a:pt x="6037" y="279210"/>
                  </a:cubicBezTo>
                  <a:cubicBezTo>
                    <a:pt x="13280" y="286756"/>
                    <a:pt x="22938" y="287360"/>
                    <a:pt x="31993" y="287360"/>
                  </a:cubicBezTo>
                  <a:close/>
                  <a:moveTo>
                    <a:pt x="260772" y="12376"/>
                  </a:moveTo>
                  <a:cubicBezTo>
                    <a:pt x="262281" y="12376"/>
                    <a:pt x="263790" y="12376"/>
                    <a:pt x="264997" y="12678"/>
                  </a:cubicBezTo>
                  <a:cubicBezTo>
                    <a:pt x="263488" y="12376"/>
                    <a:pt x="262281" y="12376"/>
                    <a:pt x="260772" y="12376"/>
                  </a:cubicBezTo>
                  <a:cubicBezTo>
                    <a:pt x="260470" y="12376"/>
                    <a:pt x="260772" y="12376"/>
                    <a:pt x="260772" y="12376"/>
                  </a:cubicBezTo>
                  <a:close/>
                  <a:moveTo>
                    <a:pt x="34407" y="275286"/>
                  </a:moveTo>
                  <a:cubicBezTo>
                    <a:pt x="33502" y="275286"/>
                    <a:pt x="32898" y="275286"/>
                    <a:pt x="31993" y="275286"/>
                  </a:cubicBezTo>
                  <a:cubicBezTo>
                    <a:pt x="31993" y="275286"/>
                    <a:pt x="31993" y="275286"/>
                    <a:pt x="31993" y="275286"/>
                  </a:cubicBezTo>
                  <a:cubicBezTo>
                    <a:pt x="32898" y="275286"/>
                    <a:pt x="33502" y="275286"/>
                    <a:pt x="34407" y="27528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C1545961-50E3-2A44-88F6-FC8AEA3E1A4B}"/>
                </a:ext>
              </a:extLst>
            </p:cNvPr>
            <p:cNvSpPr/>
            <p:nvPr/>
          </p:nvSpPr>
          <p:spPr>
            <a:xfrm>
              <a:off x="10985362" y="603"/>
              <a:ext cx="287327" cy="287359"/>
            </a:xfrm>
            <a:custGeom>
              <a:avLst/>
              <a:gdLst>
                <a:gd name="connsiteX0" fmla="*/ 2594 w 287327"/>
                <a:gd name="connsiteY0" fmla="*/ 54936 h 287359"/>
                <a:gd name="connsiteX1" fmla="*/ 9837 w 287327"/>
                <a:gd name="connsiteY1" fmla="*/ 104440 h 287359"/>
                <a:gd name="connsiteX2" fmla="*/ 111551 w 287327"/>
                <a:gd name="connsiteY2" fmla="*/ 251742 h 287359"/>
                <a:gd name="connsiteX3" fmla="*/ 240428 w 287327"/>
                <a:gd name="connsiteY3" fmla="*/ 286454 h 287359"/>
                <a:gd name="connsiteX4" fmla="*/ 258235 w 287327"/>
                <a:gd name="connsiteY4" fmla="*/ 287360 h 287359"/>
                <a:gd name="connsiteX5" fmla="*/ 280268 w 287327"/>
                <a:gd name="connsiteY5" fmla="*/ 280417 h 287359"/>
                <a:gd name="connsiteX6" fmla="*/ 287210 w 287327"/>
                <a:gd name="connsiteY6" fmla="*/ 246308 h 287359"/>
                <a:gd name="connsiteX7" fmla="*/ 266384 w 287327"/>
                <a:gd name="connsiteY7" fmla="*/ 138549 h 287359"/>
                <a:gd name="connsiteX8" fmla="*/ 187911 w 287327"/>
                <a:gd name="connsiteY8" fmla="*/ 40146 h 287359"/>
                <a:gd name="connsiteX9" fmla="*/ 33983 w 287327"/>
                <a:gd name="connsiteY9" fmla="*/ 0 h 287359"/>
                <a:gd name="connsiteX10" fmla="*/ 31870 w 287327"/>
                <a:gd name="connsiteY10" fmla="*/ 0 h 287359"/>
                <a:gd name="connsiteX11" fmla="*/ 5914 w 287327"/>
                <a:gd name="connsiteY11" fmla="*/ 8452 h 287359"/>
                <a:gd name="connsiteX12" fmla="*/ 481 w 287327"/>
                <a:gd name="connsiteY12" fmla="*/ 35920 h 287359"/>
                <a:gd name="connsiteX13" fmla="*/ 2594 w 287327"/>
                <a:gd name="connsiteY13" fmla="*/ 54936 h 287359"/>
                <a:gd name="connsiteX14" fmla="*/ 258235 w 287327"/>
                <a:gd name="connsiteY14" fmla="*/ 275286 h 287359"/>
                <a:gd name="connsiteX15" fmla="*/ 258235 w 287327"/>
                <a:gd name="connsiteY15" fmla="*/ 275286 h 287359"/>
                <a:gd name="connsiteX16" fmla="*/ 257631 w 287327"/>
                <a:gd name="connsiteY16" fmla="*/ 275286 h 287359"/>
                <a:gd name="connsiteX17" fmla="*/ 258235 w 287327"/>
                <a:gd name="connsiteY17" fmla="*/ 275286 h 287359"/>
                <a:gd name="connsiteX18" fmla="*/ 33983 w 287327"/>
                <a:gd name="connsiteY18" fmla="*/ 12074 h 287359"/>
                <a:gd name="connsiteX19" fmla="*/ 37907 w 287327"/>
                <a:gd name="connsiteY19" fmla="*/ 12074 h 287359"/>
                <a:gd name="connsiteX20" fmla="*/ 31870 w 287327"/>
                <a:gd name="connsiteY20" fmla="*/ 12074 h 287359"/>
                <a:gd name="connsiteX21" fmla="*/ 33983 w 287327"/>
                <a:gd name="connsiteY21" fmla="*/ 12074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7327" h="287359">
                  <a:moveTo>
                    <a:pt x="2594" y="54936"/>
                  </a:moveTo>
                  <a:cubicBezTo>
                    <a:pt x="4103" y="71236"/>
                    <a:pt x="5914" y="88140"/>
                    <a:pt x="9837" y="104440"/>
                  </a:cubicBezTo>
                  <a:cubicBezTo>
                    <a:pt x="27645" y="176883"/>
                    <a:pt x="59940" y="223670"/>
                    <a:pt x="111551" y="251742"/>
                  </a:cubicBezTo>
                  <a:cubicBezTo>
                    <a:pt x="147165" y="271060"/>
                    <a:pt x="188213" y="281927"/>
                    <a:pt x="240428" y="286454"/>
                  </a:cubicBezTo>
                  <a:cubicBezTo>
                    <a:pt x="247973" y="287058"/>
                    <a:pt x="253405" y="287360"/>
                    <a:pt x="258235" y="287360"/>
                  </a:cubicBezTo>
                  <a:cubicBezTo>
                    <a:pt x="265780" y="287360"/>
                    <a:pt x="274231" y="286454"/>
                    <a:pt x="280268" y="280417"/>
                  </a:cubicBezTo>
                  <a:cubicBezTo>
                    <a:pt x="287813" y="272871"/>
                    <a:pt x="287511" y="261703"/>
                    <a:pt x="287210" y="246308"/>
                  </a:cubicBezTo>
                  <a:cubicBezTo>
                    <a:pt x="287210" y="209181"/>
                    <a:pt x="280569" y="175072"/>
                    <a:pt x="266384" y="138549"/>
                  </a:cubicBezTo>
                  <a:cubicBezTo>
                    <a:pt x="249482" y="94177"/>
                    <a:pt x="223828" y="61879"/>
                    <a:pt x="187911" y="40146"/>
                  </a:cubicBezTo>
                  <a:cubicBezTo>
                    <a:pt x="143543" y="13583"/>
                    <a:pt x="91631" y="0"/>
                    <a:pt x="33983" y="0"/>
                  </a:cubicBezTo>
                  <a:lnTo>
                    <a:pt x="31870" y="0"/>
                  </a:lnTo>
                  <a:cubicBezTo>
                    <a:pt x="22212" y="0"/>
                    <a:pt x="12554" y="906"/>
                    <a:pt x="5914" y="8452"/>
                  </a:cubicBezTo>
                  <a:cubicBezTo>
                    <a:pt x="-726" y="15998"/>
                    <a:pt x="-424" y="25959"/>
                    <a:pt x="481" y="35920"/>
                  </a:cubicBezTo>
                  <a:cubicBezTo>
                    <a:pt x="1387" y="42259"/>
                    <a:pt x="1990" y="48598"/>
                    <a:pt x="2594" y="54936"/>
                  </a:cubicBezTo>
                  <a:close/>
                  <a:moveTo>
                    <a:pt x="258235" y="275286"/>
                  </a:moveTo>
                  <a:cubicBezTo>
                    <a:pt x="258235" y="275286"/>
                    <a:pt x="257933" y="275286"/>
                    <a:pt x="258235" y="275286"/>
                  </a:cubicBezTo>
                  <a:cubicBezTo>
                    <a:pt x="257933" y="275286"/>
                    <a:pt x="257631" y="275286"/>
                    <a:pt x="257631" y="275286"/>
                  </a:cubicBezTo>
                  <a:cubicBezTo>
                    <a:pt x="257933" y="275286"/>
                    <a:pt x="257933" y="275286"/>
                    <a:pt x="258235" y="275286"/>
                  </a:cubicBezTo>
                  <a:close/>
                  <a:moveTo>
                    <a:pt x="33983" y="12074"/>
                  </a:moveTo>
                  <a:cubicBezTo>
                    <a:pt x="35190" y="12074"/>
                    <a:pt x="36699" y="12074"/>
                    <a:pt x="37907" y="12074"/>
                  </a:cubicBezTo>
                  <a:cubicBezTo>
                    <a:pt x="35794" y="12074"/>
                    <a:pt x="33983" y="12074"/>
                    <a:pt x="31870" y="12074"/>
                  </a:cubicBezTo>
                  <a:cubicBezTo>
                    <a:pt x="32474" y="12074"/>
                    <a:pt x="33078" y="12074"/>
                    <a:pt x="33983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4717DF2A-4497-CE4C-871A-26C89C5DD1EF}"/>
                </a:ext>
              </a:extLst>
            </p:cNvPr>
            <p:cNvSpPr/>
            <p:nvPr/>
          </p:nvSpPr>
          <p:spPr>
            <a:xfrm>
              <a:off x="11302401" y="309394"/>
              <a:ext cx="286681" cy="286454"/>
            </a:xfrm>
            <a:custGeom>
              <a:avLst/>
              <a:gdLst>
                <a:gd name="connsiteX0" fmla="*/ 248749 w 286681"/>
                <a:gd name="connsiteY0" fmla="*/ 0 h 286454"/>
                <a:gd name="connsiteX1" fmla="*/ 233961 w 286681"/>
                <a:gd name="connsiteY1" fmla="*/ 302 h 286454"/>
                <a:gd name="connsiteX2" fmla="*/ 233658 w 286681"/>
                <a:gd name="connsiteY2" fmla="*/ 302 h 286454"/>
                <a:gd name="connsiteX3" fmla="*/ 233357 w 286681"/>
                <a:gd name="connsiteY3" fmla="*/ 302 h 286454"/>
                <a:gd name="connsiteX4" fmla="*/ 140095 w 286681"/>
                <a:gd name="connsiteY4" fmla="*/ 19922 h 286454"/>
                <a:gd name="connsiteX5" fmla="*/ 35363 w 286681"/>
                <a:gd name="connsiteY5" fmla="*/ 108665 h 286454"/>
                <a:gd name="connsiteX6" fmla="*/ 51 w 286681"/>
                <a:gd name="connsiteY6" fmla="*/ 256269 h 286454"/>
                <a:gd name="connsiteX7" fmla="*/ 6691 w 286681"/>
                <a:gd name="connsiteY7" fmla="*/ 279512 h 286454"/>
                <a:gd name="connsiteX8" fmla="*/ 27214 w 286681"/>
                <a:gd name="connsiteY8" fmla="*/ 286454 h 286454"/>
                <a:gd name="connsiteX9" fmla="*/ 32044 w 286681"/>
                <a:gd name="connsiteY9" fmla="*/ 286454 h 286454"/>
                <a:gd name="connsiteX10" fmla="*/ 170579 w 286681"/>
                <a:gd name="connsiteY10" fmla="*/ 254157 h 286454"/>
                <a:gd name="connsiteX11" fmla="*/ 260822 w 286681"/>
                <a:gd name="connsiteY11" fmla="*/ 156961 h 286454"/>
                <a:gd name="connsiteX12" fmla="*/ 286175 w 286681"/>
                <a:gd name="connsiteY12" fmla="*/ 47390 h 286454"/>
                <a:gd name="connsiteX13" fmla="*/ 279536 w 286681"/>
                <a:gd name="connsiteY13" fmla="*/ 8754 h 286454"/>
                <a:gd name="connsiteX14" fmla="*/ 248749 w 286681"/>
                <a:gd name="connsiteY14" fmla="*/ 0 h 286454"/>
                <a:gd name="connsiteX15" fmla="*/ 27818 w 286681"/>
                <a:gd name="connsiteY15" fmla="*/ 274682 h 286454"/>
                <a:gd name="connsiteX16" fmla="*/ 27214 w 286681"/>
                <a:gd name="connsiteY16" fmla="*/ 274682 h 286454"/>
                <a:gd name="connsiteX17" fmla="*/ 28724 w 286681"/>
                <a:gd name="connsiteY17" fmla="*/ 274682 h 286454"/>
                <a:gd name="connsiteX18" fmla="*/ 27818 w 286681"/>
                <a:gd name="connsiteY18" fmla="*/ 274682 h 286454"/>
                <a:gd name="connsiteX19" fmla="*/ 248448 w 286681"/>
                <a:gd name="connsiteY19" fmla="*/ 12074 h 286454"/>
                <a:gd name="connsiteX20" fmla="*/ 249052 w 286681"/>
                <a:gd name="connsiteY20" fmla="*/ 12074 h 286454"/>
                <a:gd name="connsiteX21" fmla="*/ 249354 w 286681"/>
                <a:gd name="connsiteY21" fmla="*/ 12074 h 286454"/>
                <a:gd name="connsiteX22" fmla="*/ 248448 w 286681"/>
                <a:gd name="connsiteY22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681" h="286454">
                  <a:moveTo>
                    <a:pt x="248749" y="0"/>
                  </a:moveTo>
                  <a:cubicBezTo>
                    <a:pt x="244524" y="0"/>
                    <a:pt x="239695" y="0"/>
                    <a:pt x="233961" y="302"/>
                  </a:cubicBezTo>
                  <a:lnTo>
                    <a:pt x="233658" y="302"/>
                  </a:lnTo>
                  <a:lnTo>
                    <a:pt x="233357" y="302"/>
                  </a:lnTo>
                  <a:cubicBezTo>
                    <a:pt x="202572" y="2113"/>
                    <a:pt x="169372" y="9055"/>
                    <a:pt x="140095" y="19922"/>
                  </a:cubicBezTo>
                  <a:cubicBezTo>
                    <a:pt x="92408" y="37731"/>
                    <a:pt x="57396" y="67614"/>
                    <a:pt x="35363" y="108665"/>
                  </a:cubicBezTo>
                  <a:cubicBezTo>
                    <a:pt x="12727" y="150924"/>
                    <a:pt x="1258" y="199220"/>
                    <a:pt x="51" y="256269"/>
                  </a:cubicBezTo>
                  <a:cubicBezTo>
                    <a:pt x="-251" y="264721"/>
                    <a:pt x="654" y="273475"/>
                    <a:pt x="6691" y="279512"/>
                  </a:cubicBezTo>
                  <a:cubicBezTo>
                    <a:pt x="12727" y="285549"/>
                    <a:pt x="20876" y="286454"/>
                    <a:pt x="27214" y="286454"/>
                  </a:cubicBezTo>
                  <a:cubicBezTo>
                    <a:pt x="28724" y="286454"/>
                    <a:pt x="30233" y="286454"/>
                    <a:pt x="32044" y="286454"/>
                  </a:cubicBezTo>
                  <a:cubicBezTo>
                    <a:pt x="88182" y="284040"/>
                    <a:pt x="132248" y="273475"/>
                    <a:pt x="170579" y="254157"/>
                  </a:cubicBezTo>
                  <a:cubicBezTo>
                    <a:pt x="211626" y="233329"/>
                    <a:pt x="242110" y="200729"/>
                    <a:pt x="260822" y="156961"/>
                  </a:cubicBezTo>
                  <a:cubicBezTo>
                    <a:pt x="275612" y="121947"/>
                    <a:pt x="284063" y="85121"/>
                    <a:pt x="286175" y="47390"/>
                  </a:cubicBezTo>
                  <a:cubicBezTo>
                    <a:pt x="287081" y="30789"/>
                    <a:pt x="287685" y="17507"/>
                    <a:pt x="279536" y="8754"/>
                  </a:cubicBezTo>
                  <a:cubicBezTo>
                    <a:pt x="272292" y="604"/>
                    <a:pt x="260822" y="0"/>
                    <a:pt x="248749" y="0"/>
                  </a:cubicBezTo>
                  <a:close/>
                  <a:moveTo>
                    <a:pt x="27818" y="274682"/>
                  </a:moveTo>
                  <a:cubicBezTo>
                    <a:pt x="27517" y="274682"/>
                    <a:pt x="27517" y="274682"/>
                    <a:pt x="27214" y="274682"/>
                  </a:cubicBezTo>
                  <a:cubicBezTo>
                    <a:pt x="27818" y="274682"/>
                    <a:pt x="28120" y="274682"/>
                    <a:pt x="28724" y="274682"/>
                  </a:cubicBezTo>
                  <a:cubicBezTo>
                    <a:pt x="28421" y="274380"/>
                    <a:pt x="28120" y="274682"/>
                    <a:pt x="27818" y="274682"/>
                  </a:cubicBezTo>
                  <a:close/>
                  <a:moveTo>
                    <a:pt x="248448" y="12074"/>
                  </a:moveTo>
                  <a:cubicBezTo>
                    <a:pt x="248749" y="12074"/>
                    <a:pt x="248749" y="12074"/>
                    <a:pt x="249052" y="12074"/>
                  </a:cubicBezTo>
                  <a:cubicBezTo>
                    <a:pt x="249052" y="12074"/>
                    <a:pt x="249354" y="12074"/>
                    <a:pt x="249354" y="12074"/>
                  </a:cubicBezTo>
                  <a:cubicBezTo>
                    <a:pt x="249052" y="12074"/>
                    <a:pt x="248749" y="12074"/>
                    <a:pt x="248448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ED0162C0-4ACA-0643-89B4-62AE56F4691B}"/>
                </a:ext>
              </a:extLst>
            </p:cNvPr>
            <p:cNvSpPr/>
            <p:nvPr/>
          </p:nvSpPr>
          <p:spPr>
            <a:xfrm>
              <a:off x="11302546" y="1878403"/>
              <a:ext cx="287146" cy="286756"/>
            </a:xfrm>
            <a:custGeom>
              <a:avLst/>
              <a:gdLst>
                <a:gd name="connsiteX0" fmla="*/ 280598 w 287146"/>
                <a:gd name="connsiteY0" fmla="*/ 7244 h 286756"/>
                <a:gd name="connsiteX1" fmla="*/ 257358 w 287146"/>
                <a:gd name="connsiteY1" fmla="*/ 0 h 286756"/>
                <a:gd name="connsiteX2" fmla="*/ 253132 w 287146"/>
                <a:gd name="connsiteY2" fmla="*/ 0 h 286756"/>
                <a:gd name="connsiteX3" fmla="*/ 118521 w 287146"/>
                <a:gd name="connsiteY3" fmla="*/ 30789 h 286756"/>
                <a:gd name="connsiteX4" fmla="*/ 52724 w 287146"/>
                <a:gd name="connsiteY4" fmla="*/ 83310 h 286756"/>
                <a:gd name="connsiteX5" fmla="*/ 509 w 287146"/>
                <a:gd name="connsiteY5" fmla="*/ 242988 h 286756"/>
                <a:gd name="connsiteX6" fmla="*/ 509 w 287146"/>
                <a:gd name="connsiteY6" fmla="*/ 243290 h 286756"/>
                <a:gd name="connsiteX7" fmla="*/ 509 w 287146"/>
                <a:gd name="connsiteY7" fmla="*/ 243592 h 286756"/>
                <a:gd name="connsiteX8" fmla="*/ 509 w 287146"/>
                <a:gd name="connsiteY8" fmla="*/ 244799 h 286756"/>
                <a:gd name="connsiteX9" fmla="*/ 208 w 287146"/>
                <a:gd name="connsiteY9" fmla="*/ 248120 h 286756"/>
                <a:gd name="connsiteX10" fmla="*/ 6848 w 287146"/>
                <a:gd name="connsiteY10" fmla="*/ 279210 h 286756"/>
                <a:gd name="connsiteX11" fmla="*/ 33709 w 287146"/>
                <a:gd name="connsiteY11" fmla="*/ 286756 h 286756"/>
                <a:gd name="connsiteX12" fmla="*/ 37030 w 287146"/>
                <a:gd name="connsiteY12" fmla="*/ 286756 h 286756"/>
                <a:gd name="connsiteX13" fmla="*/ 141157 w 287146"/>
                <a:gd name="connsiteY13" fmla="*/ 268042 h 286756"/>
                <a:gd name="connsiteX14" fmla="*/ 257659 w 287146"/>
                <a:gd name="connsiteY14" fmla="*/ 165715 h 286756"/>
                <a:gd name="connsiteX15" fmla="*/ 286936 w 287146"/>
                <a:gd name="connsiteY15" fmla="*/ 33203 h 286756"/>
                <a:gd name="connsiteX16" fmla="*/ 280598 w 287146"/>
                <a:gd name="connsiteY16" fmla="*/ 7244 h 286756"/>
                <a:gd name="connsiteX17" fmla="*/ 34012 w 287146"/>
                <a:gd name="connsiteY17" fmla="*/ 274682 h 286756"/>
                <a:gd name="connsiteX18" fmla="*/ 33709 w 287146"/>
                <a:gd name="connsiteY18" fmla="*/ 274682 h 286756"/>
                <a:gd name="connsiteX19" fmla="*/ 37331 w 287146"/>
                <a:gd name="connsiteY19" fmla="*/ 274682 h 286756"/>
                <a:gd name="connsiteX20" fmla="*/ 34012 w 287146"/>
                <a:gd name="connsiteY20" fmla="*/ 274682 h 286756"/>
                <a:gd name="connsiteX21" fmla="*/ 257056 w 287146"/>
                <a:gd name="connsiteY21" fmla="*/ 12074 h 286756"/>
                <a:gd name="connsiteX22" fmla="*/ 257056 w 287146"/>
                <a:gd name="connsiteY22" fmla="*/ 12074 h 286756"/>
                <a:gd name="connsiteX23" fmla="*/ 259168 w 287146"/>
                <a:gd name="connsiteY23" fmla="*/ 12074 h 286756"/>
                <a:gd name="connsiteX24" fmla="*/ 257056 w 287146"/>
                <a:gd name="connsiteY24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146" h="286756">
                  <a:moveTo>
                    <a:pt x="280598" y="7244"/>
                  </a:moveTo>
                  <a:cubicBezTo>
                    <a:pt x="274259" y="906"/>
                    <a:pt x="265507" y="0"/>
                    <a:pt x="257358" y="0"/>
                  </a:cubicBezTo>
                  <a:cubicBezTo>
                    <a:pt x="256150" y="0"/>
                    <a:pt x="254641" y="0"/>
                    <a:pt x="253132" y="0"/>
                  </a:cubicBezTo>
                  <a:cubicBezTo>
                    <a:pt x="201219" y="1509"/>
                    <a:pt x="157154" y="11470"/>
                    <a:pt x="118521" y="30789"/>
                  </a:cubicBezTo>
                  <a:cubicBezTo>
                    <a:pt x="89245" y="45579"/>
                    <a:pt x="68419" y="62181"/>
                    <a:pt x="52724" y="83310"/>
                  </a:cubicBezTo>
                  <a:cubicBezTo>
                    <a:pt x="12884" y="136134"/>
                    <a:pt x="3830" y="196504"/>
                    <a:pt x="509" y="242988"/>
                  </a:cubicBezTo>
                  <a:lnTo>
                    <a:pt x="509" y="243290"/>
                  </a:lnTo>
                  <a:lnTo>
                    <a:pt x="509" y="243592"/>
                  </a:lnTo>
                  <a:cubicBezTo>
                    <a:pt x="509" y="243894"/>
                    <a:pt x="509" y="244196"/>
                    <a:pt x="509" y="244799"/>
                  </a:cubicBezTo>
                  <a:cubicBezTo>
                    <a:pt x="509" y="245705"/>
                    <a:pt x="208" y="246610"/>
                    <a:pt x="208" y="248120"/>
                  </a:cubicBezTo>
                  <a:cubicBezTo>
                    <a:pt x="-396" y="261703"/>
                    <a:pt x="-94" y="271966"/>
                    <a:pt x="6848" y="279210"/>
                  </a:cubicBezTo>
                  <a:cubicBezTo>
                    <a:pt x="13488" y="286152"/>
                    <a:pt x="23448" y="286756"/>
                    <a:pt x="33709" y="286756"/>
                  </a:cubicBezTo>
                  <a:cubicBezTo>
                    <a:pt x="34917" y="286756"/>
                    <a:pt x="35822" y="286756"/>
                    <a:pt x="37030" y="286756"/>
                  </a:cubicBezTo>
                  <a:cubicBezTo>
                    <a:pt x="72645" y="286152"/>
                    <a:pt x="107655" y="279814"/>
                    <a:pt x="141157" y="268042"/>
                  </a:cubicBezTo>
                  <a:cubicBezTo>
                    <a:pt x="194579" y="249327"/>
                    <a:pt x="233816" y="214916"/>
                    <a:pt x="257659" y="165715"/>
                  </a:cubicBezTo>
                  <a:cubicBezTo>
                    <a:pt x="276070" y="127380"/>
                    <a:pt x="285427" y="83914"/>
                    <a:pt x="286936" y="33203"/>
                  </a:cubicBezTo>
                  <a:cubicBezTo>
                    <a:pt x="287540" y="24148"/>
                    <a:pt x="287238" y="14187"/>
                    <a:pt x="280598" y="7244"/>
                  </a:cubicBezTo>
                  <a:close/>
                  <a:moveTo>
                    <a:pt x="34012" y="274682"/>
                  </a:moveTo>
                  <a:cubicBezTo>
                    <a:pt x="34012" y="274682"/>
                    <a:pt x="33709" y="274682"/>
                    <a:pt x="33709" y="274682"/>
                  </a:cubicBezTo>
                  <a:cubicBezTo>
                    <a:pt x="34917" y="274682"/>
                    <a:pt x="36124" y="274682"/>
                    <a:pt x="37331" y="274682"/>
                  </a:cubicBezTo>
                  <a:cubicBezTo>
                    <a:pt x="36124" y="274682"/>
                    <a:pt x="34917" y="274682"/>
                    <a:pt x="34012" y="274682"/>
                  </a:cubicBezTo>
                  <a:close/>
                  <a:moveTo>
                    <a:pt x="257056" y="12074"/>
                  </a:moveTo>
                  <a:cubicBezTo>
                    <a:pt x="257358" y="12074"/>
                    <a:pt x="257358" y="12074"/>
                    <a:pt x="257056" y="12074"/>
                  </a:cubicBezTo>
                  <a:cubicBezTo>
                    <a:pt x="257961" y="12074"/>
                    <a:pt x="258565" y="12074"/>
                    <a:pt x="259168" y="12074"/>
                  </a:cubicBezTo>
                  <a:cubicBezTo>
                    <a:pt x="258565" y="12074"/>
                    <a:pt x="257961" y="12074"/>
                    <a:pt x="257056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16F01B3C-ED17-7642-A7A6-7F48C5FAAEA2}"/>
                </a:ext>
              </a:extLst>
            </p:cNvPr>
            <p:cNvSpPr/>
            <p:nvPr/>
          </p:nvSpPr>
          <p:spPr>
            <a:xfrm>
              <a:off x="11616886" y="603"/>
              <a:ext cx="287092" cy="286454"/>
            </a:xfrm>
            <a:custGeom>
              <a:avLst/>
              <a:gdLst>
                <a:gd name="connsiteX0" fmla="*/ 27829 w 287092"/>
                <a:gd name="connsiteY0" fmla="*/ 286454 h 286454"/>
                <a:gd name="connsiteX1" fmla="*/ 32055 w 287092"/>
                <a:gd name="connsiteY1" fmla="*/ 286454 h 286454"/>
                <a:gd name="connsiteX2" fmla="*/ 179041 w 287092"/>
                <a:gd name="connsiteY2" fmla="*/ 249931 h 286454"/>
                <a:gd name="connsiteX3" fmla="*/ 257816 w 287092"/>
                <a:gd name="connsiteY3" fmla="*/ 163904 h 286454"/>
                <a:gd name="connsiteX4" fmla="*/ 287092 w 287092"/>
                <a:gd name="connsiteY4" fmla="*/ 44975 h 286454"/>
                <a:gd name="connsiteX5" fmla="*/ 287092 w 287092"/>
                <a:gd name="connsiteY5" fmla="*/ 44674 h 286454"/>
                <a:gd name="connsiteX6" fmla="*/ 287092 w 287092"/>
                <a:gd name="connsiteY6" fmla="*/ 44070 h 286454"/>
                <a:gd name="connsiteX7" fmla="*/ 287092 w 287092"/>
                <a:gd name="connsiteY7" fmla="*/ 38033 h 286454"/>
                <a:gd name="connsiteX8" fmla="*/ 253590 w 287092"/>
                <a:gd name="connsiteY8" fmla="*/ 0 h 286454"/>
                <a:gd name="connsiteX9" fmla="*/ 248761 w 287092"/>
                <a:gd name="connsiteY9" fmla="*/ 0 h 286454"/>
                <a:gd name="connsiteX10" fmla="*/ 129543 w 287092"/>
                <a:gd name="connsiteY10" fmla="*/ 25355 h 286454"/>
                <a:gd name="connsiteX11" fmla="*/ 40506 w 287092"/>
                <a:gd name="connsiteY11" fmla="*/ 100817 h 286454"/>
                <a:gd name="connsiteX12" fmla="*/ 62 w 287092"/>
                <a:gd name="connsiteY12" fmla="*/ 256571 h 286454"/>
                <a:gd name="connsiteX13" fmla="*/ 6400 w 287092"/>
                <a:gd name="connsiteY13" fmla="*/ 279814 h 286454"/>
                <a:gd name="connsiteX14" fmla="*/ 27829 w 287092"/>
                <a:gd name="connsiteY14" fmla="*/ 286454 h 286454"/>
                <a:gd name="connsiteX15" fmla="*/ 253590 w 287092"/>
                <a:gd name="connsiteY15" fmla="*/ 12074 h 286454"/>
                <a:gd name="connsiteX16" fmla="*/ 256307 w 287092"/>
                <a:gd name="connsiteY16" fmla="*/ 12074 h 286454"/>
                <a:gd name="connsiteX17" fmla="*/ 253590 w 287092"/>
                <a:gd name="connsiteY17" fmla="*/ 12074 h 286454"/>
                <a:gd name="connsiteX18" fmla="*/ 253590 w 287092"/>
                <a:gd name="connsiteY18" fmla="*/ 12074 h 286454"/>
                <a:gd name="connsiteX19" fmla="*/ 28131 w 287092"/>
                <a:gd name="connsiteY19" fmla="*/ 274380 h 286454"/>
                <a:gd name="connsiteX20" fmla="*/ 27829 w 287092"/>
                <a:gd name="connsiteY20" fmla="*/ 274380 h 286454"/>
                <a:gd name="connsiteX21" fmla="*/ 26924 w 287092"/>
                <a:gd name="connsiteY21" fmla="*/ 274380 h 286454"/>
                <a:gd name="connsiteX22" fmla="*/ 28131 w 287092"/>
                <a:gd name="connsiteY22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092" h="286454">
                  <a:moveTo>
                    <a:pt x="27829" y="286454"/>
                  </a:moveTo>
                  <a:cubicBezTo>
                    <a:pt x="29037" y="286454"/>
                    <a:pt x="30546" y="286454"/>
                    <a:pt x="32055" y="286454"/>
                  </a:cubicBezTo>
                  <a:cubicBezTo>
                    <a:pt x="88797" y="284945"/>
                    <a:pt x="137088" y="273173"/>
                    <a:pt x="179041" y="249931"/>
                  </a:cubicBezTo>
                  <a:cubicBezTo>
                    <a:pt x="214052" y="230612"/>
                    <a:pt x="240310" y="201635"/>
                    <a:pt x="257816" y="163904"/>
                  </a:cubicBezTo>
                  <a:cubicBezTo>
                    <a:pt x="274114" y="129795"/>
                    <a:pt x="283470" y="90856"/>
                    <a:pt x="287092" y="44975"/>
                  </a:cubicBezTo>
                  <a:lnTo>
                    <a:pt x="287092" y="44674"/>
                  </a:lnTo>
                  <a:lnTo>
                    <a:pt x="287092" y="44070"/>
                  </a:lnTo>
                  <a:lnTo>
                    <a:pt x="287092" y="38033"/>
                  </a:lnTo>
                  <a:cubicBezTo>
                    <a:pt x="287092" y="12074"/>
                    <a:pt x="281961" y="0"/>
                    <a:pt x="253590" y="0"/>
                  </a:cubicBezTo>
                  <a:cubicBezTo>
                    <a:pt x="252081" y="0"/>
                    <a:pt x="250572" y="0"/>
                    <a:pt x="248761" y="0"/>
                  </a:cubicBezTo>
                  <a:cubicBezTo>
                    <a:pt x="206507" y="906"/>
                    <a:pt x="167571" y="9357"/>
                    <a:pt x="129543" y="25355"/>
                  </a:cubicBezTo>
                  <a:cubicBezTo>
                    <a:pt x="90306" y="42259"/>
                    <a:pt x="61029" y="67010"/>
                    <a:pt x="40506" y="100817"/>
                  </a:cubicBezTo>
                  <a:cubicBezTo>
                    <a:pt x="14851" y="143680"/>
                    <a:pt x="1873" y="193183"/>
                    <a:pt x="62" y="256571"/>
                  </a:cubicBezTo>
                  <a:cubicBezTo>
                    <a:pt x="-240" y="264721"/>
                    <a:pt x="364" y="273475"/>
                    <a:pt x="6400" y="279814"/>
                  </a:cubicBezTo>
                  <a:cubicBezTo>
                    <a:pt x="12437" y="285851"/>
                    <a:pt x="20586" y="286454"/>
                    <a:pt x="27829" y="286454"/>
                  </a:cubicBezTo>
                  <a:close/>
                  <a:moveTo>
                    <a:pt x="253590" y="12074"/>
                  </a:moveTo>
                  <a:cubicBezTo>
                    <a:pt x="254496" y="12074"/>
                    <a:pt x="255401" y="12074"/>
                    <a:pt x="256307" y="12074"/>
                  </a:cubicBezTo>
                  <a:cubicBezTo>
                    <a:pt x="255401" y="12074"/>
                    <a:pt x="254193" y="12074"/>
                    <a:pt x="253590" y="12074"/>
                  </a:cubicBezTo>
                  <a:cubicBezTo>
                    <a:pt x="253289" y="12074"/>
                    <a:pt x="253289" y="12074"/>
                    <a:pt x="253590" y="12074"/>
                  </a:cubicBezTo>
                  <a:close/>
                  <a:moveTo>
                    <a:pt x="28131" y="274380"/>
                  </a:moveTo>
                  <a:cubicBezTo>
                    <a:pt x="28131" y="274380"/>
                    <a:pt x="27829" y="274380"/>
                    <a:pt x="27829" y="274380"/>
                  </a:cubicBezTo>
                  <a:cubicBezTo>
                    <a:pt x="27528" y="274380"/>
                    <a:pt x="27225" y="274380"/>
                    <a:pt x="26924" y="274380"/>
                  </a:cubicBezTo>
                  <a:cubicBezTo>
                    <a:pt x="27225" y="274380"/>
                    <a:pt x="27829" y="274380"/>
                    <a:pt x="28131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69B54DCE-5B7F-DA4F-964B-A0EBD8D14861}"/>
                </a:ext>
              </a:extLst>
            </p:cNvPr>
            <p:cNvSpPr/>
            <p:nvPr/>
          </p:nvSpPr>
          <p:spPr>
            <a:xfrm>
              <a:off x="11302703" y="2187194"/>
              <a:ext cx="286882" cy="287058"/>
            </a:xfrm>
            <a:custGeom>
              <a:avLst/>
              <a:gdLst>
                <a:gd name="connsiteX0" fmla="*/ 32043 w 286882"/>
                <a:gd name="connsiteY0" fmla="*/ 287058 h 287058"/>
                <a:gd name="connsiteX1" fmla="*/ 32043 w 286882"/>
                <a:gd name="connsiteY1" fmla="*/ 287058 h 287058"/>
                <a:gd name="connsiteX2" fmla="*/ 160316 w 286882"/>
                <a:gd name="connsiteY2" fmla="*/ 260194 h 287058"/>
                <a:gd name="connsiteX3" fmla="*/ 258408 w 286882"/>
                <a:gd name="connsiteY3" fmla="*/ 164206 h 287058"/>
                <a:gd name="connsiteX4" fmla="*/ 286477 w 286882"/>
                <a:gd name="connsiteY4" fmla="*/ 45579 h 287058"/>
                <a:gd name="connsiteX5" fmla="*/ 279837 w 286882"/>
                <a:gd name="connsiteY5" fmla="*/ 7848 h 287058"/>
                <a:gd name="connsiteX6" fmla="*/ 254182 w 286882"/>
                <a:gd name="connsiteY6" fmla="*/ 0 h 287058"/>
                <a:gd name="connsiteX7" fmla="*/ 241807 w 286882"/>
                <a:gd name="connsiteY7" fmla="*/ 302 h 287058"/>
                <a:gd name="connsiteX8" fmla="*/ 127418 w 286882"/>
                <a:gd name="connsiteY8" fmla="*/ 26261 h 287058"/>
                <a:gd name="connsiteX9" fmla="*/ 51360 w 286882"/>
                <a:gd name="connsiteY9" fmla="*/ 85121 h 287058"/>
                <a:gd name="connsiteX10" fmla="*/ 51 w 286882"/>
                <a:gd name="connsiteY10" fmla="*/ 256571 h 287058"/>
                <a:gd name="connsiteX11" fmla="*/ 6691 w 286882"/>
                <a:gd name="connsiteY11" fmla="*/ 279512 h 287058"/>
                <a:gd name="connsiteX12" fmla="*/ 32043 w 286882"/>
                <a:gd name="connsiteY12" fmla="*/ 287058 h 287058"/>
                <a:gd name="connsiteX13" fmla="*/ 32043 w 286882"/>
                <a:gd name="connsiteY13" fmla="*/ 287058 h 287058"/>
                <a:gd name="connsiteX14" fmla="*/ 254182 w 286882"/>
                <a:gd name="connsiteY14" fmla="*/ 12074 h 287058"/>
                <a:gd name="connsiteX15" fmla="*/ 254182 w 286882"/>
                <a:gd name="connsiteY15" fmla="*/ 12074 h 287058"/>
                <a:gd name="connsiteX16" fmla="*/ 253579 w 286882"/>
                <a:gd name="connsiteY16" fmla="*/ 12074 h 287058"/>
                <a:gd name="connsiteX17" fmla="*/ 254182 w 286882"/>
                <a:gd name="connsiteY17" fmla="*/ 1207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882" h="287058">
                  <a:moveTo>
                    <a:pt x="32043" y="287058"/>
                  </a:moveTo>
                  <a:lnTo>
                    <a:pt x="32043" y="287058"/>
                  </a:lnTo>
                  <a:cubicBezTo>
                    <a:pt x="77919" y="286454"/>
                    <a:pt x="120778" y="277399"/>
                    <a:pt x="160316" y="260194"/>
                  </a:cubicBezTo>
                  <a:cubicBezTo>
                    <a:pt x="204986" y="240573"/>
                    <a:pt x="237884" y="208276"/>
                    <a:pt x="258408" y="164206"/>
                  </a:cubicBezTo>
                  <a:cubicBezTo>
                    <a:pt x="274706" y="128889"/>
                    <a:pt x="284062" y="90253"/>
                    <a:pt x="286477" y="45579"/>
                  </a:cubicBezTo>
                  <a:cubicBezTo>
                    <a:pt x="287382" y="28072"/>
                    <a:pt x="287382" y="15998"/>
                    <a:pt x="279837" y="7848"/>
                  </a:cubicBezTo>
                  <a:cubicBezTo>
                    <a:pt x="273197" y="906"/>
                    <a:pt x="263538" y="0"/>
                    <a:pt x="254182" y="0"/>
                  </a:cubicBezTo>
                  <a:cubicBezTo>
                    <a:pt x="250259" y="0"/>
                    <a:pt x="245731" y="302"/>
                    <a:pt x="241807" y="302"/>
                  </a:cubicBezTo>
                  <a:cubicBezTo>
                    <a:pt x="202270" y="1811"/>
                    <a:pt x="163938" y="10565"/>
                    <a:pt x="127418" y="26261"/>
                  </a:cubicBezTo>
                  <a:cubicBezTo>
                    <a:pt x="95425" y="40146"/>
                    <a:pt x="69770" y="59766"/>
                    <a:pt x="51360" y="85121"/>
                  </a:cubicBezTo>
                  <a:cubicBezTo>
                    <a:pt x="18160" y="130097"/>
                    <a:pt x="1861" y="184731"/>
                    <a:pt x="51" y="256571"/>
                  </a:cubicBezTo>
                  <a:cubicBezTo>
                    <a:pt x="-251" y="264721"/>
                    <a:pt x="654" y="273173"/>
                    <a:pt x="6691" y="279512"/>
                  </a:cubicBezTo>
                  <a:cubicBezTo>
                    <a:pt x="13330" y="286454"/>
                    <a:pt x="23291" y="287058"/>
                    <a:pt x="32043" y="287058"/>
                  </a:cubicBezTo>
                  <a:lnTo>
                    <a:pt x="32043" y="287058"/>
                  </a:lnTo>
                  <a:close/>
                  <a:moveTo>
                    <a:pt x="254182" y="12074"/>
                  </a:moveTo>
                  <a:cubicBezTo>
                    <a:pt x="254182" y="12074"/>
                    <a:pt x="254182" y="12074"/>
                    <a:pt x="254182" y="12074"/>
                  </a:cubicBezTo>
                  <a:cubicBezTo>
                    <a:pt x="254182" y="12074"/>
                    <a:pt x="253880" y="12074"/>
                    <a:pt x="253579" y="12074"/>
                  </a:cubicBezTo>
                  <a:cubicBezTo>
                    <a:pt x="253579" y="12074"/>
                    <a:pt x="253880" y="12074"/>
                    <a:pt x="25418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DDF793C7-BDE4-3743-8087-84DDB5506B62}"/>
                </a:ext>
              </a:extLst>
            </p:cNvPr>
            <p:cNvSpPr/>
            <p:nvPr/>
          </p:nvSpPr>
          <p:spPr>
            <a:xfrm>
              <a:off x="11302682" y="625128"/>
              <a:ext cx="287175" cy="289774"/>
            </a:xfrm>
            <a:custGeom>
              <a:avLst/>
              <a:gdLst>
                <a:gd name="connsiteX0" fmla="*/ 286800 w 287175"/>
                <a:gd name="connsiteY0" fmla="*/ 242988 h 289774"/>
                <a:gd name="connsiteX1" fmla="*/ 271709 w 287175"/>
                <a:gd name="connsiteY1" fmla="*/ 159376 h 289774"/>
                <a:gd name="connsiteX2" fmla="*/ 119894 w 287175"/>
                <a:gd name="connsiteY2" fmla="*/ 13583 h 289774"/>
                <a:gd name="connsiteX3" fmla="*/ 42628 w 287175"/>
                <a:gd name="connsiteY3" fmla="*/ 1509 h 289774"/>
                <a:gd name="connsiteX4" fmla="*/ 30857 w 287175"/>
                <a:gd name="connsiteY4" fmla="*/ 302 h 289774"/>
                <a:gd name="connsiteX5" fmla="*/ 24518 w 287175"/>
                <a:gd name="connsiteY5" fmla="*/ 0 h 289774"/>
                <a:gd name="connsiteX6" fmla="*/ 72 w 287175"/>
                <a:gd name="connsiteY6" fmla="*/ 28977 h 289774"/>
                <a:gd name="connsiteX7" fmla="*/ 6409 w 287175"/>
                <a:gd name="connsiteY7" fmla="*/ 94479 h 289774"/>
                <a:gd name="connsiteX8" fmla="*/ 177239 w 287175"/>
                <a:gd name="connsiteY8" fmla="*/ 278606 h 289774"/>
                <a:gd name="connsiteX9" fmla="*/ 227039 w 287175"/>
                <a:gd name="connsiteY9" fmla="*/ 286152 h 289774"/>
                <a:gd name="connsiteX10" fmla="*/ 247865 w 287175"/>
                <a:gd name="connsiteY10" fmla="*/ 288567 h 289774"/>
                <a:gd name="connsiteX11" fmla="*/ 260843 w 287175"/>
                <a:gd name="connsiteY11" fmla="*/ 289775 h 289774"/>
                <a:gd name="connsiteX12" fmla="*/ 279858 w 287175"/>
                <a:gd name="connsiteY12" fmla="*/ 283134 h 289774"/>
                <a:gd name="connsiteX13" fmla="*/ 287101 w 287175"/>
                <a:gd name="connsiteY13" fmla="*/ 252647 h 289774"/>
                <a:gd name="connsiteX14" fmla="*/ 287101 w 287175"/>
                <a:gd name="connsiteY14" fmla="*/ 244195 h 289774"/>
                <a:gd name="connsiteX15" fmla="*/ 287101 w 287175"/>
                <a:gd name="connsiteY15" fmla="*/ 243894 h 289774"/>
                <a:gd name="connsiteX16" fmla="*/ 286800 w 287175"/>
                <a:gd name="connsiteY16" fmla="*/ 242988 h 289774"/>
                <a:gd name="connsiteX17" fmla="*/ 23311 w 287175"/>
                <a:gd name="connsiteY17" fmla="*/ 11772 h 289774"/>
                <a:gd name="connsiteX18" fmla="*/ 24518 w 287175"/>
                <a:gd name="connsiteY18" fmla="*/ 11772 h 289774"/>
                <a:gd name="connsiteX19" fmla="*/ 24821 w 287175"/>
                <a:gd name="connsiteY19" fmla="*/ 11772 h 289774"/>
                <a:gd name="connsiteX20" fmla="*/ 23311 w 287175"/>
                <a:gd name="connsiteY20" fmla="*/ 11772 h 289774"/>
                <a:gd name="connsiteX21" fmla="*/ 260541 w 287175"/>
                <a:gd name="connsiteY21" fmla="*/ 277097 h 289774"/>
                <a:gd name="connsiteX22" fmla="*/ 260240 w 287175"/>
                <a:gd name="connsiteY22" fmla="*/ 277097 h 289774"/>
                <a:gd name="connsiteX23" fmla="*/ 262654 w 287175"/>
                <a:gd name="connsiteY23" fmla="*/ 277097 h 289774"/>
                <a:gd name="connsiteX24" fmla="*/ 260541 w 287175"/>
                <a:gd name="connsiteY24" fmla="*/ 277097 h 289774"/>
                <a:gd name="connsiteX25" fmla="*/ 269294 w 287175"/>
                <a:gd name="connsiteY25" fmla="*/ 275286 h 289774"/>
                <a:gd name="connsiteX26" fmla="*/ 271709 w 287175"/>
                <a:gd name="connsiteY26" fmla="*/ 272871 h 289774"/>
                <a:gd name="connsiteX27" fmla="*/ 269294 w 287175"/>
                <a:gd name="connsiteY27" fmla="*/ 275286 h 28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7175" h="289774">
                  <a:moveTo>
                    <a:pt x="286800" y="242988"/>
                  </a:moveTo>
                  <a:cubicBezTo>
                    <a:pt x="285291" y="216124"/>
                    <a:pt x="279858" y="187146"/>
                    <a:pt x="271709" y="159376"/>
                  </a:cubicBezTo>
                  <a:cubicBezTo>
                    <a:pt x="249977" y="84216"/>
                    <a:pt x="198970" y="35014"/>
                    <a:pt x="119894" y="13583"/>
                  </a:cubicBezTo>
                  <a:cubicBezTo>
                    <a:pt x="94239" y="6641"/>
                    <a:pt x="67981" y="3924"/>
                    <a:pt x="42628" y="1509"/>
                  </a:cubicBezTo>
                  <a:cubicBezTo>
                    <a:pt x="38704" y="1207"/>
                    <a:pt x="34781" y="604"/>
                    <a:pt x="30857" y="302"/>
                  </a:cubicBezTo>
                  <a:cubicBezTo>
                    <a:pt x="28442" y="0"/>
                    <a:pt x="26631" y="0"/>
                    <a:pt x="24518" y="0"/>
                  </a:cubicBezTo>
                  <a:cubicBezTo>
                    <a:pt x="675" y="0"/>
                    <a:pt x="72" y="21733"/>
                    <a:pt x="72" y="28977"/>
                  </a:cubicBezTo>
                  <a:cubicBezTo>
                    <a:pt x="-533" y="51314"/>
                    <a:pt x="2788" y="73651"/>
                    <a:pt x="6409" y="94479"/>
                  </a:cubicBezTo>
                  <a:cubicBezTo>
                    <a:pt x="24217" y="194390"/>
                    <a:pt x="81864" y="256269"/>
                    <a:pt x="177239" y="278606"/>
                  </a:cubicBezTo>
                  <a:cubicBezTo>
                    <a:pt x="193839" y="282530"/>
                    <a:pt x="210741" y="284341"/>
                    <a:pt x="227039" y="286152"/>
                  </a:cubicBezTo>
                  <a:cubicBezTo>
                    <a:pt x="233981" y="286756"/>
                    <a:pt x="240923" y="287662"/>
                    <a:pt x="247865" y="288567"/>
                  </a:cubicBezTo>
                  <a:cubicBezTo>
                    <a:pt x="253298" y="289171"/>
                    <a:pt x="257523" y="289775"/>
                    <a:pt x="260843" y="289775"/>
                  </a:cubicBezTo>
                  <a:cubicBezTo>
                    <a:pt x="266276" y="289775"/>
                    <a:pt x="273821" y="289171"/>
                    <a:pt x="279858" y="283134"/>
                  </a:cubicBezTo>
                  <a:cubicBezTo>
                    <a:pt x="287101" y="275890"/>
                    <a:pt x="287403" y="265023"/>
                    <a:pt x="287101" y="252647"/>
                  </a:cubicBezTo>
                  <a:lnTo>
                    <a:pt x="287101" y="244195"/>
                  </a:lnTo>
                  <a:lnTo>
                    <a:pt x="287101" y="243894"/>
                  </a:lnTo>
                  <a:lnTo>
                    <a:pt x="286800" y="242988"/>
                  </a:lnTo>
                  <a:close/>
                  <a:moveTo>
                    <a:pt x="23311" y="11772"/>
                  </a:moveTo>
                  <a:cubicBezTo>
                    <a:pt x="23613" y="11772"/>
                    <a:pt x="24217" y="11772"/>
                    <a:pt x="24518" y="11772"/>
                  </a:cubicBezTo>
                  <a:cubicBezTo>
                    <a:pt x="24518" y="11772"/>
                    <a:pt x="24518" y="11772"/>
                    <a:pt x="24821" y="11772"/>
                  </a:cubicBezTo>
                  <a:cubicBezTo>
                    <a:pt x="24217" y="11772"/>
                    <a:pt x="23613" y="11772"/>
                    <a:pt x="23311" y="11772"/>
                  </a:cubicBezTo>
                  <a:close/>
                  <a:moveTo>
                    <a:pt x="260541" y="277097"/>
                  </a:moveTo>
                  <a:cubicBezTo>
                    <a:pt x="260541" y="277097"/>
                    <a:pt x="260240" y="277097"/>
                    <a:pt x="260240" y="277097"/>
                  </a:cubicBezTo>
                  <a:cubicBezTo>
                    <a:pt x="261145" y="277097"/>
                    <a:pt x="262050" y="277097"/>
                    <a:pt x="262654" y="277097"/>
                  </a:cubicBezTo>
                  <a:cubicBezTo>
                    <a:pt x="262050" y="277097"/>
                    <a:pt x="261447" y="277097"/>
                    <a:pt x="260541" y="277097"/>
                  </a:cubicBezTo>
                  <a:close/>
                  <a:moveTo>
                    <a:pt x="269294" y="275286"/>
                  </a:moveTo>
                  <a:cubicBezTo>
                    <a:pt x="270200" y="274682"/>
                    <a:pt x="271105" y="273777"/>
                    <a:pt x="271709" y="272871"/>
                  </a:cubicBezTo>
                  <a:cubicBezTo>
                    <a:pt x="271105" y="274078"/>
                    <a:pt x="270200" y="274682"/>
                    <a:pt x="269294" y="27528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9827856-4A96-4945-B490-E561391AD6BE}"/>
                </a:ext>
              </a:extLst>
            </p:cNvPr>
            <p:cNvSpPr/>
            <p:nvPr/>
          </p:nvSpPr>
          <p:spPr>
            <a:xfrm>
              <a:off x="11302910" y="1251766"/>
              <a:ext cx="286622" cy="286756"/>
            </a:xfrm>
            <a:custGeom>
              <a:avLst/>
              <a:gdLst>
                <a:gd name="connsiteX0" fmla="*/ 256993 w 286622"/>
                <a:gd name="connsiteY0" fmla="*/ 0 h 286756"/>
                <a:gd name="connsiteX1" fmla="*/ 256993 w 286622"/>
                <a:gd name="connsiteY1" fmla="*/ 0 h 286756"/>
                <a:gd name="connsiteX2" fmla="*/ 146226 w 286622"/>
                <a:gd name="connsiteY2" fmla="*/ 19016 h 286756"/>
                <a:gd name="connsiteX3" fmla="*/ 20065 w 286622"/>
                <a:gd name="connsiteY3" fmla="*/ 142774 h 286756"/>
                <a:gd name="connsiteX4" fmla="*/ 447 w 286622"/>
                <a:gd name="connsiteY4" fmla="*/ 239064 h 286756"/>
                <a:gd name="connsiteX5" fmla="*/ 7389 w 286622"/>
                <a:gd name="connsiteY5" fmla="*/ 278304 h 286756"/>
                <a:gd name="connsiteX6" fmla="*/ 36062 w 286622"/>
                <a:gd name="connsiteY6" fmla="*/ 286756 h 286756"/>
                <a:gd name="connsiteX7" fmla="*/ 45720 w 286622"/>
                <a:gd name="connsiteY7" fmla="*/ 286454 h 286756"/>
                <a:gd name="connsiteX8" fmla="*/ 138076 w 286622"/>
                <a:gd name="connsiteY8" fmla="*/ 268947 h 286756"/>
                <a:gd name="connsiteX9" fmla="*/ 244015 w 286622"/>
                <a:gd name="connsiteY9" fmla="*/ 189259 h 286756"/>
                <a:gd name="connsiteX10" fmla="*/ 286572 w 286622"/>
                <a:gd name="connsiteY10" fmla="*/ 29279 h 286756"/>
                <a:gd name="connsiteX11" fmla="*/ 280233 w 286622"/>
                <a:gd name="connsiteY11" fmla="*/ 6641 h 286756"/>
                <a:gd name="connsiteX12" fmla="*/ 256993 w 286622"/>
                <a:gd name="connsiteY12" fmla="*/ 0 h 286756"/>
                <a:gd name="connsiteX13" fmla="*/ 256993 w 286622"/>
                <a:gd name="connsiteY13" fmla="*/ 0 h 286756"/>
                <a:gd name="connsiteX14" fmla="*/ 36062 w 286622"/>
                <a:gd name="connsiteY14" fmla="*/ 274984 h 286756"/>
                <a:gd name="connsiteX15" fmla="*/ 35760 w 286622"/>
                <a:gd name="connsiteY15" fmla="*/ 274984 h 286756"/>
                <a:gd name="connsiteX16" fmla="*/ 36363 w 286622"/>
                <a:gd name="connsiteY16" fmla="*/ 274984 h 286756"/>
                <a:gd name="connsiteX17" fmla="*/ 36062 w 286622"/>
                <a:gd name="connsiteY17" fmla="*/ 27498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622" h="286756">
                  <a:moveTo>
                    <a:pt x="256993" y="0"/>
                  </a:moveTo>
                  <a:lnTo>
                    <a:pt x="256993" y="0"/>
                  </a:lnTo>
                  <a:cubicBezTo>
                    <a:pt x="219870" y="302"/>
                    <a:pt x="182746" y="6641"/>
                    <a:pt x="146226" y="19016"/>
                  </a:cubicBezTo>
                  <a:cubicBezTo>
                    <a:pt x="84654" y="40448"/>
                    <a:pt x="42098" y="82103"/>
                    <a:pt x="20065" y="142774"/>
                  </a:cubicBezTo>
                  <a:cubicBezTo>
                    <a:pt x="8898" y="173563"/>
                    <a:pt x="2258" y="205861"/>
                    <a:pt x="447" y="239064"/>
                  </a:cubicBezTo>
                  <a:cubicBezTo>
                    <a:pt x="-459" y="258081"/>
                    <a:pt x="-761" y="270155"/>
                    <a:pt x="7389" y="278304"/>
                  </a:cubicBezTo>
                  <a:cubicBezTo>
                    <a:pt x="14632" y="285851"/>
                    <a:pt x="25498" y="286756"/>
                    <a:pt x="36062" y="286756"/>
                  </a:cubicBezTo>
                  <a:cubicBezTo>
                    <a:pt x="38778" y="286756"/>
                    <a:pt x="41494" y="286756"/>
                    <a:pt x="45720" y="286454"/>
                  </a:cubicBezTo>
                  <a:cubicBezTo>
                    <a:pt x="74393" y="285851"/>
                    <a:pt x="104575" y="280115"/>
                    <a:pt x="138076" y="268947"/>
                  </a:cubicBezTo>
                  <a:cubicBezTo>
                    <a:pt x="186367" y="252647"/>
                    <a:pt x="221077" y="226688"/>
                    <a:pt x="244015" y="189259"/>
                  </a:cubicBezTo>
                  <a:cubicBezTo>
                    <a:pt x="271179" y="144887"/>
                    <a:pt x="285063" y="92667"/>
                    <a:pt x="286572" y="29279"/>
                  </a:cubicBezTo>
                  <a:cubicBezTo>
                    <a:pt x="286873" y="21129"/>
                    <a:pt x="285968" y="12678"/>
                    <a:pt x="280233" y="6641"/>
                  </a:cubicBezTo>
                  <a:cubicBezTo>
                    <a:pt x="273594" y="604"/>
                    <a:pt x="264840" y="0"/>
                    <a:pt x="256993" y="0"/>
                  </a:cubicBezTo>
                  <a:lnTo>
                    <a:pt x="256993" y="0"/>
                  </a:lnTo>
                  <a:close/>
                  <a:moveTo>
                    <a:pt x="36062" y="274984"/>
                  </a:moveTo>
                  <a:cubicBezTo>
                    <a:pt x="36062" y="274984"/>
                    <a:pt x="35760" y="274984"/>
                    <a:pt x="35760" y="274984"/>
                  </a:cubicBezTo>
                  <a:cubicBezTo>
                    <a:pt x="36062" y="274984"/>
                    <a:pt x="36062" y="274984"/>
                    <a:pt x="36363" y="274984"/>
                  </a:cubicBezTo>
                  <a:cubicBezTo>
                    <a:pt x="36062" y="274984"/>
                    <a:pt x="36062" y="274984"/>
                    <a:pt x="36062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903C0F1E-11CC-9842-BECE-4E40D823DC7E}"/>
                </a:ext>
              </a:extLst>
            </p:cNvPr>
            <p:cNvSpPr/>
            <p:nvPr/>
          </p:nvSpPr>
          <p:spPr>
            <a:xfrm>
              <a:off x="11302452" y="1561160"/>
              <a:ext cx="287051" cy="286454"/>
            </a:xfrm>
            <a:custGeom>
              <a:avLst/>
              <a:gdLst>
                <a:gd name="connsiteX0" fmla="*/ 83302 w 287051"/>
                <a:gd name="connsiteY0" fmla="*/ 233631 h 286454"/>
                <a:gd name="connsiteX1" fmla="*/ 239343 w 287051"/>
                <a:gd name="connsiteY1" fmla="*/ 286454 h 286454"/>
                <a:gd name="connsiteX2" fmla="*/ 239946 w 287051"/>
                <a:gd name="connsiteY2" fmla="*/ 286454 h 286454"/>
                <a:gd name="connsiteX3" fmla="*/ 240550 w 287051"/>
                <a:gd name="connsiteY3" fmla="*/ 286454 h 286454"/>
                <a:gd name="connsiteX4" fmla="*/ 252925 w 287051"/>
                <a:gd name="connsiteY4" fmla="*/ 286454 h 286454"/>
                <a:gd name="connsiteX5" fmla="*/ 252925 w 287051"/>
                <a:gd name="connsiteY5" fmla="*/ 286454 h 286454"/>
                <a:gd name="connsiteX6" fmla="*/ 252925 w 287051"/>
                <a:gd name="connsiteY6" fmla="*/ 286454 h 286454"/>
                <a:gd name="connsiteX7" fmla="*/ 279786 w 287051"/>
                <a:gd name="connsiteY7" fmla="*/ 278908 h 286454"/>
                <a:gd name="connsiteX8" fmla="*/ 287030 w 287051"/>
                <a:gd name="connsiteY8" fmla="*/ 252044 h 286454"/>
                <a:gd name="connsiteX9" fmla="*/ 280994 w 287051"/>
                <a:gd name="connsiteY9" fmla="*/ 195900 h 286454"/>
                <a:gd name="connsiteX10" fmla="*/ 225459 w 287051"/>
                <a:gd name="connsiteY10" fmla="*/ 73349 h 286454"/>
                <a:gd name="connsiteX11" fmla="*/ 28673 w 287051"/>
                <a:gd name="connsiteY11" fmla="*/ 0 h 286454"/>
                <a:gd name="connsiteX12" fmla="*/ 26862 w 287051"/>
                <a:gd name="connsiteY12" fmla="*/ 0 h 286454"/>
                <a:gd name="connsiteX13" fmla="*/ 0 w 287051"/>
                <a:gd name="connsiteY13" fmla="*/ 30789 h 286454"/>
                <a:gd name="connsiteX14" fmla="*/ 13280 w 287051"/>
                <a:gd name="connsiteY14" fmla="*/ 121343 h 286454"/>
                <a:gd name="connsiteX15" fmla="*/ 83302 w 287051"/>
                <a:gd name="connsiteY15" fmla="*/ 233631 h 286454"/>
                <a:gd name="connsiteX16" fmla="*/ 26862 w 287051"/>
                <a:gd name="connsiteY16" fmla="*/ 12074 h 286454"/>
                <a:gd name="connsiteX17" fmla="*/ 28371 w 287051"/>
                <a:gd name="connsiteY17" fmla="*/ 12074 h 286454"/>
                <a:gd name="connsiteX18" fmla="*/ 26560 w 287051"/>
                <a:gd name="connsiteY18" fmla="*/ 12074 h 286454"/>
                <a:gd name="connsiteX19" fmla="*/ 26862 w 287051"/>
                <a:gd name="connsiteY19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7051" h="286454">
                  <a:moveTo>
                    <a:pt x="83302" y="233631"/>
                  </a:moveTo>
                  <a:cubicBezTo>
                    <a:pt x="130989" y="271060"/>
                    <a:pt x="186222" y="281021"/>
                    <a:pt x="239343" y="286454"/>
                  </a:cubicBezTo>
                  <a:lnTo>
                    <a:pt x="239946" y="286454"/>
                  </a:lnTo>
                  <a:lnTo>
                    <a:pt x="240550" y="286454"/>
                  </a:lnTo>
                  <a:lnTo>
                    <a:pt x="252925" y="286454"/>
                  </a:lnTo>
                  <a:lnTo>
                    <a:pt x="252925" y="286454"/>
                  </a:lnTo>
                  <a:lnTo>
                    <a:pt x="252925" y="286454"/>
                  </a:lnTo>
                  <a:cubicBezTo>
                    <a:pt x="263790" y="286152"/>
                    <a:pt x="273146" y="285549"/>
                    <a:pt x="279786" y="278908"/>
                  </a:cubicBezTo>
                  <a:cubicBezTo>
                    <a:pt x="286125" y="272267"/>
                    <a:pt x="286728" y="263212"/>
                    <a:pt x="287030" y="252044"/>
                  </a:cubicBezTo>
                  <a:cubicBezTo>
                    <a:pt x="287332" y="232423"/>
                    <a:pt x="284314" y="214011"/>
                    <a:pt x="280994" y="195900"/>
                  </a:cubicBezTo>
                  <a:cubicBezTo>
                    <a:pt x="271637" y="142774"/>
                    <a:pt x="254132" y="103836"/>
                    <a:pt x="225459" y="73349"/>
                  </a:cubicBezTo>
                  <a:cubicBezTo>
                    <a:pt x="168113" y="12376"/>
                    <a:pt x="93866" y="2113"/>
                    <a:pt x="28673" y="0"/>
                  </a:cubicBezTo>
                  <a:cubicBezTo>
                    <a:pt x="28069" y="0"/>
                    <a:pt x="27466" y="0"/>
                    <a:pt x="26862" y="0"/>
                  </a:cubicBezTo>
                  <a:cubicBezTo>
                    <a:pt x="0" y="0"/>
                    <a:pt x="0" y="20827"/>
                    <a:pt x="0" y="30789"/>
                  </a:cubicBezTo>
                  <a:cubicBezTo>
                    <a:pt x="0" y="60370"/>
                    <a:pt x="4527" y="90856"/>
                    <a:pt x="13280" y="121343"/>
                  </a:cubicBezTo>
                  <a:cubicBezTo>
                    <a:pt x="27164" y="170846"/>
                    <a:pt x="50102" y="207370"/>
                    <a:pt x="83302" y="233631"/>
                  </a:cubicBezTo>
                  <a:close/>
                  <a:moveTo>
                    <a:pt x="26862" y="12074"/>
                  </a:moveTo>
                  <a:cubicBezTo>
                    <a:pt x="27164" y="12074"/>
                    <a:pt x="27767" y="12074"/>
                    <a:pt x="28371" y="12074"/>
                  </a:cubicBezTo>
                  <a:cubicBezTo>
                    <a:pt x="27767" y="12074"/>
                    <a:pt x="27164" y="12074"/>
                    <a:pt x="26560" y="12074"/>
                  </a:cubicBezTo>
                  <a:cubicBezTo>
                    <a:pt x="26560" y="12074"/>
                    <a:pt x="26862" y="12074"/>
                    <a:pt x="2686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8CD05A87-620E-F445-A43D-3158411A306C}"/>
                </a:ext>
              </a:extLst>
            </p:cNvPr>
            <p:cNvSpPr/>
            <p:nvPr/>
          </p:nvSpPr>
          <p:spPr>
            <a:xfrm>
              <a:off x="11303206" y="3757109"/>
              <a:ext cx="286276" cy="286152"/>
            </a:xfrm>
            <a:custGeom>
              <a:avLst/>
              <a:gdLst>
                <a:gd name="connsiteX0" fmla="*/ 279636 w 286276"/>
                <a:gd name="connsiteY0" fmla="*/ 6943 h 286152"/>
                <a:gd name="connsiteX1" fmla="*/ 253981 w 286276"/>
                <a:gd name="connsiteY1" fmla="*/ 0 h 286152"/>
                <a:gd name="connsiteX2" fmla="*/ 253981 w 286276"/>
                <a:gd name="connsiteY2" fmla="*/ 0 h 286152"/>
                <a:gd name="connsiteX3" fmla="*/ 253981 w 286276"/>
                <a:gd name="connsiteY3" fmla="*/ 0 h 286152"/>
                <a:gd name="connsiteX4" fmla="*/ 127821 w 286276"/>
                <a:gd name="connsiteY4" fmla="*/ 25657 h 286152"/>
                <a:gd name="connsiteX5" fmla="*/ 28221 w 286276"/>
                <a:gd name="connsiteY5" fmla="*/ 122853 h 286152"/>
                <a:gd name="connsiteX6" fmla="*/ 453 w 286276"/>
                <a:gd name="connsiteY6" fmla="*/ 241177 h 286152"/>
                <a:gd name="connsiteX7" fmla="*/ 7093 w 286276"/>
                <a:gd name="connsiteY7" fmla="*/ 278305 h 286152"/>
                <a:gd name="connsiteX8" fmla="*/ 33049 w 286276"/>
                <a:gd name="connsiteY8" fmla="*/ 286153 h 286152"/>
                <a:gd name="connsiteX9" fmla="*/ 45726 w 286276"/>
                <a:gd name="connsiteY9" fmla="*/ 285851 h 286152"/>
                <a:gd name="connsiteX10" fmla="*/ 139894 w 286276"/>
                <a:gd name="connsiteY10" fmla="*/ 267438 h 286152"/>
                <a:gd name="connsiteX11" fmla="*/ 266054 w 286276"/>
                <a:gd name="connsiteY11" fmla="*/ 143982 h 286152"/>
                <a:gd name="connsiteX12" fmla="*/ 286276 w 286276"/>
                <a:gd name="connsiteY12" fmla="*/ 33505 h 286152"/>
                <a:gd name="connsiteX13" fmla="*/ 279636 w 286276"/>
                <a:gd name="connsiteY13" fmla="*/ 6943 h 286152"/>
                <a:gd name="connsiteX14" fmla="*/ 32446 w 286276"/>
                <a:gd name="connsiteY14" fmla="*/ 274380 h 286152"/>
                <a:gd name="connsiteX15" fmla="*/ 32446 w 286276"/>
                <a:gd name="connsiteY15" fmla="*/ 274380 h 286152"/>
                <a:gd name="connsiteX16" fmla="*/ 33049 w 286276"/>
                <a:gd name="connsiteY16" fmla="*/ 274380 h 286152"/>
                <a:gd name="connsiteX17" fmla="*/ 32446 w 286276"/>
                <a:gd name="connsiteY17" fmla="*/ 274380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76" h="286152">
                  <a:moveTo>
                    <a:pt x="279636" y="6943"/>
                  </a:moveTo>
                  <a:cubicBezTo>
                    <a:pt x="273298" y="302"/>
                    <a:pt x="264243" y="0"/>
                    <a:pt x="253981" y="0"/>
                  </a:cubicBezTo>
                  <a:lnTo>
                    <a:pt x="253981" y="0"/>
                  </a:lnTo>
                  <a:lnTo>
                    <a:pt x="253981" y="0"/>
                  </a:lnTo>
                  <a:cubicBezTo>
                    <a:pt x="208708" y="302"/>
                    <a:pt x="166152" y="9055"/>
                    <a:pt x="127821" y="25657"/>
                  </a:cubicBezTo>
                  <a:cubicBezTo>
                    <a:pt x="81643" y="45881"/>
                    <a:pt x="48140" y="78783"/>
                    <a:pt x="28221" y="122853"/>
                  </a:cubicBezTo>
                  <a:cubicBezTo>
                    <a:pt x="12224" y="158169"/>
                    <a:pt x="2868" y="196806"/>
                    <a:pt x="453" y="241177"/>
                  </a:cubicBezTo>
                  <a:cubicBezTo>
                    <a:pt x="-452" y="258986"/>
                    <a:pt x="-754" y="270457"/>
                    <a:pt x="7093" y="278305"/>
                  </a:cubicBezTo>
                  <a:cubicBezTo>
                    <a:pt x="14035" y="285549"/>
                    <a:pt x="23995" y="286153"/>
                    <a:pt x="33049" y="286153"/>
                  </a:cubicBezTo>
                  <a:cubicBezTo>
                    <a:pt x="36973" y="286153"/>
                    <a:pt x="41803" y="285851"/>
                    <a:pt x="45726" y="285851"/>
                  </a:cubicBezTo>
                  <a:cubicBezTo>
                    <a:pt x="78926" y="284040"/>
                    <a:pt x="110617" y="277701"/>
                    <a:pt x="139894" y="267438"/>
                  </a:cubicBezTo>
                  <a:cubicBezTo>
                    <a:pt x="202370" y="245705"/>
                    <a:pt x="244926" y="204050"/>
                    <a:pt x="266054" y="143982"/>
                  </a:cubicBezTo>
                  <a:cubicBezTo>
                    <a:pt x="279032" y="108364"/>
                    <a:pt x="285672" y="71237"/>
                    <a:pt x="286276" y="33505"/>
                  </a:cubicBezTo>
                  <a:cubicBezTo>
                    <a:pt x="286276" y="22639"/>
                    <a:pt x="285974" y="13583"/>
                    <a:pt x="279636" y="6943"/>
                  </a:cubicBezTo>
                  <a:close/>
                  <a:moveTo>
                    <a:pt x="32446" y="274380"/>
                  </a:moveTo>
                  <a:cubicBezTo>
                    <a:pt x="32446" y="274380"/>
                    <a:pt x="32446" y="274380"/>
                    <a:pt x="32446" y="274380"/>
                  </a:cubicBezTo>
                  <a:cubicBezTo>
                    <a:pt x="32446" y="274380"/>
                    <a:pt x="32748" y="274380"/>
                    <a:pt x="33049" y="274380"/>
                  </a:cubicBezTo>
                  <a:cubicBezTo>
                    <a:pt x="33049" y="274380"/>
                    <a:pt x="32748" y="274380"/>
                    <a:pt x="32446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0CEC5AD0-1373-6842-AAC1-F3E63AB8FF1A}"/>
                </a:ext>
              </a:extLst>
            </p:cNvPr>
            <p:cNvSpPr/>
            <p:nvPr/>
          </p:nvSpPr>
          <p:spPr>
            <a:xfrm>
              <a:off x="10985717" y="2812625"/>
              <a:ext cx="286553" cy="287661"/>
            </a:xfrm>
            <a:custGeom>
              <a:avLst/>
              <a:gdLst>
                <a:gd name="connsiteX0" fmla="*/ 152244 w 286553"/>
                <a:gd name="connsiteY0" fmla="*/ 270155 h 287661"/>
                <a:gd name="connsiteX1" fmla="*/ 237357 w 286553"/>
                <a:gd name="connsiteY1" fmla="*/ 286454 h 287661"/>
                <a:gd name="connsiteX2" fmla="*/ 239168 w 286553"/>
                <a:gd name="connsiteY2" fmla="*/ 286454 h 287661"/>
                <a:gd name="connsiteX3" fmla="*/ 258484 w 286553"/>
                <a:gd name="connsiteY3" fmla="*/ 287662 h 287661"/>
                <a:gd name="connsiteX4" fmla="*/ 279008 w 286553"/>
                <a:gd name="connsiteY4" fmla="*/ 280719 h 287661"/>
                <a:gd name="connsiteX5" fmla="*/ 286553 w 286553"/>
                <a:gd name="connsiteY5" fmla="*/ 241177 h 287661"/>
                <a:gd name="connsiteX6" fmla="*/ 266935 w 286553"/>
                <a:gd name="connsiteY6" fmla="*/ 141567 h 287661"/>
                <a:gd name="connsiteX7" fmla="*/ 146811 w 286553"/>
                <a:gd name="connsiteY7" fmla="*/ 21129 h 287661"/>
                <a:gd name="connsiteX8" fmla="*/ 32119 w 286553"/>
                <a:gd name="connsiteY8" fmla="*/ 302 h 287661"/>
                <a:gd name="connsiteX9" fmla="*/ 26687 w 286553"/>
                <a:gd name="connsiteY9" fmla="*/ 0 h 287661"/>
                <a:gd name="connsiteX10" fmla="*/ 5861 w 286553"/>
                <a:gd name="connsiteY10" fmla="*/ 7244 h 287661"/>
                <a:gd name="connsiteX11" fmla="*/ 428 w 286553"/>
                <a:gd name="connsiteY11" fmla="*/ 32298 h 287661"/>
                <a:gd name="connsiteX12" fmla="*/ 19141 w 286553"/>
                <a:gd name="connsiteY12" fmla="*/ 137643 h 287661"/>
                <a:gd name="connsiteX13" fmla="*/ 152244 w 286553"/>
                <a:gd name="connsiteY13" fmla="*/ 270155 h 287661"/>
                <a:gd name="connsiteX14" fmla="*/ 258786 w 286553"/>
                <a:gd name="connsiteY14" fmla="*/ 275588 h 287661"/>
                <a:gd name="connsiteX15" fmla="*/ 258484 w 286553"/>
                <a:gd name="connsiteY15" fmla="*/ 275588 h 287661"/>
                <a:gd name="connsiteX16" fmla="*/ 257880 w 286553"/>
                <a:gd name="connsiteY16" fmla="*/ 275588 h 287661"/>
                <a:gd name="connsiteX17" fmla="*/ 258786 w 286553"/>
                <a:gd name="connsiteY17" fmla="*/ 275588 h 287661"/>
                <a:gd name="connsiteX18" fmla="*/ 26687 w 286553"/>
                <a:gd name="connsiteY18" fmla="*/ 12678 h 287661"/>
                <a:gd name="connsiteX19" fmla="*/ 27894 w 286553"/>
                <a:gd name="connsiteY19" fmla="*/ 12678 h 287661"/>
                <a:gd name="connsiteX20" fmla="*/ 26385 w 286553"/>
                <a:gd name="connsiteY20" fmla="*/ 12678 h 287661"/>
                <a:gd name="connsiteX21" fmla="*/ 26687 w 286553"/>
                <a:gd name="connsiteY21" fmla="*/ 12678 h 2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553" h="287661">
                  <a:moveTo>
                    <a:pt x="152244" y="270155"/>
                  </a:moveTo>
                  <a:cubicBezTo>
                    <a:pt x="177597" y="278304"/>
                    <a:pt x="204760" y="283436"/>
                    <a:pt x="237357" y="286454"/>
                  </a:cubicBezTo>
                  <a:lnTo>
                    <a:pt x="239168" y="286454"/>
                  </a:lnTo>
                  <a:cubicBezTo>
                    <a:pt x="247015" y="287058"/>
                    <a:pt x="253353" y="287662"/>
                    <a:pt x="258484" y="287662"/>
                  </a:cubicBezTo>
                  <a:cubicBezTo>
                    <a:pt x="264822" y="287662"/>
                    <a:pt x="273274" y="286756"/>
                    <a:pt x="279008" y="280719"/>
                  </a:cubicBezTo>
                  <a:cubicBezTo>
                    <a:pt x="286553" y="272871"/>
                    <a:pt x="286553" y="261703"/>
                    <a:pt x="286553" y="241177"/>
                  </a:cubicBezTo>
                  <a:cubicBezTo>
                    <a:pt x="285950" y="208276"/>
                    <a:pt x="279310" y="174770"/>
                    <a:pt x="266935" y="141567"/>
                  </a:cubicBezTo>
                  <a:cubicBezTo>
                    <a:pt x="245506" y="84216"/>
                    <a:pt x="205062" y="43466"/>
                    <a:pt x="146811" y="21129"/>
                  </a:cubicBezTo>
                  <a:cubicBezTo>
                    <a:pt x="108782" y="6339"/>
                    <a:pt x="69243" y="2415"/>
                    <a:pt x="32119" y="302"/>
                  </a:cubicBezTo>
                  <a:cubicBezTo>
                    <a:pt x="30007" y="302"/>
                    <a:pt x="28498" y="0"/>
                    <a:pt x="26687" y="0"/>
                  </a:cubicBezTo>
                  <a:cubicBezTo>
                    <a:pt x="20047" y="0"/>
                    <a:pt x="11596" y="906"/>
                    <a:pt x="5861" y="7244"/>
                  </a:cubicBezTo>
                  <a:cubicBezTo>
                    <a:pt x="-477" y="14187"/>
                    <a:pt x="-477" y="23846"/>
                    <a:pt x="428" y="32298"/>
                  </a:cubicBezTo>
                  <a:cubicBezTo>
                    <a:pt x="3447" y="63086"/>
                    <a:pt x="7069" y="101421"/>
                    <a:pt x="19141" y="137643"/>
                  </a:cubicBezTo>
                  <a:cubicBezTo>
                    <a:pt x="41476" y="204653"/>
                    <a:pt x="86145" y="249025"/>
                    <a:pt x="152244" y="270155"/>
                  </a:cubicBezTo>
                  <a:close/>
                  <a:moveTo>
                    <a:pt x="258786" y="275588"/>
                  </a:moveTo>
                  <a:cubicBezTo>
                    <a:pt x="258786" y="275588"/>
                    <a:pt x="258484" y="275588"/>
                    <a:pt x="258484" y="275588"/>
                  </a:cubicBezTo>
                  <a:cubicBezTo>
                    <a:pt x="258183" y="275588"/>
                    <a:pt x="258183" y="275588"/>
                    <a:pt x="257880" y="275588"/>
                  </a:cubicBezTo>
                  <a:cubicBezTo>
                    <a:pt x="258183" y="275588"/>
                    <a:pt x="258484" y="275588"/>
                    <a:pt x="258786" y="275588"/>
                  </a:cubicBezTo>
                  <a:close/>
                  <a:moveTo>
                    <a:pt x="26687" y="12678"/>
                  </a:moveTo>
                  <a:cubicBezTo>
                    <a:pt x="26989" y="12678"/>
                    <a:pt x="27592" y="12678"/>
                    <a:pt x="27894" y="12678"/>
                  </a:cubicBezTo>
                  <a:cubicBezTo>
                    <a:pt x="27290" y="12678"/>
                    <a:pt x="26687" y="12678"/>
                    <a:pt x="26385" y="12678"/>
                  </a:cubicBezTo>
                  <a:cubicBezTo>
                    <a:pt x="26385" y="12678"/>
                    <a:pt x="26687" y="12678"/>
                    <a:pt x="26687" y="12678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7A42B13B-6667-DB44-B052-568960607CA3}"/>
                </a:ext>
              </a:extLst>
            </p:cNvPr>
            <p:cNvSpPr/>
            <p:nvPr/>
          </p:nvSpPr>
          <p:spPr>
            <a:xfrm>
              <a:off x="10985346" y="5316157"/>
              <a:ext cx="286998" cy="287058"/>
            </a:xfrm>
            <a:custGeom>
              <a:avLst/>
              <a:gdLst>
                <a:gd name="connsiteX0" fmla="*/ 260666 w 286998"/>
                <a:gd name="connsiteY0" fmla="*/ 0 h 287058"/>
                <a:gd name="connsiteX1" fmla="*/ 249800 w 286998"/>
                <a:gd name="connsiteY1" fmla="*/ 604 h 287058"/>
                <a:gd name="connsiteX2" fmla="*/ 235917 w 286998"/>
                <a:gd name="connsiteY2" fmla="*/ 2113 h 287058"/>
                <a:gd name="connsiteX3" fmla="*/ 183400 w 286998"/>
                <a:gd name="connsiteY3" fmla="*/ 9659 h 287058"/>
                <a:gd name="connsiteX4" fmla="*/ 11363 w 286998"/>
                <a:gd name="connsiteY4" fmla="*/ 178091 h 287058"/>
                <a:gd name="connsiteX5" fmla="*/ 2308 w 286998"/>
                <a:gd name="connsiteY5" fmla="*/ 237555 h 287058"/>
                <a:gd name="connsiteX6" fmla="*/ 497 w 286998"/>
                <a:gd name="connsiteY6" fmla="*/ 253251 h 287058"/>
                <a:gd name="connsiteX7" fmla="*/ 5326 w 286998"/>
                <a:gd name="connsiteY7" fmla="*/ 278003 h 287058"/>
                <a:gd name="connsiteX8" fmla="*/ 31283 w 286998"/>
                <a:gd name="connsiteY8" fmla="*/ 286756 h 287058"/>
                <a:gd name="connsiteX9" fmla="*/ 41243 w 286998"/>
                <a:gd name="connsiteY9" fmla="*/ 287058 h 287058"/>
                <a:gd name="connsiteX10" fmla="*/ 168913 w 286998"/>
                <a:gd name="connsiteY10" fmla="*/ 258081 h 287058"/>
                <a:gd name="connsiteX11" fmla="*/ 260666 w 286998"/>
                <a:gd name="connsiteY11" fmla="*/ 162395 h 287058"/>
                <a:gd name="connsiteX12" fmla="*/ 286924 w 286998"/>
                <a:gd name="connsiteY12" fmla="*/ 45881 h 287058"/>
                <a:gd name="connsiteX13" fmla="*/ 286924 w 286998"/>
                <a:gd name="connsiteY13" fmla="*/ 45881 h 287058"/>
                <a:gd name="connsiteX14" fmla="*/ 286924 w 286998"/>
                <a:gd name="connsiteY14" fmla="*/ 45881 h 287058"/>
                <a:gd name="connsiteX15" fmla="*/ 286924 w 286998"/>
                <a:gd name="connsiteY15" fmla="*/ 37128 h 287058"/>
                <a:gd name="connsiteX16" fmla="*/ 279982 w 286998"/>
                <a:gd name="connsiteY16" fmla="*/ 7546 h 287058"/>
                <a:gd name="connsiteX17" fmla="*/ 260666 w 286998"/>
                <a:gd name="connsiteY17" fmla="*/ 0 h 287058"/>
                <a:gd name="connsiteX18" fmla="*/ 41545 w 286998"/>
                <a:gd name="connsiteY18" fmla="*/ 274984 h 287058"/>
                <a:gd name="connsiteX19" fmla="*/ 40941 w 286998"/>
                <a:gd name="connsiteY19" fmla="*/ 274984 h 287058"/>
                <a:gd name="connsiteX20" fmla="*/ 46977 w 286998"/>
                <a:gd name="connsiteY20" fmla="*/ 274984 h 287058"/>
                <a:gd name="connsiteX21" fmla="*/ 41545 w 286998"/>
                <a:gd name="connsiteY21" fmla="*/ 274984 h 287058"/>
                <a:gd name="connsiteX22" fmla="*/ 258553 w 286998"/>
                <a:gd name="connsiteY22" fmla="*/ 12074 h 287058"/>
                <a:gd name="connsiteX23" fmla="*/ 260666 w 286998"/>
                <a:gd name="connsiteY23" fmla="*/ 12074 h 287058"/>
                <a:gd name="connsiteX24" fmla="*/ 260967 w 286998"/>
                <a:gd name="connsiteY24" fmla="*/ 12074 h 287058"/>
                <a:gd name="connsiteX25" fmla="*/ 258553 w 286998"/>
                <a:gd name="connsiteY25" fmla="*/ 1207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998" h="287058">
                  <a:moveTo>
                    <a:pt x="260666" y="0"/>
                  </a:moveTo>
                  <a:cubicBezTo>
                    <a:pt x="257647" y="0"/>
                    <a:pt x="254327" y="302"/>
                    <a:pt x="249800" y="604"/>
                  </a:cubicBezTo>
                  <a:cubicBezTo>
                    <a:pt x="245273" y="1207"/>
                    <a:pt x="240444" y="1509"/>
                    <a:pt x="235917" y="2113"/>
                  </a:cubicBezTo>
                  <a:cubicBezTo>
                    <a:pt x="218712" y="3924"/>
                    <a:pt x="201207" y="5735"/>
                    <a:pt x="183400" y="9659"/>
                  </a:cubicBezTo>
                  <a:cubicBezTo>
                    <a:pt x="90138" y="30185"/>
                    <a:pt x="32188" y="86933"/>
                    <a:pt x="11363" y="178091"/>
                  </a:cubicBezTo>
                  <a:cubicBezTo>
                    <a:pt x="6835" y="198013"/>
                    <a:pt x="4723" y="218237"/>
                    <a:pt x="2308" y="237555"/>
                  </a:cubicBezTo>
                  <a:cubicBezTo>
                    <a:pt x="1705" y="242686"/>
                    <a:pt x="1101" y="248120"/>
                    <a:pt x="497" y="253251"/>
                  </a:cubicBezTo>
                  <a:cubicBezTo>
                    <a:pt x="-408" y="262005"/>
                    <a:pt x="-710" y="271060"/>
                    <a:pt x="5326" y="278003"/>
                  </a:cubicBezTo>
                  <a:cubicBezTo>
                    <a:pt x="11665" y="285549"/>
                    <a:pt x="22228" y="286454"/>
                    <a:pt x="31283" y="286756"/>
                  </a:cubicBezTo>
                  <a:cubicBezTo>
                    <a:pt x="34603" y="286756"/>
                    <a:pt x="37923" y="287058"/>
                    <a:pt x="41243" y="287058"/>
                  </a:cubicBezTo>
                  <a:cubicBezTo>
                    <a:pt x="85610" y="287058"/>
                    <a:pt x="128770" y="277399"/>
                    <a:pt x="168913" y="258081"/>
                  </a:cubicBezTo>
                  <a:cubicBezTo>
                    <a:pt x="210865" y="237857"/>
                    <a:pt x="241953" y="205559"/>
                    <a:pt x="260666" y="162395"/>
                  </a:cubicBezTo>
                  <a:cubicBezTo>
                    <a:pt x="277266" y="125871"/>
                    <a:pt x="286018" y="86631"/>
                    <a:pt x="286924" y="45881"/>
                  </a:cubicBezTo>
                  <a:lnTo>
                    <a:pt x="286924" y="45881"/>
                  </a:lnTo>
                  <a:lnTo>
                    <a:pt x="286924" y="45881"/>
                  </a:lnTo>
                  <a:lnTo>
                    <a:pt x="286924" y="37128"/>
                  </a:lnTo>
                  <a:cubicBezTo>
                    <a:pt x="287226" y="25054"/>
                    <a:pt x="286924" y="14791"/>
                    <a:pt x="279982" y="7546"/>
                  </a:cubicBezTo>
                  <a:cubicBezTo>
                    <a:pt x="274248" y="604"/>
                    <a:pt x="266099" y="0"/>
                    <a:pt x="260666" y="0"/>
                  </a:cubicBezTo>
                  <a:close/>
                  <a:moveTo>
                    <a:pt x="41545" y="274984"/>
                  </a:moveTo>
                  <a:cubicBezTo>
                    <a:pt x="41243" y="274984"/>
                    <a:pt x="41243" y="274984"/>
                    <a:pt x="40941" y="274984"/>
                  </a:cubicBezTo>
                  <a:cubicBezTo>
                    <a:pt x="43054" y="274984"/>
                    <a:pt x="44865" y="274984"/>
                    <a:pt x="46977" y="274984"/>
                  </a:cubicBezTo>
                  <a:cubicBezTo>
                    <a:pt x="45167" y="274682"/>
                    <a:pt x="43356" y="274984"/>
                    <a:pt x="41545" y="274984"/>
                  </a:cubicBezTo>
                  <a:close/>
                  <a:moveTo>
                    <a:pt x="258553" y="12074"/>
                  </a:moveTo>
                  <a:cubicBezTo>
                    <a:pt x="259157" y="12074"/>
                    <a:pt x="260062" y="12074"/>
                    <a:pt x="260666" y="12074"/>
                  </a:cubicBezTo>
                  <a:cubicBezTo>
                    <a:pt x="260967" y="12074"/>
                    <a:pt x="260967" y="12074"/>
                    <a:pt x="260967" y="12074"/>
                  </a:cubicBezTo>
                  <a:cubicBezTo>
                    <a:pt x="260364" y="12074"/>
                    <a:pt x="259458" y="12074"/>
                    <a:pt x="258553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691EC155-307E-674F-8769-474FC71ED50B}"/>
                </a:ext>
              </a:extLst>
            </p:cNvPr>
            <p:cNvSpPr/>
            <p:nvPr/>
          </p:nvSpPr>
          <p:spPr>
            <a:xfrm>
              <a:off x="10985113" y="6570036"/>
              <a:ext cx="286948" cy="287359"/>
            </a:xfrm>
            <a:custGeom>
              <a:avLst/>
              <a:gdLst>
                <a:gd name="connsiteX0" fmla="*/ 266332 w 286948"/>
                <a:gd name="connsiteY0" fmla="*/ 138246 h 287359"/>
                <a:gd name="connsiteX1" fmla="*/ 183331 w 286948"/>
                <a:gd name="connsiteY1" fmla="*/ 37429 h 287359"/>
                <a:gd name="connsiteX2" fmla="*/ 31516 w 286948"/>
                <a:gd name="connsiteY2" fmla="*/ 0 h 287359"/>
                <a:gd name="connsiteX3" fmla="*/ 5862 w 286948"/>
                <a:gd name="connsiteY3" fmla="*/ 8150 h 287359"/>
                <a:gd name="connsiteX4" fmla="*/ 429 w 286948"/>
                <a:gd name="connsiteY4" fmla="*/ 33807 h 287359"/>
                <a:gd name="connsiteX5" fmla="*/ 1636 w 286948"/>
                <a:gd name="connsiteY5" fmla="*/ 47994 h 287359"/>
                <a:gd name="connsiteX6" fmla="*/ 10389 w 286948"/>
                <a:gd name="connsiteY6" fmla="*/ 107458 h 287359"/>
                <a:gd name="connsiteX7" fmla="*/ 113913 w 286948"/>
                <a:gd name="connsiteY7" fmla="*/ 252949 h 287359"/>
                <a:gd name="connsiteX8" fmla="*/ 240375 w 286948"/>
                <a:gd name="connsiteY8" fmla="*/ 286152 h 287359"/>
                <a:gd name="connsiteX9" fmla="*/ 259088 w 286948"/>
                <a:gd name="connsiteY9" fmla="*/ 287360 h 287359"/>
                <a:gd name="connsiteX10" fmla="*/ 279914 w 286948"/>
                <a:gd name="connsiteY10" fmla="*/ 280417 h 287359"/>
                <a:gd name="connsiteX11" fmla="*/ 286855 w 286948"/>
                <a:gd name="connsiteY11" fmla="*/ 246610 h 287359"/>
                <a:gd name="connsiteX12" fmla="*/ 266332 w 286948"/>
                <a:gd name="connsiteY12" fmla="*/ 138246 h 287359"/>
                <a:gd name="connsiteX13" fmla="*/ 259390 w 286948"/>
                <a:gd name="connsiteY13" fmla="*/ 275587 h 287359"/>
                <a:gd name="connsiteX14" fmla="*/ 259390 w 286948"/>
                <a:gd name="connsiteY14" fmla="*/ 275587 h 287359"/>
                <a:gd name="connsiteX15" fmla="*/ 259390 w 286948"/>
                <a:gd name="connsiteY15" fmla="*/ 275587 h 287359"/>
                <a:gd name="connsiteX16" fmla="*/ 259390 w 286948"/>
                <a:gd name="connsiteY16" fmla="*/ 275587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948" h="287359">
                  <a:moveTo>
                    <a:pt x="266332" y="138246"/>
                  </a:moveTo>
                  <a:cubicBezTo>
                    <a:pt x="248524" y="92064"/>
                    <a:pt x="221360" y="59162"/>
                    <a:pt x="183331" y="37429"/>
                  </a:cubicBezTo>
                  <a:cubicBezTo>
                    <a:pt x="138662" y="12074"/>
                    <a:pt x="89164" y="0"/>
                    <a:pt x="31516" y="0"/>
                  </a:cubicBezTo>
                  <a:cubicBezTo>
                    <a:pt x="22160" y="0"/>
                    <a:pt x="12200" y="905"/>
                    <a:pt x="5862" y="8150"/>
                  </a:cubicBezTo>
                  <a:cubicBezTo>
                    <a:pt x="-477" y="15394"/>
                    <a:pt x="-477" y="25053"/>
                    <a:pt x="429" y="33807"/>
                  </a:cubicBezTo>
                  <a:cubicBezTo>
                    <a:pt x="1032" y="38335"/>
                    <a:pt x="1334" y="43164"/>
                    <a:pt x="1636" y="47994"/>
                  </a:cubicBezTo>
                  <a:cubicBezTo>
                    <a:pt x="3447" y="67312"/>
                    <a:pt x="5258" y="87536"/>
                    <a:pt x="10389" y="107458"/>
                  </a:cubicBezTo>
                  <a:cubicBezTo>
                    <a:pt x="28498" y="179298"/>
                    <a:pt x="61396" y="225481"/>
                    <a:pt x="113913" y="252949"/>
                  </a:cubicBezTo>
                  <a:cubicBezTo>
                    <a:pt x="148924" y="271362"/>
                    <a:pt x="189066" y="281926"/>
                    <a:pt x="240375" y="286152"/>
                  </a:cubicBezTo>
                  <a:cubicBezTo>
                    <a:pt x="248524" y="286756"/>
                    <a:pt x="254259" y="287360"/>
                    <a:pt x="259088" y="287360"/>
                  </a:cubicBezTo>
                  <a:cubicBezTo>
                    <a:pt x="265728" y="287360"/>
                    <a:pt x="273877" y="286454"/>
                    <a:pt x="279914" y="280417"/>
                  </a:cubicBezTo>
                  <a:cubicBezTo>
                    <a:pt x="287157" y="272871"/>
                    <a:pt x="287157" y="262608"/>
                    <a:pt x="286855" y="246610"/>
                  </a:cubicBezTo>
                  <a:cubicBezTo>
                    <a:pt x="286855" y="209483"/>
                    <a:pt x="280215" y="174770"/>
                    <a:pt x="266332" y="138246"/>
                  </a:cubicBezTo>
                  <a:close/>
                  <a:moveTo>
                    <a:pt x="259390" y="275587"/>
                  </a:moveTo>
                  <a:cubicBezTo>
                    <a:pt x="259390" y="275587"/>
                    <a:pt x="259390" y="275587"/>
                    <a:pt x="259390" y="275587"/>
                  </a:cubicBezTo>
                  <a:cubicBezTo>
                    <a:pt x="259390" y="275587"/>
                    <a:pt x="259390" y="275587"/>
                    <a:pt x="259390" y="275587"/>
                  </a:cubicBezTo>
                  <a:cubicBezTo>
                    <a:pt x="259390" y="275587"/>
                    <a:pt x="259390" y="275587"/>
                    <a:pt x="259390" y="275587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B749C8C2-2460-4B45-8836-B55C8CBE9ED9}"/>
                </a:ext>
              </a:extLst>
            </p:cNvPr>
            <p:cNvSpPr/>
            <p:nvPr/>
          </p:nvSpPr>
          <p:spPr>
            <a:xfrm>
              <a:off x="10985169" y="1878101"/>
              <a:ext cx="287531" cy="286756"/>
            </a:xfrm>
            <a:custGeom>
              <a:avLst/>
              <a:gdLst>
                <a:gd name="connsiteX0" fmla="*/ 266577 w 287531"/>
                <a:gd name="connsiteY0" fmla="*/ 139152 h 286756"/>
                <a:gd name="connsiteX1" fmla="*/ 203799 w 287531"/>
                <a:gd name="connsiteY1" fmla="*/ 51918 h 286756"/>
                <a:gd name="connsiteX2" fmla="*/ 30253 w 287531"/>
                <a:gd name="connsiteY2" fmla="*/ 0 h 286756"/>
                <a:gd name="connsiteX3" fmla="*/ 28744 w 287531"/>
                <a:gd name="connsiteY3" fmla="*/ 0 h 286756"/>
                <a:gd name="connsiteX4" fmla="*/ 6409 w 287531"/>
                <a:gd name="connsiteY4" fmla="*/ 7848 h 286756"/>
                <a:gd name="connsiteX5" fmla="*/ 373 w 287531"/>
                <a:gd name="connsiteY5" fmla="*/ 35014 h 286756"/>
                <a:gd name="connsiteX6" fmla="*/ 18482 w 287531"/>
                <a:gd name="connsiteY6" fmla="*/ 135530 h 286756"/>
                <a:gd name="connsiteX7" fmla="*/ 128042 w 287531"/>
                <a:gd name="connsiteY7" fmla="*/ 259892 h 286756"/>
                <a:gd name="connsiteX8" fmla="*/ 240017 w 287531"/>
                <a:gd name="connsiteY8" fmla="*/ 285851 h 286756"/>
                <a:gd name="connsiteX9" fmla="*/ 259937 w 287531"/>
                <a:gd name="connsiteY9" fmla="*/ 286756 h 286756"/>
                <a:gd name="connsiteX10" fmla="*/ 281668 w 287531"/>
                <a:gd name="connsiteY10" fmla="*/ 280115 h 286756"/>
                <a:gd name="connsiteX11" fmla="*/ 287403 w 287531"/>
                <a:gd name="connsiteY11" fmla="*/ 252345 h 286756"/>
                <a:gd name="connsiteX12" fmla="*/ 287101 w 287531"/>
                <a:gd name="connsiteY12" fmla="*/ 247214 h 286756"/>
                <a:gd name="connsiteX13" fmla="*/ 266577 w 287531"/>
                <a:gd name="connsiteY13" fmla="*/ 139152 h 286756"/>
                <a:gd name="connsiteX14" fmla="*/ 28140 w 287531"/>
                <a:gd name="connsiteY14" fmla="*/ 12376 h 286756"/>
                <a:gd name="connsiteX15" fmla="*/ 28744 w 287531"/>
                <a:gd name="connsiteY15" fmla="*/ 12376 h 286756"/>
                <a:gd name="connsiteX16" fmla="*/ 29951 w 287531"/>
                <a:gd name="connsiteY16" fmla="*/ 12376 h 286756"/>
                <a:gd name="connsiteX17" fmla="*/ 28140 w 287531"/>
                <a:gd name="connsiteY17" fmla="*/ 12376 h 286756"/>
                <a:gd name="connsiteX18" fmla="*/ 259937 w 287531"/>
                <a:gd name="connsiteY18" fmla="*/ 274984 h 286756"/>
                <a:gd name="connsiteX19" fmla="*/ 258126 w 287531"/>
                <a:gd name="connsiteY19" fmla="*/ 274984 h 286756"/>
                <a:gd name="connsiteX20" fmla="*/ 259937 w 287531"/>
                <a:gd name="connsiteY20" fmla="*/ 274984 h 286756"/>
                <a:gd name="connsiteX21" fmla="*/ 259937 w 287531"/>
                <a:gd name="connsiteY21" fmla="*/ 27498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7531" h="286756">
                  <a:moveTo>
                    <a:pt x="266577" y="139152"/>
                  </a:moveTo>
                  <a:cubicBezTo>
                    <a:pt x="251788" y="100817"/>
                    <a:pt x="231264" y="72142"/>
                    <a:pt x="203799" y="51918"/>
                  </a:cubicBezTo>
                  <a:cubicBezTo>
                    <a:pt x="157922" y="18111"/>
                    <a:pt x="102690" y="1509"/>
                    <a:pt x="30253" y="0"/>
                  </a:cubicBezTo>
                  <a:cubicBezTo>
                    <a:pt x="29649" y="0"/>
                    <a:pt x="29347" y="0"/>
                    <a:pt x="28744" y="0"/>
                  </a:cubicBezTo>
                  <a:cubicBezTo>
                    <a:pt x="22104" y="0"/>
                    <a:pt x="12747" y="906"/>
                    <a:pt x="6409" y="7848"/>
                  </a:cubicBezTo>
                  <a:cubicBezTo>
                    <a:pt x="-231" y="15092"/>
                    <a:pt x="-533" y="25053"/>
                    <a:pt x="373" y="35014"/>
                  </a:cubicBezTo>
                  <a:cubicBezTo>
                    <a:pt x="3693" y="68218"/>
                    <a:pt x="7013" y="102629"/>
                    <a:pt x="18482" y="135530"/>
                  </a:cubicBezTo>
                  <a:cubicBezTo>
                    <a:pt x="38704" y="194994"/>
                    <a:pt x="75526" y="236951"/>
                    <a:pt x="128042" y="259892"/>
                  </a:cubicBezTo>
                  <a:cubicBezTo>
                    <a:pt x="163053" y="275286"/>
                    <a:pt x="200781" y="284039"/>
                    <a:pt x="240017" y="285851"/>
                  </a:cubicBezTo>
                  <a:cubicBezTo>
                    <a:pt x="248468" y="286454"/>
                    <a:pt x="254806" y="286756"/>
                    <a:pt x="259937" y="286756"/>
                  </a:cubicBezTo>
                  <a:cubicBezTo>
                    <a:pt x="267785" y="286756"/>
                    <a:pt x="275934" y="285851"/>
                    <a:pt x="281668" y="280115"/>
                  </a:cubicBezTo>
                  <a:cubicBezTo>
                    <a:pt x="288007" y="273475"/>
                    <a:pt x="287704" y="264721"/>
                    <a:pt x="287403" y="252345"/>
                  </a:cubicBezTo>
                  <a:cubicBezTo>
                    <a:pt x="287403" y="250836"/>
                    <a:pt x="287403" y="249025"/>
                    <a:pt x="287101" y="247214"/>
                  </a:cubicBezTo>
                  <a:cubicBezTo>
                    <a:pt x="286497" y="206766"/>
                    <a:pt x="279858" y="173261"/>
                    <a:pt x="266577" y="139152"/>
                  </a:cubicBezTo>
                  <a:close/>
                  <a:moveTo>
                    <a:pt x="28140" y="12376"/>
                  </a:moveTo>
                  <a:cubicBezTo>
                    <a:pt x="28442" y="12376"/>
                    <a:pt x="28744" y="12376"/>
                    <a:pt x="28744" y="12376"/>
                  </a:cubicBezTo>
                  <a:cubicBezTo>
                    <a:pt x="29046" y="12376"/>
                    <a:pt x="29649" y="12376"/>
                    <a:pt x="29951" y="12376"/>
                  </a:cubicBezTo>
                  <a:cubicBezTo>
                    <a:pt x="29347" y="12376"/>
                    <a:pt x="28744" y="12376"/>
                    <a:pt x="28140" y="12376"/>
                  </a:cubicBezTo>
                  <a:close/>
                  <a:moveTo>
                    <a:pt x="259937" y="274984"/>
                  </a:moveTo>
                  <a:cubicBezTo>
                    <a:pt x="259334" y="274984"/>
                    <a:pt x="258730" y="274984"/>
                    <a:pt x="258126" y="274984"/>
                  </a:cubicBezTo>
                  <a:cubicBezTo>
                    <a:pt x="259032" y="274984"/>
                    <a:pt x="259635" y="274984"/>
                    <a:pt x="259937" y="274984"/>
                  </a:cubicBezTo>
                  <a:cubicBezTo>
                    <a:pt x="260239" y="274984"/>
                    <a:pt x="260239" y="274984"/>
                    <a:pt x="259937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D52A3B6-F316-F54E-A6C6-26B33509DB6F}"/>
                </a:ext>
              </a:extLst>
            </p:cNvPr>
            <p:cNvSpPr/>
            <p:nvPr/>
          </p:nvSpPr>
          <p:spPr>
            <a:xfrm>
              <a:off x="10985929" y="1561160"/>
              <a:ext cx="286437" cy="286756"/>
            </a:xfrm>
            <a:custGeom>
              <a:avLst/>
              <a:gdLst>
                <a:gd name="connsiteX0" fmla="*/ 253744 w 286437"/>
                <a:gd name="connsiteY0" fmla="*/ 0 h 286756"/>
                <a:gd name="connsiteX1" fmla="*/ 169838 w 286437"/>
                <a:gd name="connsiteY1" fmla="*/ 11772 h 286756"/>
                <a:gd name="connsiteX2" fmla="*/ 33114 w 286437"/>
                <a:gd name="connsiteY2" fmla="*/ 116212 h 286756"/>
                <a:gd name="connsiteX3" fmla="*/ 216 w 286437"/>
                <a:gd name="connsiteY3" fmla="*/ 254157 h 286756"/>
                <a:gd name="connsiteX4" fmla="*/ 5950 w 286437"/>
                <a:gd name="connsiteY4" fmla="*/ 278606 h 286756"/>
                <a:gd name="connsiteX5" fmla="*/ 31907 w 286437"/>
                <a:gd name="connsiteY5" fmla="*/ 286756 h 286756"/>
                <a:gd name="connsiteX6" fmla="*/ 34623 w 286437"/>
                <a:gd name="connsiteY6" fmla="*/ 286756 h 286756"/>
                <a:gd name="connsiteX7" fmla="*/ 140562 w 286437"/>
                <a:gd name="connsiteY7" fmla="*/ 268343 h 286756"/>
                <a:gd name="connsiteX8" fmla="*/ 241973 w 286437"/>
                <a:gd name="connsiteY8" fmla="*/ 194089 h 286756"/>
                <a:gd name="connsiteX9" fmla="*/ 241973 w 286437"/>
                <a:gd name="connsiteY9" fmla="*/ 194089 h 286756"/>
                <a:gd name="connsiteX10" fmla="*/ 241973 w 286437"/>
                <a:gd name="connsiteY10" fmla="*/ 194089 h 286756"/>
                <a:gd name="connsiteX11" fmla="*/ 286341 w 286437"/>
                <a:gd name="connsiteY11" fmla="*/ 51314 h 286756"/>
                <a:gd name="connsiteX12" fmla="*/ 286341 w 286437"/>
                <a:gd name="connsiteY12" fmla="*/ 51012 h 286756"/>
                <a:gd name="connsiteX13" fmla="*/ 286341 w 286437"/>
                <a:gd name="connsiteY13" fmla="*/ 50711 h 286756"/>
                <a:gd name="connsiteX14" fmla="*/ 286341 w 286437"/>
                <a:gd name="connsiteY14" fmla="*/ 34713 h 286756"/>
                <a:gd name="connsiteX15" fmla="*/ 280002 w 286437"/>
                <a:gd name="connsiteY15" fmla="*/ 6942 h 286756"/>
                <a:gd name="connsiteX16" fmla="*/ 253744 w 286437"/>
                <a:gd name="connsiteY16" fmla="*/ 0 h 286756"/>
                <a:gd name="connsiteX17" fmla="*/ 34623 w 286437"/>
                <a:gd name="connsiteY17" fmla="*/ 274682 h 286756"/>
                <a:gd name="connsiteX18" fmla="*/ 32209 w 286437"/>
                <a:gd name="connsiteY18" fmla="*/ 274682 h 286756"/>
                <a:gd name="connsiteX19" fmla="*/ 40660 w 286437"/>
                <a:gd name="connsiteY19" fmla="*/ 274682 h 286756"/>
                <a:gd name="connsiteX20" fmla="*/ 34623 w 286437"/>
                <a:gd name="connsiteY20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437" h="286756">
                  <a:moveTo>
                    <a:pt x="253744" y="0"/>
                  </a:moveTo>
                  <a:cubicBezTo>
                    <a:pt x="226882" y="0"/>
                    <a:pt x="198511" y="3924"/>
                    <a:pt x="169838" y="11772"/>
                  </a:cubicBezTo>
                  <a:cubicBezTo>
                    <a:pt x="104343" y="29279"/>
                    <a:pt x="59674" y="63388"/>
                    <a:pt x="33114" y="116212"/>
                  </a:cubicBezTo>
                  <a:cubicBezTo>
                    <a:pt x="9270" y="163602"/>
                    <a:pt x="3234" y="212501"/>
                    <a:pt x="216" y="254157"/>
                  </a:cubicBezTo>
                  <a:cubicBezTo>
                    <a:pt x="-388" y="262910"/>
                    <a:pt x="-86" y="271664"/>
                    <a:pt x="5950" y="278606"/>
                  </a:cubicBezTo>
                  <a:cubicBezTo>
                    <a:pt x="12591" y="285851"/>
                    <a:pt x="22852" y="286756"/>
                    <a:pt x="31907" y="286756"/>
                  </a:cubicBezTo>
                  <a:cubicBezTo>
                    <a:pt x="32812" y="286756"/>
                    <a:pt x="33718" y="286756"/>
                    <a:pt x="34623" y="286756"/>
                  </a:cubicBezTo>
                  <a:cubicBezTo>
                    <a:pt x="69634" y="286756"/>
                    <a:pt x="105249" y="280417"/>
                    <a:pt x="140562" y="268343"/>
                  </a:cubicBezTo>
                  <a:cubicBezTo>
                    <a:pt x="185835" y="252949"/>
                    <a:pt x="219337" y="228499"/>
                    <a:pt x="241973" y="194089"/>
                  </a:cubicBezTo>
                  <a:lnTo>
                    <a:pt x="241973" y="194089"/>
                  </a:lnTo>
                  <a:lnTo>
                    <a:pt x="241973" y="194089"/>
                  </a:lnTo>
                  <a:cubicBezTo>
                    <a:pt x="267929" y="153641"/>
                    <a:pt x="282417" y="107156"/>
                    <a:pt x="286341" y="51314"/>
                  </a:cubicBezTo>
                  <a:lnTo>
                    <a:pt x="286341" y="51012"/>
                  </a:lnTo>
                  <a:lnTo>
                    <a:pt x="286341" y="50711"/>
                  </a:lnTo>
                  <a:lnTo>
                    <a:pt x="286341" y="34713"/>
                  </a:lnTo>
                  <a:cubicBezTo>
                    <a:pt x="286643" y="23544"/>
                    <a:pt x="286643" y="13885"/>
                    <a:pt x="280002" y="6942"/>
                  </a:cubicBezTo>
                  <a:cubicBezTo>
                    <a:pt x="273362" y="0"/>
                    <a:pt x="264006" y="0"/>
                    <a:pt x="253744" y="0"/>
                  </a:cubicBezTo>
                  <a:close/>
                  <a:moveTo>
                    <a:pt x="34623" y="274682"/>
                  </a:moveTo>
                  <a:cubicBezTo>
                    <a:pt x="33718" y="274682"/>
                    <a:pt x="33114" y="274682"/>
                    <a:pt x="32209" y="274682"/>
                  </a:cubicBezTo>
                  <a:cubicBezTo>
                    <a:pt x="34925" y="274682"/>
                    <a:pt x="37641" y="274682"/>
                    <a:pt x="40660" y="274682"/>
                  </a:cubicBezTo>
                  <a:cubicBezTo>
                    <a:pt x="38547" y="274682"/>
                    <a:pt x="36434" y="274682"/>
                    <a:pt x="3462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E72DAF63-F26A-F64E-AAC0-34F860D04CA2}"/>
                </a:ext>
              </a:extLst>
            </p:cNvPr>
            <p:cNvSpPr/>
            <p:nvPr/>
          </p:nvSpPr>
          <p:spPr>
            <a:xfrm>
              <a:off x="10985584" y="6260943"/>
              <a:ext cx="286537" cy="287359"/>
            </a:xfrm>
            <a:custGeom>
              <a:avLst/>
              <a:gdLst>
                <a:gd name="connsiteX0" fmla="*/ 255297 w 286537"/>
                <a:gd name="connsiteY0" fmla="*/ 0 h 287359"/>
                <a:gd name="connsiteX1" fmla="*/ 246846 w 286537"/>
                <a:gd name="connsiteY1" fmla="*/ 302 h 287359"/>
                <a:gd name="connsiteX2" fmla="*/ 149962 w 286537"/>
                <a:gd name="connsiteY2" fmla="*/ 18111 h 287359"/>
                <a:gd name="connsiteX3" fmla="*/ 45532 w 286537"/>
                <a:gd name="connsiteY3" fmla="*/ 95686 h 287359"/>
                <a:gd name="connsiteX4" fmla="*/ 259 w 286537"/>
                <a:gd name="connsiteY4" fmla="*/ 256873 h 287359"/>
                <a:gd name="connsiteX5" fmla="*/ 5391 w 286537"/>
                <a:gd name="connsiteY5" fmla="*/ 279210 h 287359"/>
                <a:gd name="connsiteX6" fmla="*/ 28932 w 286537"/>
                <a:gd name="connsiteY6" fmla="*/ 287360 h 287359"/>
                <a:gd name="connsiteX7" fmla="*/ 36176 w 286537"/>
                <a:gd name="connsiteY7" fmla="*/ 287360 h 287359"/>
                <a:gd name="connsiteX8" fmla="*/ 119780 w 286537"/>
                <a:gd name="connsiteY8" fmla="*/ 274984 h 287359"/>
                <a:gd name="connsiteX9" fmla="*/ 240206 w 286537"/>
                <a:gd name="connsiteY9" fmla="*/ 196504 h 287359"/>
                <a:gd name="connsiteX10" fmla="*/ 286384 w 286537"/>
                <a:gd name="connsiteY10" fmla="*/ 47089 h 287359"/>
                <a:gd name="connsiteX11" fmla="*/ 286384 w 286537"/>
                <a:gd name="connsiteY11" fmla="*/ 46787 h 287359"/>
                <a:gd name="connsiteX12" fmla="*/ 286384 w 286537"/>
                <a:gd name="connsiteY12" fmla="*/ 46485 h 287359"/>
                <a:gd name="connsiteX13" fmla="*/ 286384 w 286537"/>
                <a:gd name="connsiteY13" fmla="*/ 39844 h 287359"/>
                <a:gd name="connsiteX14" fmla="*/ 279744 w 286537"/>
                <a:gd name="connsiteY14" fmla="*/ 7245 h 287359"/>
                <a:gd name="connsiteX15" fmla="*/ 255297 w 286537"/>
                <a:gd name="connsiteY15" fmla="*/ 0 h 287359"/>
                <a:gd name="connsiteX16" fmla="*/ 36176 w 286537"/>
                <a:gd name="connsiteY16" fmla="*/ 274984 h 287359"/>
                <a:gd name="connsiteX17" fmla="*/ 29234 w 286537"/>
                <a:gd name="connsiteY17" fmla="*/ 274984 h 287359"/>
                <a:gd name="connsiteX18" fmla="*/ 38289 w 286537"/>
                <a:gd name="connsiteY18" fmla="*/ 274984 h 287359"/>
                <a:gd name="connsiteX19" fmla="*/ 36176 w 286537"/>
                <a:gd name="connsiteY19" fmla="*/ 274984 h 287359"/>
                <a:gd name="connsiteX20" fmla="*/ 252882 w 286537"/>
                <a:gd name="connsiteY20" fmla="*/ 12074 h 287359"/>
                <a:gd name="connsiteX21" fmla="*/ 255297 w 286537"/>
                <a:gd name="connsiteY21" fmla="*/ 12074 h 287359"/>
                <a:gd name="connsiteX22" fmla="*/ 255598 w 286537"/>
                <a:gd name="connsiteY22" fmla="*/ 12074 h 287359"/>
                <a:gd name="connsiteX23" fmla="*/ 252882 w 286537"/>
                <a:gd name="connsiteY23" fmla="*/ 12074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537" h="287359">
                  <a:moveTo>
                    <a:pt x="255297" y="0"/>
                  </a:moveTo>
                  <a:cubicBezTo>
                    <a:pt x="252882" y="0"/>
                    <a:pt x="250468" y="0"/>
                    <a:pt x="246846" y="302"/>
                  </a:cubicBezTo>
                  <a:cubicBezTo>
                    <a:pt x="213646" y="1509"/>
                    <a:pt x="181351" y="7546"/>
                    <a:pt x="149962" y="18111"/>
                  </a:cubicBezTo>
                  <a:cubicBezTo>
                    <a:pt x="103784" y="33505"/>
                    <a:pt x="69678" y="58860"/>
                    <a:pt x="45532" y="95686"/>
                  </a:cubicBezTo>
                  <a:cubicBezTo>
                    <a:pt x="11427" y="146397"/>
                    <a:pt x="4485" y="203144"/>
                    <a:pt x="259" y="256873"/>
                  </a:cubicBezTo>
                  <a:cubicBezTo>
                    <a:pt x="-344" y="264118"/>
                    <a:pt x="-344" y="272569"/>
                    <a:pt x="5391" y="279210"/>
                  </a:cubicBezTo>
                  <a:cubicBezTo>
                    <a:pt x="11427" y="286153"/>
                    <a:pt x="20783" y="287058"/>
                    <a:pt x="28932" y="287360"/>
                  </a:cubicBezTo>
                  <a:cubicBezTo>
                    <a:pt x="31347" y="287360"/>
                    <a:pt x="33761" y="287360"/>
                    <a:pt x="36176" y="287360"/>
                  </a:cubicBezTo>
                  <a:cubicBezTo>
                    <a:pt x="61529" y="287360"/>
                    <a:pt x="88089" y="283436"/>
                    <a:pt x="119780" y="274984"/>
                  </a:cubicBezTo>
                  <a:cubicBezTo>
                    <a:pt x="173504" y="261099"/>
                    <a:pt x="212740" y="235442"/>
                    <a:pt x="240206" y="196504"/>
                  </a:cubicBezTo>
                  <a:cubicBezTo>
                    <a:pt x="268577" y="156660"/>
                    <a:pt x="283064" y="109269"/>
                    <a:pt x="286384" y="47089"/>
                  </a:cubicBezTo>
                  <a:lnTo>
                    <a:pt x="286384" y="46787"/>
                  </a:lnTo>
                  <a:lnTo>
                    <a:pt x="286384" y="46485"/>
                  </a:lnTo>
                  <a:lnTo>
                    <a:pt x="286384" y="39844"/>
                  </a:lnTo>
                  <a:cubicBezTo>
                    <a:pt x="286686" y="27166"/>
                    <a:pt x="287289" y="15092"/>
                    <a:pt x="279744" y="7245"/>
                  </a:cubicBezTo>
                  <a:cubicBezTo>
                    <a:pt x="273406" y="302"/>
                    <a:pt x="263747" y="0"/>
                    <a:pt x="255297" y="0"/>
                  </a:cubicBezTo>
                  <a:close/>
                  <a:moveTo>
                    <a:pt x="36176" y="274984"/>
                  </a:moveTo>
                  <a:cubicBezTo>
                    <a:pt x="33761" y="274984"/>
                    <a:pt x="31649" y="274984"/>
                    <a:pt x="29234" y="274984"/>
                  </a:cubicBezTo>
                  <a:cubicBezTo>
                    <a:pt x="32252" y="274984"/>
                    <a:pt x="35270" y="274984"/>
                    <a:pt x="38289" y="274984"/>
                  </a:cubicBezTo>
                  <a:cubicBezTo>
                    <a:pt x="37987" y="274984"/>
                    <a:pt x="37082" y="274984"/>
                    <a:pt x="36176" y="274984"/>
                  </a:cubicBezTo>
                  <a:close/>
                  <a:moveTo>
                    <a:pt x="252882" y="12074"/>
                  </a:moveTo>
                  <a:cubicBezTo>
                    <a:pt x="253788" y="12074"/>
                    <a:pt x="254391" y="12074"/>
                    <a:pt x="255297" y="12074"/>
                  </a:cubicBezTo>
                  <a:cubicBezTo>
                    <a:pt x="255297" y="12074"/>
                    <a:pt x="255598" y="12074"/>
                    <a:pt x="255598" y="12074"/>
                  </a:cubicBezTo>
                  <a:cubicBezTo>
                    <a:pt x="254693" y="12074"/>
                    <a:pt x="253788" y="12074"/>
                    <a:pt x="25288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7D664106-B2E3-264A-8F7D-0D142EDFE826}"/>
                </a:ext>
              </a:extLst>
            </p:cNvPr>
            <p:cNvSpPr/>
            <p:nvPr/>
          </p:nvSpPr>
          <p:spPr>
            <a:xfrm>
              <a:off x="10985523" y="1252067"/>
              <a:ext cx="286516" cy="287058"/>
            </a:xfrm>
            <a:custGeom>
              <a:avLst/>
              <a:gdLst>
                <a:gd name="connsiteX0" fmla="*/ 190768 w 286516"/>
                <a:gd name="connsiteY0" fmla="*/ 42863 h 287058"/>
                <a:gd name="connsiteX1" fmla="*/ 31106 w 286516"/>
                <a:gd name="connsiteY1" fmla="*/ 0 h 287058"/>
                <a:gd name="connsiteX2" fmla="*/ 27786 w 286516"/>
                <a:gd name="connsiteY2" fmla="*/ 0 h 287058"/>
                <a:gd name="connsiteX3" fmla="*/ 5753 w 286516"/>
                <a:gd name="connsiteY3" fmla="*/ 7546 h 287058"/>
                <a:gd name="connsiteX4" fmla="*/ 622 w 286516"/>
                <a:gd name="connsiteY4" fmla="*/ 33807 h 287058"/>
                <a:gd name="connsiteX5" fmla="*/ 14506 w 286516"/>
                <a:gd name="connsiteY5" fmla="*/ 123154 h 287058"/>
                <a:gd name="connsiteX6" fmla="*/ 160284 w 286516"/>
                <a:gd name="connsiteY6" fmla="*/ 272267 h 287058"/>
                <a:gd name="connsiteX7" fmla="*/ 238758 w 286516"/>
                <a:gd name="connsiteY7" fmla="*/ 286454 h 287058"/>
                <a:gd name="connsiteX8" fmla="*/ 252943 w 286516"/>
                <a:gd name="connsiteY8" fmla="*/ 287058 h 287058"/>
                <a:gd name="connsiteX9" fmla="*/ 278296 w 286516"/>
                <a:gd name="connsiteY9" fmla="*/ 279210 h 287058"/>
                <a:gd name="connsiteX10" fmla="*/ 286445 w 286516"/>
                <a:gd name="connsiteY10" fmla="*/ 239970 h 287058"/>
                <a:gd name="connsiteX11" fmla="*/ 263808 w 286516"/>
                <a:gd name="connsiteY11" fmla="*/ 134021 h 287058"/>
                <a:gd name="connsiteX12" fmla="*/ 190768 w 286516"/>
                <a:gd name="connsiteY12" fmla="*/ 42863 h 287058"/>
                <a:gd name="connsiteX13" fmla="*/ 27786 w 286516"/>
                <a:gd name="connsiteY13" fmla="*/ 12074 h 287058"/>
                <a:gd name="connsiteX14" fmla="*/ 27786 w 286516"/>
                <a:gd name="connsiteY14" fmla="*/ 12074 h 287058"/>
                <a:gd name="connsiteX15" fmla="*/ 30804 w 286516"/>
                <a:gd name="connsiteY15" fmla="*/ 12074 h 287058"/>
                <a:gd name="connsiteX16" fmla="*/ 27786 w 286516"/>
                <a:gd name="connsiteY16" fmla="*/ 12074 h 287058"/>
                <a:gd name="connsiteX17" fmla="*/ 252943 w 286516"/>
                <a:gd name="connsiteY17" fmla="*/ 274682 h 287058"/>
                <a:gd name="connsiteX18" fmla="*/ 252641 w 286516"/>
                <a:gd name="connsiteY18" fmla="*/ 274682 h 287058"/>
                <a:gd name="connsiteX19" fmla="*/ 252943 w 286516"/>
                <a:gd name="connsiteY19" fmla="*/ 274682 h 287058"/>
                <a:gd name="connsiteX20" fmla="*/ 252943 w 286516"/>
                <a:gd name="connsiteY20" fmla="*/ 274682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516" h="287058">
                  <a:moveTo>
                    <a:pt x="190768" y="42863"/>
                  </a:moveTo>
                  <a:cubicBezTo>
                    <a:pt x="147306" y="15696"/>
                    <a:pt x="96601" y="2113"/>
                    <a:pt x="31106" y="0"/>
                  </a:cubicBezTo>
                  <a:cubicBezTo>
                    <a:pt x="29899" y="0"/>
                    <a:pt x="28993" y="0"/>
                    <a:pt x="27786" y="0"/>
                  </a:cubicBezTo>
                  <a:cubicBezTo>
                    <a:pt x="20844" y="0"/>
                    <a:pt x="11790" y="906"/>
                    <a:pt x="5753" y="7546"/>
                  </a:cubicBezTo>
                  <a:cubicBezTo>
                    <a:pt x="-585" y="14489"/>
                    <a:pt x="-585" y="24450"/>
                    <a:pt x="622" y="33807"/>
                  </a:cubicBezTo>
                  <a:cubicBezTo>
                    <a:pt x="3640" y="65501"/>
                    <a:pt x="6658" y="94177"/>
                    <a:pt x="14506" y="123154"/>
                  </a:cubicBezTo>
                  <a:cubicBezTo>
                    <a:pt x="35633" y="199522"/>
                    <a:pt x="84528" y="249629"/>
                    <a:pt x="160284" y="272267"/>
                  </a:cubicBezTo>
                  <a:cubicBezTo>
                    <a:pt x="186241" y="280116"/>
                    <a:pt x="211895" y="284643"/>
                    <a:pt x="238758" y="286454"/>
                  </a:cubicBezTo>
                  <a:cubicBezTo>
                    <a:pt x="243586" y="286756"/>
                    <a:pt x="248416" y="287058"/>
                    <a:pt x="252943" y="287058"/>
                  </a:cubicBezTo>
                  <a:cubicBezTo>
                    <a:pt x="262299" y="287058"/>
                    <a:pt x="271656" y="286153"/>
                    <a:pt x="278296" y="279210"/>
                  </a:cubicBezTo>
                  <a:cubicBezTo>
                    <a:pt x="286445" y="271060"/>
                    <a:pt x="286747" y="258986"/>
                    <a:pt x="286445" y="239970"/>
                  </a:cubicBezTo>
                  <a:cubicBezTo>
                    <a:pt x="285841" y="204050"/>
                    <a:pt x="278296" y="168432"/>
                    <a:pt x="263808" y="134021"/>
                  </a:cubicBezTo>
                  <a:cubicBezTo>
                    <a:pt x="246605" y="92366"/>
                    <a:pt x="222761" y="62483"/>
                    <a:pt x="190768" y="42863"/>
                  </a:cubicBezTo>
                  <a:close/>
                  <a:moveTo>
                    <a:pt x="27786" y="12074"/>
                  </a:moveTo>
                  <a:cubicBezTo>
                    <a:pt x="27786" y="12074"/>
                    <a:pt x="27786" y="12074"/>
                    <a:pt x="27786" y="12074"/>
                  </a:cubicBezTo>
                  <a:cubicBezTo>
                    <a:pt x="28691" y="12074"/>
                    <a:pt x="29597" y="12074"/>
                    <a:pt x="30804" y="12074"/>
                  </a:cubicBezTo>
                  <a:cubicBezTo>
                    <a:pt x="29597" y="12074"/>
                    <a:pt x="28691" y="12074"/>
                    <a:pt x="27786" y="12074"/>
                  </a:cubicBezTo>
                  <a:close/>
                  <a:moveTo>
                    <a:pt x="252943" y="274682"/>
                  </a:moveTo>
                  <a:cubicBezTo>
                    <a:pt x="252943" y="274682"/>
                    <a:pt x="252641" y="274682"/>
                    <a:pt x="252641" y="274682"/>
                  </a:cubicBezTo>
                  <a:cubicBezTo>
                    <a:pt x="252641" y="274682"/>
                    <a:pt x="252943" y="274682"/>
                    <a:pt x="252943" y="274682"/>
                  </a:cubicBezTo>
                  <a:cubicBezTo>
                    <a:pt x="252943" y="274682"/>
                    <a:pt x="252943" y="274682"/>
                    <a:pt x="25294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A8974883-E30B-9744-9829-21ECA9BB3DB1}"/>
                </a:ext>
              </a:extLst>
            </p:cNvPr>
            <p:cNvSpPr/>
            <p:nvPr/>
          </p:nvSpPr>
          <p:spPr>
            <a:xfrm>
              <a:off x="10985773" y="4692839"/>
              <a:ext cx="286858" cy="287058"/>
            </a:xfrm>
            <a:custGeom>
              <a:avLst/>
              <a:gdLst>
                <a:gd name="connsiteX0" fmla="*/ 373 w 286858"/>
                <a:gd name="connsiteY0" fmla="*/ 33203 h 287058"/>
                <a:gd name="connsiteX1" fmla="*/ 24518 w 286858"/>
                <a:gd name="connsiteY1" fmla="*/ 149717 h 287058"/>
                <a:gd name="connsiteX2" fmla="*/ 119591 w 286858"/>
                <a:gd name="connsiteY2" fmla="*/ 254459 h 287058"/>
                <a:gd name="connsiteX3" fmla="*/ 239413 w 286858"/>
                <a:gd name="connsiteY3" fmla="*/ 285247 h 287058"/>
                <a:gd name="connsiteX4" fmla="*/ 258730 w 286858"/>
                <a:gd name="connsiteY4" fmla="*/ 287058 h 287058"/>
                <a:gd name="connsiteX5" fmla="*/ 278952 w 286858"/>
                <a:gd name="connsiteY5" fmla="*/ 280116 h 287058"/>
                <a:gd name="connsiteX6" fmla="*/ 286799 w 286858"/>
                <a:gd name="connsiteY6" fmla="*/ 242385 h 287058"/>
                <a:gd name="connsiteX7" fmla="*/ 271708 w 286858"/>
                <a:gd name="connsiteY7" fmla="*/ 153943 h 287058"/>
                <a:gd name="connsiteX8" fmla="*/ 219795 w 286858"/>
                <a:gd name="connsiteY8" fmla="*/ 65200 h 287058"/>
                <a:gd name="connsiteX9" fmla="*/ 34780 w 286858"/>
                <a:gd name="connsiteY9" fmla="*/ 0 h 287058"/>
                <a:gd name="connsiteX10" fmla="*/ 26933 w 286858"/>
                <a:gd name="connsiteY10" fmla="*/ 0 h 287058"/>
                <a:gd name="connsiteX11" fmla="*/ 6409 w 286858"/>
                <a:gd name="connsiteY11" fmla="*/ 7546 h 287058"/>
                <a:gd name="connsiteX12" fmla="*/ 373 w 286858"/>
                <a:gd name="connsiteY12" fmla="*/ 33203 h 287058"/>
                <a:gd name="connsiteX13" fmla="*/ 373 w 286858"/>
                <a:gd name="connsiteY13" fmla="*/ 33203 h 287058"/>
                <a:gd name="connsiteX14" fmla="*/ 373 w 286858"/>
                <a:gd name="connsiteY14" fmla="*/ 33203 h 287058"/>
                <a:gd name="connsiteX15" fmla="*/ 258730 w 286858"/>
                <a:gd name="connsiteY15" fmla="*/ 274682 h 287058"/>
                <a:gd name="connsiteX16" fmla="*/ 258428 w 286858"/>
                <a:gd name="connsiteY16" fmla="*/ 274682 h 287058"/>
                <a:gd name="connsiteX17" fmla="*/ 258127 w 286858"/>
                <a:gd name="connsiteY17" fmla="*/ 274682 h 287058"/>
                <a:gd name="connsiteX18" fmla="*/ 258730 w 286858"/>
                <a:gd name="connsiteY18" fmla="*/ 274682 h 287058"/>
                <a:gd name="connsiteX19" fmla="*/ 34478 w 286858"/>
                <a:gd name="connsiteY19" fmla="*/ 11772 h 287058"/>
                <a:gd name="connsiteX20" fmla="*/ 37496 w 286858"/>
                <a:gd name="connsiteY20" fmla="*/ 11772 h 287058"/>
                <a:gd name="connsiteX21" fmla="*/ 34177 w 286858"/>
                <a:gd name="connsiteY21" fmla="*/ 11772 h 287058"/>
                <a:gd name="connsiteX22" fmla="*/ 34478 w 286858"/>
                <a:gd name="connsiteY22" fmla="*/ 11772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858" h="287058">
                  <a:moveTo>
                    <a:pt x="373" y="33203"/>
                  </a:moveTo>
                  <a:cubicBezTo>
                    <a:pt x="4598" y="77274"/>
                    <a:pt x="10031" y="113797"/>
                    <a:pt x="24518" y="149717"/>
                  </a:cubicBezTo>
                  <a:cubicBezTo>
                    <a:pt x="43231" y="196806"/>
                    <a:pt x="75224" y="232122"/>
                    <a:pt x="119591" y="254459"/>
                  </a:cubicBezTo>
                  <a:cubicBezTo>
                    <a:pt x="157621" y="273475"/>
                    <a:pt x="198064" y="279814"/>
                    <a:pt x="239413" y="285247"/>
                  </a:cubicBezTo>
                  <a:cubicBezTo>
                    <a:pt x="247261" y="286153"/>
                    <a:pt x="253297" y="287058"/>
                    <a:pt x="258730" y="287058"/>
                  </a:cubicBezTo>
                  <a:cubicBezTo>
                    <a:pt x="264464" y="287058"/>
                    <a:pt x="272915" y="286454"/>
                    <a:pt x="278952" y="280116"/>
                  </a:cubicBezTo>
                  <a:cubicBezTo>
                    <a:pt x="286497" y="272268"/>
                    <a:pt x="287101" y="260495"/>
                    <a:pt x="286799" y="242385"/>
                  </a:cubicBezTo>
                  <a:cubicBezTo>
                    <a:pt x="286799" y="214916"/>
                    <a:pt x="281970" y="186241"/>
                    <a:pt x="271708" y="153943"/>
                  </a:cubicBezTo>
                  <a:cubicBezTo>
                    <a:pt x="258730" y="113797"/>
                    <a:pt x="242734" y="86631"/>
                    <a:pt x="219795" y="65200"/>
                  </a:cubicBezTo>
                  <a:cubicBezTo>
                    <a:pt x="172410" y="21432"/>
                    <a:pt x="111744" y="0"/>
                    <a:pt x="34780" y="0"/>
                  </a:cubicBezTo>
                  <a:cubicBezTo>
                    <a:pt x="32064" y="0"/>
                    <a:pt x="29649" y="0"/>
                    <a:pt x="26933" y="0"/>
                  </a:cubicBezTo>
                  <a:cubicBezTo>
                    <a:pt x="20896" y="0"/>
                    <a:pt x="12144" y="1207"/>
                    <a:pt x="6409" y="7546"/>
                  </a:cubicBezTo>
                  <a:cubicBezTo>
                    <a:pt x="-231" y="14187"/>
                    <a:pt x="-533" y="23846"/>
                    <a:pt x="373" y="33203"/>
                  </a:cubicBezTo>
                  <a:lnTo>
                    <a:pt x="373" y="33203"/>
                  </a:lnTo>
                  <a:lnTo>
                    <a:pt x="373" y="33203"/>
                  </a:lnTo>
                  <a:close/>
                  <a:moveTo>
                    <a:pt x="258730" y="274682"/>
                  </a:moveTo>
                  <a:cubicBezTo>
                    <a:pt x="258730" y="274682"/>
                    <a:pt x="258428" y="274682"/>
                    <a:pt x="258428" y="274682"/>
                  </a:cubicBezTo>
                  <a:cubicBezTo>
                    <a:pt x="258428" y="274682"/>
                    <a:pt x="258127" y="274682"/>
                    <a:pt x="258127" y="274682"/>
                  </a:cubicBezTo>
                  <a:cubicBezTo>
                    <a:pt x="258428" y="274682"/>
                    <a:pt x="258730" y="274682"/>
                    <a:pt x="258730" y="274682"/>
                  </a:cubicBezTo>
                  <a:close/>
                  <a:moveTo>
                    <a:pt x="34478" y="11772"/>
                  </a:moveTo>
                  <a:cubicBezTo>
                    <a:pt x="35384" y="11772"/>
                    <a:pt x="36289" y="11772"/>
                    <a:pt x="37496" y="11772"/>
                  </a:cubicBezTo>
                  <a:cubicBezTo>
                    <a:pt x="36289" y="11772"/>
                    <a:pt x="35082" y="11772"/>
                    <a:pt x="34177" y="11772"/>
                  </a:cubicBezTo>
                  <a:cubicBezTo>
                    <a:pt x="34177" y="11772"/>
                    <a:pt x="34177" y="11772"/>
                    <a:pt x="34478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CC4A9C2F-5A2E-4642-9E1A-2903448F53E2}"/>
                </a:ext>
              </a:extLst>
            </p:cNvPr>
            <p:cNvSpPr/>
            <p:nvPr/>
          </p:nvSpPr>
          <p:spPr>
            <a:xfrm>
              <a:off x="10985024" y="4383143"/>
              <a:ext cx="288197" cy="287057"/>
            </a:xfrm>
            <a:custGeom>
              <a:avLst/>
              <a:gdLst>
                <a:gd name="connsiteX0" fmla="*/ 253744 w 288197"/>
                <a:gd name="connsiteY0" fmla="*/ 0 h 287057"/>
                <a:gd name="connsiteX1" fmla="*/ 248915 w 288197"/>
                <a:gd name="connsiteY1" fmla="*/ 0 h 287057"/>
                <a:gd name="connsiteX2" fmla="*/ 142976 w 288197"/>
                <a:gd name="connsiteY2" fmla="*/ 20526 h 287057"/>
                <a:gd name="connsiteX3" fmla="*/ 40056 w 288197"/>
                <a:gd name="connsiteY3" fmla="*/ 103836 h 287057"/>
                <a:gd name="connsiteX4" fmla="*/ 216 w 288197"/>
                <a:gd name="connsiteY4" fmla="*/ 257175 h 287057"/>
                <a:gd name="connsiteX5" fmla="*/ 5951 w 288197"/>
                <a:gd name="connsiteY5" fmla="*/ 280116 h 287057"/>
                <a:gd name="connsiteX6" fmla="*/ 27983 w 288197"/>
                <a:gd name="connsiteY6" fmla="*/ 287058 h 287057"/>
                <a:gd name="connsiteX7" fmla="*/ 30096 w 288197"/>
                <a:gd name="connsiteY7" fmla="*/ 287058 h 287057"/>
                <a:gd name="connsiteX8" fmla="*/ 149616 w 288197"/>
                <a:gd name="connsiteY8" fmla="*/ 265023 h 287057"/>
                <a:gd name="connsiteX9" fmla="*/ 244991 w 288197"/>
                <a:gd name="connsiteY9" fmla="*/ 190165 h 287057"/>
                <a:gd name="connsiteX10" fmla="*/ 287246 w 288197"/>
                <a:gd name="connsiteY10" fmla="*/ 53125 h 287057"/>
                <a:gd name="connsiteX11" fmla="*/ 287246 w 288197"/>
                <a:gd name="connsiteY11" fmla="*/ 52824 h 287057"/>
                <a:gd name="connsiteX12" fmla="*/ 287246 w 288197"/>
                <a:gd name="connsiteY12" fmla="*/ 52522 h 287057"/>
                <a:gd name="connsiteX13" fmla="*/ 287246 w 288197"/>
                <a:gd name="connsiteY13" fmla="*/ 45277 h 287057"/>
                <a:gd name="connsiteX14" fmla="*/ 287246 w 288197"/>
                <a:gd name="connsiteY14" fmla="*/ 40448 h 287057"/>
                <a:gd name="connsiteX15" fmla="*/ 282115 w 288197"/>
                <a:gd name="connsiteY15" fmla="*/ 9055 h 287057"/>
                <a:gd name="connsiteX16" fmla="*/ 253744 w 288197"/>
                <a:gd name="connsiteY16" fmla="*/ 0 h 287057"/>
                <a:gd name="connsiteX17" fmla="*/ 27681 w 288197"/>
                <a:gd name="connsiteY17" fmla="*/ 274682 h 287057"/>
                <a:gd name="connsiteX18" fmla="*/ 27380 w 288197"/>
                <a:gd name="connsiteY18" fmla="*/ 274682 h 287057"/>
                <a:gd name="connsiteX19" fmla="*/ 29794 w 288197"/>
                <a:gd name="connsiteY19" fmla="*/ 274682 h 287057"/>
                <a:gd name="connsiteX20" fmla="*/ 27681 w 288197"/>
                <a:gd name="connsiteY20" fmla="*/ 274682 h 287057"/>
                <a:gd name="connsiteX21" fmla="*/ 253442 w 288197"/>
                <a:gd name="connsiteY21" fmla="*/ 12074 h 287057"/>
                <a:gd name="connsiteX22" fmla="*/ 253442 w 288197"/>
                <a:gd name="connsiteY22" fmla="*/ 12074 h 287057"/>
                <a:gd name="connsiteX23" fmla="*/ 256762 w 288197"/>
                <a:gd name="connsiteY23" fmla="*/ 12074 h 287057"/>
                <a:gd name="connsiteX24" fmla="*/ 253442 w 288197"/>
                <a:gd name="connsiteY24" fmla="*/ 1207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8197" h="287057">
                  <a:moveTo>
                    <a:pt x="253744" y="0"/>
                  </a:moveTo>
                  <a:cubicBezTo>
                    <a:pt x="252235" y="0"/>
                    <a:pt x="250725" y="0"/>
                    <a:pt x="248915" y="0"/>
                  </a:cubicBezTo>
                  <a:cubicBezTo>
                    <a:pt x="211188" y="906"/>
                    <a:pt x="175573" y="7848"/>
                    <a:pt x="142976" y="20526"/>
                  </a:cubicBezTo>
                  <a:cubicBezTo>
                    <a:pt x="96798" y="38033"/>
                    <a:pt x="62994" y="65501"/>
                    <a:pt x="40056" y="103836"/>
                  </a:cubicBezTo>
                  <a:cubicBezTo>
                    <a:pt x="10478" y="153641"/>
                    <a:pt x="4139" y="208879"/>
                    <a:pt x="216" y="257175"/>
                  </a:cubicBezTo>
                  <a:cubicBezTo>
                    <a:pt x="-388" y="265325"/>
                    <a:pt x="-86" y="273777"/>
                    <a:pt x="5951" y="280116"/>
                  </a:cubicBezTo>
                  <a:cubicBezTo>
                    <a:pt x="11685" y="286454"/>
                    <a:pt x="20438" y="287058"/>
                    <a:pt x="27983" y="287058"/>
                  </a:cubicBezTo>
                  <a:cubicBezTo>
                    <a:pt x="28587" y="287058"/>
                    <a:pt x="29492" y="287058"/>
                    <a:pt x="30096" y="287058"/>
                  </a:cubicBezTo>
                  <a:cubicBezTo>
                    <a:pt x="74463" y="286756"/>
                    <a:pt x="113700" y="279512"/>
                    <a:pt x="149616" y="265023"/>
                  </a:cubicBezTo>
                  <a:cubicBezTo>
                    <a:pt x="193682" y="247214"/>
                    <a:pt x="224166" y="223368"/>
                    <a:pt x="244991" y="190165"/>
                  </a:cubicBezTo>
                  <a:cubicBezTo>
                    <a:pt x="269740" y="150623"/>
                    <a:pt x="284228" y="104440"/>
                    <a:pt x="287246" y="53125"/>
                  </a:cubicBezTo>
                  <a:lnTo>
                    <a:pt x="287246" y="52824"/>
                  </a:lnTo>
                  <a:lnTo>
                    <a:pt x="287246" y="52522"/>
                  </a:lnTo>
                  <a:cubicBezTo>
                    <a:pt x="287246" y="49503"/>
                    <a:pt x="287246" y="47390"/>
                    <a:pt x="287246" y="45277"/>
                  </a:cubicBezTo>
                  <a:cubicBezTo>
                    <a:pt x="287246" y="42863"/>
                    <a:pt x="287246" y="41655"/>
                    <a:pt x="287246" y="40448"/>
                  </a:cubicBezTo>
                  <a:cubicBezTo>
                    <a:pt x="289057" y="27166"/>
                    <a:pt x="288755" y="16602"/>
                    <a:pt x="282115" y="9055"/>
                  </a:cubicBezTo>
                  <a:cubicBezTo>
                    <a:pt x="275173" y="906"/>
                    <a:pt x="264307" y="0"/>
                    <a:pt x="253744" y="0"/>
                  </a:cubicBezTo>
                  <a:close/>
                  <a:moveTo>
                    <a:pt x="27681" y="274682"/>
                  </a:moveTo>
                  <a:cubicBezTo>
                    <a:pt x="27681" y="274682"/>
                    <a:pt x="27380" y="274682"/>
                    <a:pt x="27380" y="274682"/>
                  </a:cubicBezTo>
                  <a:cubicBezTo>
                    <a:pt x="27983" y="274682"/>
                    <a:pt x="28889" y="274682"/>
                    <a:pt x="29794" y="274682"/>
                  </a:cubicBezTo>
                  <a:cubicBezTo>
                    <a:pt x="28889" y="274682"/>
                    <a:pt x="28285" y="274682"/>
                    <a:pt x="27681" y="274682"/>
                  </a:cubicBezTo>
                  <a:close/>
                  <a:moveTo>
                    <a:pt x="253442" y="12074"/>
                  </a:moveTo>
                  <a:cubicBezTo>
                    <a:pt x="253442" y="12074"/>
                    <a:pt x="253744" y="12074"/>
                    <a:pt x="253442" y="12074"/>
                  </a:cubicBezTo>
                  <a:cubicBezTo>
                    <a:pt x="254649" y="12074"/>
                    <a:pt x="255857" y="12074"/>
                    <a:pt x="256762" y="12074"/>
                  </a:cubicBezTo>
                  <a:cubicBezTo>
                    <a:pt x="255857" y="12074"/>
                    <a:pt x="254649" y="12074"/>
                    <a:pt x="25344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BEDD03A2-17BB-9C40-92B7-AC19A9E166E2}"/>
                </a:ext>
              </a:extLst>
            </p:cNvPr>
            <p:cNvSpPr/>
            <p:nvPr/>
          </p:nvSpPr>
          <p:spPr>
            <a:xfrm>
              <a:off x="10985657" y="3438961"/>
              <a:ext cx="287038" cy="286756"/>
            </a:xfrm>
            <a:custGeom>
              <a:avLst/>
              <a:gdLst>
                <a:gd name="connsiteX0" fmla="*/ 286915 w 287038"/>
                <a:gd name="connsiteY0" fmla="*/ 48598 h 286756"/>
                <a:gd name="connsiteX1" fmla="*/ 286915 w 287038"/>
                <a:gd name="connsiteY1" fmla="*/ 48296 h 286756"/>
                <a:gd name="connsiteX2" fmla="*/ 286915 w 287038"/>
                <a:gd name="connsiteY2" fmla="*/ 35316 h 286756"/>
                <a:gd name="connsiteX3" fmla="*/ 280577 w 287038"/>
                <a:gd name="connsiteY3" fmla="*/ 6641 h 286756"/>
                <a:gd name="connsiteX4" fmla="*/ 259147 w 287038"/>
                <a:gd name="connsiteY4" fmla="*/ 0 h 286756"/>
                <a:gd name="connsiteX5" fmla="*/ 251602 w 287038"/>
                <a:gd name="connsiteY5" fmla="*/ 302 h 286756"/>
                <a:gd name="connsiteX6" fmla="*/ 154416 w 287038"/>
                <a:gd name="connsiteY6" fmla="*/ 17205 h 286756"/>
                <a:gd name="connsiteX7" fmla="*/ 28557 w 287038"/>
                <a:gd name="connsiteY7" fmla="*/ 125569 h 286756"/>
                <a:gd name="connsiteX8" fmla="*/ 186 w 287038"/>
                <a:gd name="connsiteY8" fmla="*/ 255666 h 286756"/>
                <a:gd name="connsiteX9" fmla="*/ 5921 w 287038"/>
                <a:gd name="connsiteY9" fmla="*/ 278908 h 286756"/>
                <a:gd name="connsiteX10" fmla="*/ 30972 w 287038"/>
                <a:gd name="connsiteY10" fmla="*/ 286756 h 286756"/>
                <a:gd name="connsiteX11" fmla="*/ 37914 w 287038"/>
                <a:gd name="connsiteY11" fmla="*/ 286756 h 286756"/>
                <a:gd name="connsiteX12" fmla="*/ 153511 w 287038"/>
                <a:gd name="connsiteY12" fmla="*/ 264118 h 286756"/>
                <a:gd name="connsiteX13" fmla="*/ 255525 w 287038"/>
                <a:gd name="connsiteY13" fmla="*/ 172355 h 286756"/>
                <a:gd name="connsiteX14" fmla="*/ 286915 w 287038"/>
                <a:gd name="connsiteY14" fmla="*/ 49201 h 286756"/>
                <a:gd name="connsiteX15" fmla="*/ 286915 w 287038"/>
                <a:gd name="connsiteY15" fmla="*/ 48598 h 286756"/>
                <a:gd name="connsiteX16" fmla="*/ 37914 w 287038"/>
                <a:gd name="connsiteY16" fmla="*/ 274380 h 286756"/>
                <a:gd name="connsiteX17" fmla="*/ 31274 w 287038"/>
                <a:gd name="connsiteY17" fmla="*/ 274380 h 286756"/>
                <a:gd name="connsiteX18" fmla="*/ 37914 w 287038"/>
                <a:gd name="connsiteY18" fmla="*/ 274380 h 286756"/>
                <a:gd name="connsiteX19" fmla="*/ 37914 w 287038"/>
                <a:gd name="connsiteY19" fmla="*/ 274380 h 286756"/>
                <a:gd name="connsiteX20" fmla="*/ 257034 w 287038"/>
                <a:gd name="connsiteY20" fmla="*/ 12074 h 286756"/>
                <a:gd name="connsiteX21" fmla="*/ 259147 w 287038"/>
                <a:gd name="connsiteY21" fmla="*/ 12074 h 286756"/>
                <a:gd name="connsiteX22" fmla="*/ 259147 w 287038"/>
                <a:gd name="connsiteY22" fmla="*/ 12074 h 286756"/>
                <a:gd name="connsiteX23" fmla="*/ 257034 w 287038"/>
                <a:gd name="connsiteY23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038" h="286756">
                  <a:moveTo>
                    <a:pt x="286915" y="48598"/>
                  </a:moveTo>
                  <a:lnTo>
                    <a:pt x="286915" y="48296"/>
                  </a:lnTo>
                  <a:lnTo>
                    <a:pt x="286915" y="35316"/>
                  </a:lnTo>
                  <a:cubicBezTo>
                    <a:pt x="287216" y="24148"/>
                    <a:pt x="287519" y="13885"/>
                    <a:pt x="280577" y="6641"/>
                  </a:cubicBezTo>
                  <a:cubicBezTo>
                    <a:pt x="274842" y="604"/>
                    <a:pt x="266995" y="0"/>
                    <a:pt x="259147" y="0"/>
                  </a:cubicBezTo>
                  <a:cubicBezTo>
                    <a:pt x="257034" y="0"/>
                    <a:pt x="254922" y="0"/>
                    <a:pt x="251602" y="302"/>
                  </a:cubicBezTo>
                  <a:cubicBezTo>
                    <a:pt x="215685" y="2113"/>
                    <a:pt x="183994" y="7546"/>
                    <a:pt x="154416" y="17205"/>
                  </a:cubicBezTo>
                  <a:cubicBezTo>
                    <a:pt x="93147" y="37127"/>
                    <a:pt x="52099" y="72745"/>
                    <a:pt x="28557" y="125569"/>
                  </a:cubicBezTo>
                  <a:cubicBezTo>
                    <a:pt x="12259" y="162093"/>
                    <a:pt x="3205" y="203446"/>
                    <a:pt x="186" y="255666"/>
                  </a:cubicBezTo>
                  <a:cubicBezTo>
                    <a:pt x="-417" y="264118"/>
                    <a:pt x="186" y="272569"/>
                    <a:pt x="5921" y="278908"/>
                  </a:cubicBezTo>
                  <a:cubicBezTo>
                    <a:pt x="12259" y="285850"/>
                    <a:pt x="22219" y="286756"/>
                    <a:pt x="30972" y="286756"/>
                  </a:cubicBezTo>
                  <a:cubicBezTo>
                    <a:pt x="33386" y="286756"/>
                    <a:pt x="35499" y="286756"/>
                    <a:pt x="37914" y="286756"/>
                  </a:cubicBezTo>
                  <a:cubicBezTo>
                    <a:pt x="77754" y="286756"/>
                    <a:pt x="116387" y="279210"/>
                    <a:pt x="153511" y="264118"/>
                  </a:cubicBezTo>
                  <a:cubicBezTo>
                    <a:pt x="200293" y="245101"/>
                    <a:pt x="234700" y="214010"/>
                    <a:pt x="255525" y="172355"/>
                  </a:cubicBezTo>
                  <a:cubicBezTo>
                    <a:pt x="274238" y="134020"/>
                    <a:pt x="284802" y="92667"/>
                    <a:pt x="286915" y="49201"/>
                  </a:cubicBezTo>
                  <a:lnTo>
                    <a:pt x="286915" y="48598"/>
                  </a:lnTo>
                  <a:close/>
                  <a:moveTo>
                    <a:pt x="37914" y="274380"/>
                  </a:moveTo>
                  <a:cubicBezTo>
                    <a:pt x="35801" y="274380"/>
                    <a:pt x="33386" y="274380"/>
                    <a:pt x="31274" y="274380"/>
                  </a:cubicBezTo>
                  <a:cubicBezTo>
                    <a:pt x="33688" y="274380"/>
                    <a:pt x="35801" y="274380"/>
                    <a:pt x="37914" y="274380"/>
                  </a:cubicBezTo>
                  <a:cubicBezTo>
                    <a:pt x="38216" y="274380"/>
                    <a:pt x="37914" y="274380"/>
                    <a:pt x="37914" y="274380"/>
                  </a:cubicBezTo>
                  <a:close/>
                  <a:moveTo>
                    <a:pt x="257034" y="12074"/>
                  </a:moveTo>
                  <a:cubicBezTo>
                    <a:pt x="257638" y="12074"/>
                    <a:pt x="258544" y="12074"/>
                    <a:pt x="259147" y="12074"/>
                  </a:cubicBezTo>
                  <a:cubicBezTo>
                    <a:pt x="259147" y="12074"/>
                    <a:pt x="259147" y="12074"/>
                    <a:pt x="259147" y="12074"/>
                  </a:cubicBezTo>
                  <a:cubicBezTo>
                    <a:pt x="258544" y="11772"/>
                    <a:pt x="257638" y="12074"/>
                    <a:pt x="257034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0CEE0FDB-7E67-5845-A268-FD03A7B01907}"/>
                </a:ext>
              </a:extLst>
            </p:cNvPr>
            <p:cNvSpPr/>
            <p:nvPr/>
          </p:nvSpPr>
          <p:spPr>
            <a:xfrm>
              <a:off x="10985717" y="2187496"/>
              <a:ext cx="286548" cy="287057"/>
            </a:xfrm>
            <a:custGeom>
              <a:avLst/>
              <a:gdLst>
                <a:gd name="connsiteX0" fmla="*/ 285950 w 286548"/>
                <a:gd name="connsiteY0" fmla="*/ 224575 h 287057"/>
                <a:gd name="connsiteX1" fmla="*/ 255768 w 286548"/>
                <a:gd name="connsiteY1" fmla="*/ 115910 h 287057"/>
                <a:gd name="connsiteX2" fmla="*/ 180313 w 286548"/>
                <a:gd name="connsiteY2" fmla="*/ 36222 h 287057"/>
                <a:gd name="connsiteX3" fmla="*/ 33025 w 286548"/>
                <a:gd name="connsiteY3" fmla="*/ 0 h 287057"/>
                <a:gd name="connsiteX4" fmla="*/ 30912 w 286548"/>
                <a:gd name="connsiteY4" fmla="*/ 0 h 287057"/>
                <a:gd name="connsiteX5" fmla="*/ 5861 w 286548"/>
                <a:gd name="connsiteY5" fmla="*/ 8150 h 287057"/>
                <a:gd name="connsiteX6" fmla="*/ 428 w 286548"/>
                <a:gd name="connsiteY6" fmla="*/ 34411 h 287057"/>
                <a:gd name="connsiteX7" fmla="*/ 2240 w 286548"/>
                <a:gd name="connsiteY7" fmla="*/ 53125 h 287057"/>
                <a:gd name="connsiteX8" fmla="*/ 10389 w 286548"/>
                <a:gd name="connsiteY8" fmla="*/ 107760 h 287057"/>
                <a:gd name="connsiteX9" fmla="*/ 112404 w 286548"/>
                <a:gd name="connsiteY9" fmla="*/ 252044 h 287057"/>
                <a:gd name="connsiteX10" fmla="*/ 238866 w 286548"/>
                <a:gd name="connsiteY10" fmla="*/ 286152 h 287057"/>
                <a:gd name="connsiteX11" fmla="*/ 255768 w 286548"/>
                <a:gd name="connsiteY11" fmla="*/ 287058 h 287057"/>
                <a:gd name="connsiteX12" fmla="*/ 278102 w 286548"/>
                <a:gd name="connsiteY12" fmla="*/ 279512 h 287057"/>
                <a:gd name="connsiteX13" fmla="*/ 286251 w 286548"/>
                <a:gd name="connsiteY13" fmla="*/ 224877 h 287057"/>
                <a:gd name="connsiteX14" fmla="*/ 285950 w 286548"/>
                <a:gd name="connsiteY14" fmla="*/ 224575 h 287057"/>
                <a:gd name="connsiteX15" fmla="*/ 285950 w 286548"/>
                <a:gd name="connsiteY15" fmla="*/ 224575 h 287057"/>
                <a:gd name="connsiteX16" fmla="*/ 30007 w 286548"/>
                <a:gd name="connsiteY16" fmla="*/ 11772 h 287057"/>
                <a:gd name="connsiteX17" fmla="*/ 30610 w 286548"/>
                <a:gd name="connsiteY17" fmla="*/ 11772 h 287057"/>
                <a:gd name="connsiteX18" fmla="*/ 32422 w 286548"/>
                <a:gd name="connsiteY18" fmla="*/ 11772 h 287057"/>
                <a:gd name="connsiteX19" fmla="*/ 30007 w 286548"/>
                <a:gd name="connsiteY19" fmla="*/ 11772 h 287057"/>
                <a:gd name="connsiteX20" fmla="*/ 255164 w 286548"/>
                <a:gd name="connsiteY20" fmla="*/ 274984 h 287057"/>
                <a:gd name="connsiteX21" fmla="*/ 254560 w 286548"/>
                <a:gd name="connsiteY21" fmla="*/ 274984 h 287057"/>
                <a:gd name="connsiteX22" fmla="*/ 255164 w 286548"/>
                <a:gd name="connsiteY22" fmla="*/ 274984 h 287057"/>
                <a:gd name="connsiteX23" fmla="*/ 255164 w 286548"/>
                <a:gd name="connsiteY23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548" h="287057">
                  <a:moveTo>
                    <a:pt x="285950" y="224575"/>
                  </a:moveTo>
                  <a:cubicBezTo>
                    <a:pt x="284441" y="198616"/>
                    <a:pt x="275687" y="156358"/>
                    <a:pt x="255768" y="115910"/>
                  </a:cubicBezTo>
                  <a:cubicBezTo>
                    <a:pt x="238564" y="80895"/>
                    <a:pt x="213815" y="54936"/>
                    <a:pt x="180313" y="36222"/>
                  </a:cubicBezTo>
                  <a:cubicBezTo>
                    <a:pt x="138058" y="12678"/>
                    <a:pt x="90069" y="604"/>
                    <a:pt x="33025" y="0"/>
                  </a:cubicBezTo>
                  <a:cubicBezTo>
                    <a:pt x="32422" y="0"/>
                    <a:pt x="31818" y="0"/>
                    <a:pt x="30912" y="0"/>
                  </a:cubicBezTo>
                  <a:cubicBezTo>
                    <a:pt x="22160" y="0"/>
                    <a:pt x="12199" y="906"/>
                    <a:pt x="5861" y="8150"/>
                  </a:cubicBezTo>
                  <a:cubicBezTo>
                    <a:pt x="-477" y="15394"/>
                    <a:pt x="-477" y="25053"/>
                    <a:pt x="428" y="34411"/>
                  </a:cubicBezTo>
                  <a:cubicBezTo>
                    <a:pt x="1032" y="40750"/>
                    <a:pt x="1636" y="47088"/>
                    <a:pt x="2240" y="53125"/>
                  </a:cubicBezTo>
                  <a:cubicBezTo>
                    <a:pt x="4051" y="70934"/>
                    <a:pt x="5560" y="89649"/>
                    <a:pt x="10389" y="107760"/>
                  </a:cubicBezTo>
                  <a:cubicBezTo>
                    <a:pt x="28498" y="178694"/>
                    <a:pt x="61094" y="224575"/>
                    <a:pt x="112404" y="252044"/>
                  </a:cubicBezTo>
                  <a:cubicBezTo>
                    <a:pt x="147716" y="270758"/>
                    <a:pt x="187859" y="281625"/>
                    <a:pt x="238866" y="286152"/>
                  </a:cubicBezTo>
                  <a:cubicBezTo>
                    <a:pt x="245204" y="286756"/>
                    <a:pt x="250938" y="287058"/>
                    <a:pt x="255768" y="287058"/>
                  </a:cubicBezTo>
                  <a:cubicBezTo>
                    <a:pt x="262710" y="287058"/>
                    <a:pt x="271764" y="286152"/>
                    <a:pt x="278102" y="279512"/>
                  </a:cubicBezTo>
                  <a:cubicBezTo>
                    <a:pt x="287459" y="270155"/>
                    <a:pt x="286855" y="255062"/>
                    <a:pt x="286251" y="224877"/>
                  </a:cubicBezTo>
                  <a:lnTo>
                    <a:pt x="285950" y="224575"/>
                  </a:lnTo>
                  <a:lnTo>
                    <a:pt x="285950" y="224575"/>
                  </a:lnTo>
                  <a:close/>
                  <a:moveTo>
                    <a:pt x="30007" y="11772"/>
                  </a:moveTo>
                  <a:cubicBezTo>
                    <a:pt x="30309" y="11772"/>
                    <a:pt x="30610" y="11772"/>
                    <a:pt x="30610" y="11772"/>
                  </a:cubicBezTo>
                  <a:cubicBezTo>
                    <a:pt x="31214" y="11772"/>
                    <a:pt x="31818" y="11772"/>
                    <a:pt x="32422" y="11772"/>
                  </a:cubicBezTo>
                  <a:cubicBezTo>
                    <a:pt x="31818" y="11772"/>
                    <a:pt x="30912" y="11772"/>
                    <a:pt x="30007" y="11772"/>
                  </a:cubicBezTo>
                  <a:close/>
                  <a:moveTo>
                    <a:pt x="255164" y="274984"/>
                  </a:moveTo>
                  <a:cubicBezTo>
                    <a:pt x="255164" y="274984"/>
                    <a:pt x="254862" y="274984"/>
                    <a:pt x="254560" y="274984"/>
                  </a:cubicBezTo>
                  <a:cubicBezTo>
                    <a:pt x="254862" y="274984"/>
                    <a:pt x="255164" y="274984"/>
                    <a:pt x="255164" y="274984"/>
                  </a:cubicBezTo>
                  <a:cubicBezTo>
                    <a:pt x="255466" y="274984"/>
                    <a:pt x="255164" y="274984"/>
                    <a:pt x="255164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80AAA63-2D9B-3243-A6DC-154F628C5135}"/>
                </a:ext>
              </a:extLst>
            </p:cNvPr>
            <p:cNvSpPr/>
            <p:nvPr/>
          </p:nvSpPr>
          <p:spPr>
            <a:xfrm>
              <a:off x="10985551" y="5634607"/>
              <a:ext cx="286790" cy="286756"/>
            </a:xfrm>
            <a:custGeom>
              <a:avLst/>
              <a:gdLst>
                <a:gd name="connsiteX0" fmla="*/ 286719 w 286790"/>
                <a:gd name="connsiteY0" fmla="*/ 239366 h 286756"/>
                <a:gd name="connsiteX1" fmla="*/ 264083 w 286790"/>
                <a:gd name="connsiteY1" fmla="*/ 133417 h 286756"/>
                <a:gd name="connsiteX2" fmla="*/ 188628 w 286790"/>
                <a:gd name="connsiteY2" fmla="*/ 41353 h 286756"/>
                <a:gd name="connsiteX3" fmla="*/ 33191 w 286790"/>
                <a:gd name="connsiteY3" fmla="*/ 0 h 286756"/>
                <a:gd name="connsiteX4" fmla="*/ 29267 w 286790"/>
                <a:gd name="connsiteY4" fmla="*/ 0 h 286756"/>
                <a:gd name="connsiteX5" fmla="*/ 6027 w 286790"/>
                <a:gd name="connsiteY5" fmla="*/ 7546 h 286756"/>
                <a:gd name="connsiteX6" fmla="*/ 293 w 286790"/>
                <a:gd name="connsiteY6" fmla="*/ 34109 h 286756"/>
                <a:gd name="connsiteX7" fmla="*/ 293 w 286790"/>
                <a:gd name="connsiteY7" fmla="*/ 34109 h 286756"/>
                <a:gd name="connsiteX8" fmla="*/ 293 w 286790"/>
                <a:gd name="connsiteY8" fmla="*/ 34109 h 286756"/>
                <a:gd name="connsiteX9" fmla="*/ 595 w 286790"/>
                <a:gd name="connsiteY9" fmla="*/ 38033 h 286756"/>
                <a:gd name="connsiteX10" fmla="*/ 15082 w 286790"/>
                <a:gd name="connsiteY10" fmla="*/ 125871 h 286756"/>
                <a:gd name="connsiteX11" fmla="*/ 155730 w 286790"/>
                <a:gd name="connsiteY11" fmla="*/ 271060 h 286756"/>
                <a:gd name="connsiteX12" fmla="*/ 236617 w 286790"/>
                <a:gd name="connsiteY12" fmla="*/ 286153 h 286756"/>
                <a:gd name="connsiteX13" fmla="*/ 252614 w 286790"/>
                <a:gd name="connsiteY13" fmla="*/ 286756 h 286756"/>
                <a:gd name="connsiteX14" fmla="*/ 278570 w 286790"/>
                <a:gd name="connsiteY14" fmla="*/ 278908 h 286756"/>
                <a:gd name="connsiteX15" fmla="*/ 286719 w 286790"/>
                <a:gd name="connsiteY15" fmla="*/ 239366 h 286756"/>
                <a:gd name="connsiteX16" fmla="*/ 26249 w 286790"/>
                <a:gd name="connsiteY16" fmla="*/ 12376 h 286756"/>
                <a:gd name="connsiteX17" fmla="*/ 28966 w 286790"/>
                <a:gd name="connsiteY17" fmla="*/ 12376 h 286756"/>
                <a:gd name="connsiteX18" fmla="*/ 28966 w 286790"/>
                <a:gd name="connsiteY18" fmla="*/ 12376 h 286756"/>
                <a:gd name="connsiteX19" fmla="*/ 26249 w 286790"/>
                <a:gd name="connsiteY19" fmla="*/ 12376 h 286756"/>
                <a:gd name="connsiteX20" fmla="*/ 252614 w 286790"/>
                <a:gd name="connsiteY20" fmla="*/ 274984 h 286756"/>
                <a:gd name="connsiteX21" fmla="*/ 252312 w 286790"/>
                <a:gd name="connsiteY21" fmla="*/ 274984 h 286756"/>
                <a:gd name="connsiteX22" fmla="*/ 252916 w 286790"/>
                <a:gd name="connsiteY22" fmla="*/ 274984 h 286756"/>
                <a:gd name="connsiteX23" fmla="*/ 252614 w 286790"/>
                <a:gd name="connsiteY23" fmla="*/ 27498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790" h="286756">
                  <a:moveTo>
                    <a:pt x="286719" y="239366"/>
                  </a:moveTo>
                  <a:cubicBezTo>
                    <a:pt x="285814" y="203446"/>
                    <a:pt x="278268" y="167828"/>
                    <a:pt x="264083" y="133417"/>
                  </a:cubicBezTo>
                  <a:cubicBezTo>
                    <a:pt x="246879" y="91762"/>
                    <a:pt x="222130" y="61879"/>
                    <a:pt x="188628" y="41353"/>
                  </a:cubicBezTo>
                  <a:cubicBezTo>
                    <a:pt x="146072" y="15696"/>
                    <a:pt x="96573" y="2717"/>
                    <a:pt x="33191" y="0"/>
                  </a:cubicBezTo>
                  <a:cubicBezTo>
                    <a:pt x="31682" y="0"/>
                    <a:pt x="30475" y="0"/>
                    <a:pt x="29267" y="0"/>
                  </a:cubicBezTo>
                  <a:cubicBezTo>
                    <a:pt x="21420" y="0"/>
                    <a:pt x="12366" y="906"/>
                    <a:pt x="6027" y="7546"/>
                  </a:cubicBezTo>
                  <a:cubicBezTo>
                    <a:pt x="-612" y="14791"/>
                    <a:pt x="-311" y="25054"/>
                    <a:pt x="293" y="34109"/>
                  </a:cubicBezTo>
                  <a:lnTo>
                    <a:pt x="293" y="34109"/>
                  </a:lnTo>
                  <a:lnTo>
                    <a:pt x="293" y="34109"/>
                  </a:lnTo>
                  <a:lnTo>
                    <a:pt x="595" y="38033"/>
                  </a:lnTo>
                  <a:cubicBezTo>
                    <a:pt x="3613" y="66709"/>
                    <a:pt x="6329" y="96592"/>
                    <a:pt x="15082" y="125871"/>
                  </a:cubicBezTo>
                  <a:cubicBezTo>
                    <a:pt x="36209" y="199220"/>
                    <a:pt x="83595" y="248120"/>
                    <a:pt x="155730" y="271060"/>
                  </a:cubicBezTo>
                  <a:cubicBezTo>
                    <a:pt x="181988" y="279512"/>
                    <a:pt x="209152" y="284643"/>
                    <a:pt x="236617" y="286153"/>
                  </a:cubicBezTo>
                  <a:cubicBezTo>
                    <a:pt x="242050" y="286454"/>
                    <a:pt x="247785" y="286756"/>
                    <a:pt x="252614" y="286756"/>
                  </a:cubicBezTo>
                  <a:cubicBezTo>
                    <a:pt x="261970" y="286756"/>
                    <a:pt x="271628" y="285851"/>
                    <a:pt x="278570" y="278908"/>
                  </a:cubicBezTo>
                  <a:cubicBezTo>
                    <a:pt x="286719" y="270758"/>
                    <a:pt x="287021" y="258684"/>
                    <a:pt x="286719" y="239366"/>
                  </a:cubicBezTo>
                  <a:close/>
                  <a:moveTo>
                    <a:pt x="26249" y="12376"/>
                  </a:moveTo>
                  <a:cubicBezTo>
                    <a:pt x="27155" y="12376"/>
                    <a:pt x="28060" y="12376"/>
                    <a:pt x="28966" y="12376"/>
                  </a:cubicBezTo>
                  <a:cubicBezTo>
                    <a:pt x="28966" y="12376"/>
                    <a:pt x="28966" y="12376"/>
                    <a:pt x="28966" y="12376"/>
                  </a:cubicBezTo>
                  <a:cubicBezTo>
                    <a:pt x="28060" y="12376"/>
                    <a:pt x="27155" y="12376"/>
                    <a:pt x="26249" y="12376"/>
                  </a:cubicBezTo>
                  <a:close/>
                  <a:moveTo>
                    <a:pt x="252614" y="274984"/>
                  </a:moveTo>
                  <a:cubicBezTo>
                    <a:pt x="252614" y="274984"/>
                    <a:pt x="252312" y="274984"/>
                    <a:pt x="252312" y="274984"/>
                  </a:cubicBezTo>
                  <a:cubicBezTo>
                    <a:pt x="252614" y="274984"/>
                    <a:pt x="252916" y="274984"/>
                    <a:pt x="252916" y="274984"/>
                  </a:cubicBezTo>
                  <a:cubicBezTo>
                    <a:pt x="252916" y="274984"/>
                    <a:pt x="252916" y="274984"/>
                    <a:pt x="252614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4C7D3056-D5E0-3449-9879-D5D809D42986}"/>
                </a:ext>
              </a:extLst>
            </p:cNvPr>
            <p:cNvSpPr/>
            <p:nvPr/>
          </p:nvSpPr>
          <p:spPr>
            <a:xfrm>
              <a:off x="10985898" y="5944002"/>
              <a:ext cx="286159" cy="286152"/>
            </a:xfrm>
            <a:custGeom>
              <a:avLst/>
              <a:gdLst>
                <a:gd name="connsiteX0" fmla="*/ 286070 w 286159"/>
                <a:gd name="connsiteY0" fmla="*/ 227896 h 286152"/>
                <a:gd name="connsiteX1" fmla="*/ 258906 w 286159"/>
                <a:gd name="connsiteY1" fmla="*/ 122551 h 286152"/>
                <a:gd name="connsiteX2" fmla="*/ 186168 w 286159"/>
                <a:gd name="connsiteY2" fmla="*/ 39844 h 286152"/>
                <a:gd name="connsiteX3" fmla="*/ 30429 w 286159"/>
                <a:gd name="connsiteY3" fmla="*/ 0 h 286152"/>
                <a:gd name="connsiteX4" fmla="*/ 30429 w 286159"/>
                <a:gd name="connsiteY4" fmla="*/ 0 h 286152"/>
                <a:gd name="connsiteX5" fmla="*/ 30429 w 286159"/>
                <a:gd name="connsiteY5" fmla="*/ 0 h 286152"/>
                <a:gd name="connsiteX6" fmla="*/ 5680 w 286159"/>
                <a:gd name="connsiteY6" fmla="*/ 7848 h 286152"/>
                <a:gd name="connsiteX7" fmla="*/ 549 w 286159"/>
                <a:gd name="connsiteY7" fmla="*/ 34109 h 286152"/>
                <a:gd name="connsiteX8" fmla="*/ 1454 w 286159"/>
                <a:gd name="connsiteY8" fmla="*/ 42259 h 286152"/>
                <a:gd name="connsiteX9" fmla="*/ 14734 w 286159"/>
                <a:gd name="connsiteY9" fmla="*/ 123154 h 286152"/>
                <a:gd name="connsiteX10" fmla="*/ 151760 w 286159"/>
                <a:gd name="connsiteY10" fmla="*/ 268947 h 286152"/>
                <a:gd name="connsiteX11" fmla="*/ 236874 w 286159"/>
                <a:gd name="connsiteY11" fmla="*/ 285247 h 286152"/>
                <a:gd name="connsiteX12" fmla="*/ 253775 w 286159"/>
                <a:gd name="connsiteY12" fmla="*/ 286153 h 286152"/>
                <a:gd name="connsiteX13" fmla="*/ 278223 w 286159"/>
                <a:gd name="connsiteY13" fmla="*/ 278304 h 286152"/>
                <a:gd name="connsiteX14" fmla="*/ 286070 w 286159"/>
                <a:gd name="connsiteY14" fmla="*/ 227896 h 286152"/>
                <a:gd name="connsiteX15" fmla="*/ 286070 w 286159"/>
                <a:gd name="connsiteY15" fmla="*/ 227896 h 286152"/>
                <a:gd name="connsiteX16" fmla="*/ 286070 w 286159"/>
                <a:gd name="connsiteY16" fmla="*/ 227896 h 286152"/>
                <a:gd name="connsiteX17" fmla="*/ 253172 w 286159"/>
                <a:gd name="connsiteY17" fmla="*/ 274381 h 286152"/>
                <a:gd name="connsiteX18" fmla="*/ 252568 w 286159"/>
                <a:gd name="connsiteY18" fmla="*/ 274381 h 286152"/>
                <a:gd name="connsiteX19" fmla="*/ 253474 w 286159"/>
                <a:gd name="connsiteY19" fmla="*/ 274381 h 286152"/>
                <a:gd name="connsiteX20" fmla="*/ 253172 w 286159"/>
                <a:gd name="connsiteY20" fmla="*/ 274381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159" h="286152">
                  <a:moveTo>
                    <a:pt x="286070" y="227896"/>
                  </a:moveTo>
                  <a:cubicBezTo>
                    <a:pt x="285165" y="196504"/>
                    <a:pt x="274903" y="156961"/>
                    <a:pt x="258906" y="122551"/>
                  </a:cubicBezTo>
                  <a:cubicBezTo>
                    <a:pt x="242608" y="86933"/>
                    <a:pt x="218160" y="59163"/>
                    <a:pt x="186168" y="39844"/>
                  </a:cubicBezTo>
                  <a:cubicBezTo>
                    <a:pt x="141800" y="13583"/>
                    <a:pt x="90793" y="302"/>
                    <a:pt x="30429" y="0"/>
                  </a:cubicBezTo>
                  <a:lnTo>
                    <a:pt x="30429" y="0"/>
                  </a:lnTo>
                  <a:lnTo>
                    <a:pt x="30429" y="0"/>
                  </a:lnTo>
                  <a:cubicBezTo>
                    <a:pt x="21073" y="0"/>
                    <a:pt x="11716" y="906"/>
                    <a:pt x="5680" y="7848"/>
                  </a:cubicBezTo>
                  <a:cubicBezTo>
                    <a:pt x="-960" y="15092"/>
                    <a:pt x="-356" y="25355"/>
                    <a:pt x="549" y="34109"/>
                  </a:cubicBezTo>
                  <a:cubicBezTo>
                    <a:pt x="851" y="36826"/>
                    <a:pt x="1153" y="39542"/>
                    <a:pt x="1454" y="42259"/>
                  </a:cubicBezTo>
                  <a:cubicBezTo>
                    <a:pt x="4171" y="68822"/>
                    <a:pt x="6887" y="96290"/>
                    <a:pt x="14734" y="123154"/>
                  </a:cubicBezTo>
                  <a:cubicBezTo>
                    <a:pt x="35862" y="197107"/>
                    <a:pt x="82040" y="246309"/>
                    <a:pt x="151760" y="268947"/>
                  </a:cubicBezTo>
                  <a:cubicBezTo>
                    <a:pt x="178924" y="277701"/>
                    <a:pt x="207597" y="283436"/>
                    <a:pt x="236874" y="285247"/>
                  </a:cubicBezTo>
                  <a:cubicBezTo>
                    <a:pt x="243815" y="285850"/>
                    <a:pt x="248947" y="286153"/>
                    <a:pt x="253775" y="286153"/>
                  </a:cubicBezTo>
                  <a:cubicBezTo>
                    <a:pt x="261924" y="286153"/>
                    <a:pt x="271281" y="285247"/>
                    <a:pt x="278223" y="278304"/>
                  </a:cubicBezTo>
                  <a:cubicBezTo>
                    <a:pt x="286372" y="269249"/>
                    <a:pt x="286372" y="254761"/>
                    <a:pt x="286070" y="227896"/>
                  </a:cubicBezTo>
                  <a:lnTo>
                    <a:pt x="286070" y="227896"/>
                  </a:lnTo>
                  <a:lnTo>
                    <a:pt x="286070" y="227896"/>
                  </a:lnTo>
                  <a:close/>
                  <a:moveTo>
                    <a:pt x="253172" y="274381"/>
                  </a:moveTo>
                  <a:cubicBezTo>
                    <a:pt x="252870" y="274381"/>
                    <a:pt x="252870" y="274381"/>
                    <a:pt x="252568" y="274381"/>
                  </a:cubicBezTo>
                  <a:cubicBezTo>
                    <a:pt x="252870" y="274381"/>
                    <a:pt x="253172" y="274381"/>
                    <a:pt x="253474" y="274381"/>
                  </a:cubicBezTo>
                  <a:cubicBezTo>
                    <a:pt x="253474" y="274381"/>
                    <a:pt x="253172" y="274381"/>
                    <a:pt x="253172" y="274381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70BC7B3F-4617-9C4D-A426-65EDE5D92B7C}"/>
                </a:ext>
              </a:extLst>
            </p:cNvPr>
            <p:cNvSpPr/>
            <p:nvPr/>
          </p:nvSpPr>
          <p:spPr>
            <a:xfrm>
              <a:off x="10985287" y="3129566"/>
              <a:ext cx="286428" cy="286152"/>
            </a:xfrm>
            <a:custGeom>
              <a:avLst/>
              <a:gdLst>
                <a:gd name="connsiteX0" fmla="*/ 255 w 286428"/>
                <a:gd name="connsiteY0" fmla="*/ 31694 h 286152"/>
                <a:gd name="connsiteX1" fmla="*/ 25004 w 286428"/>
                <a:gd name="connsiteY1" fmla="*/ 154848 h 286152"/>
                <a:gd name="connsiteX2" fmla="*/ 73899 w 286428"/>
                <a:gd name="connsiteY2" fmla="*/ 225783 h 286152"/>
                <a:gd name="connsiteX3" fmla="*/ 254387 w 286428"/>
                <a:gd name="connsiteY3" fmla="*/ 286152 h 286152"/>
                <a:gd name="connsiteX4" fmla="*/ 256499 w 286428"/>
                <a:gd name="connsiteY4" fmla="*/ 286152 h 286152"/>
                <a:gd name="connsiteX5" fmla="*/ 278834 w 286428"/>
                <a:gd name="connsiteY5" fmla="*/ 278606 h 286152"/>
                <a:gd name="connsiteX6" fmla="*/ 285776 w 286428"/>
                <a:gd name="connsiteY6" fmla="*/ 257477 h 286152"/>
                <a:gd name="connsiteX7" fmla="*/ 286380 w 286428"/>
                <a:gd name="connsiteY7" fmla="*/ 244799 h 286152"/>
                <a:gd name="connsiteX8" fmla="*/ 286380 w 286428"/>
                <a:gd name="connsiteY8" fmla="*/ 242384 h 286152"/>
                <a:gd name="connsiteX9" fmla="*/ 277627 w 286428"/>
                <a:gd name="connsiteY9" fmla="*/ 176581 h 286152"/>
                <a:gd name="connsiteX10" fmla="*/ 202172 w 286428"/>
                <a:gd name="connsiteY10" fmla="*/ 51918 h 286152"/>
                <a:gd name="connsiteX11" fmla="*/ 28626 w 286428"/>
                <a:gd name="connsiteY11" fmla="*/ 0 h 286152"/>
                <a:gd name="connsiteX12" fmla="*/ 25608 w 286428"/>
                <a:gd name="connsiteY12" fmla="*/ 0 h 286152"/>
                <a:gd name="connsiteX13" fmla="*/ 5688 w 286428"/>
                <a:gd name="connsiteY13" fmla="*/ 6942 h 286152"/>
                <a:gd name="connsiteX14" fmla="*/ 255 w 286428"/>
                <a:gd name="connsiteY14" fmla="*/ 31694 h 286152"/>
                <a:gd name="connsiteX15" fmla="*/ 256499 w 286428"/>
                <a:gd name="connsiteY15" fmla="*/ 274380 h 286152"/>
                <a:gd name="connsiteX16" fmla="*/ 254387 w 286428"/>
                <a:gd name="connsiteY16" fmla="*/ 274380 h 286152"/>
                <a:gd name="connsiteX17" fmla="*/ 252274 w 286428"/>
                <a:gd name="connsiteY17" fmla="*/ 274380 h 286152"/>
                <a:gd name="connsiteX18" fmla="*/ 256499 w 286428"/>
                <a:gd name="connsiteY18" fmla="*/ 274380 h 286152"/>
                <a:gd name="connsiteX19" fmla="*/ 25608 w 286428"/>
                <a:gd name="connsiteY19" fmla="*/ 12376 h 286152"/>
                <a:gd name="connsiteX20" fmla="*/ 25608 w 286428"/>
                <a:gd name="connsiteY20" fmla="*/ 12376 h 286152"/>
                <a:gd name="connsiteX21" fmla="*/ 23495 w 286428"/>
                <a:gd name="connsiteY21" fmla="*/ 12376 h 286152"/>
                <a:gd name="connsiteX22" fmla="*/ 25608 w 286428"/>
                <a:gd name="connsiteY22" fmla="*/ 12376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428" h="286152">
                  <a:moveTo>
                    <a:pt x="255" y="31694"/>
                  </a:moveTo>
                  <a:cubicBezTo>
                    <a:pt x="3877" y="78481"/>
                    <a:pt x="9310" y="117419"/>
                    <a:pt x="25004" y="154848"/>
                  </a:cubicBezTo>
                  <a:cubicBezTo>
                    <a:pt x="37077" y="183524"/>
                    <a:pt x="53375" y="207370"/>
                    <a:pt x="73899" y="225783"/>
                  </a:cubicBezTo>
                  <a:cubicBezTo>
                    <a:pt x="120077" y="267136"/>
                    <a:pt x="177423" y="286152"/>
                    <a:pt x="254387" y="286152"/>
                  </a:cubicBezTo>
                  <a:lnTo>
                    <a:pt x="256499" y="286152"/>
                  </a:lnTo>
                  <a:cubicBezTo>
                    <a:pt x="264045" y="286152"/>
                    <a:pt x="272798" y="285247"/>
                    <a:pt x="278834" y="278606"/>
                  </a:cubicBezTo>
                  <a:cubicBezTo>
                    <a:pt x="284267" y="272871"/>
                    <a:pt x="285474" y="264721"/>
                    <a:pt x="285776" y="257477"/>
                  </a:cubicBezTo>
                  <a:cubicBezTo>
                    <a:pt x="286681" y="252949"/>
                    <a:pt x="286380" y="248723"/>
                    <a:pt x="286380" y="244799"/>
                  </a:cubicBezTo>
                  <a:cubicBezTo>
                    <a:pt x="286380" y="243893"/>
                    <a:pt x="286380" y="243290"/>
                    <a:pt x="286380" y="242384"/>
                  </a:cubicBezTo>
                  <a:cubicBezTo>
                    <a:pt x="286681" y="222764"/>
                    <a:pt x="283965" y="201635"/>
                    <a:pt x="277627" y="176581"/>
                  </a:cubicBezTo>
                  <a:cubicBezTo>
                    <a:pt x="263441" y="119532"/>
                    <a:pt x="239598" y="79688"/>
                    <a:pt x="202172" y="51918"/>
                  </a:cubicBezTo>
                  <a:cubicBezTo>
                    <a:pt x="147845" y="11168"/>
                    <a:pt x="83859" y="2716"/>
                    <a:pt x="28626" y="0"/>
                  </a:cubicBezTo>
                  <a:cubicBezTo>
                    <a:pt x="27419" y="0"/>
                    <a:pt x="26513" y="0"/>
                    <a:pt x="25608" y="0"/>
                  </a:cubicBezTo>
                  <a:cubicBezTo>
                    <a:pt x="19873" y="0"/>
                    <a:pt x="11724" y="604"/>
                    <a:pt x="5688" y="6942"/>
                  </a:cubicBezTo>
                  <a:cubicBezTo>
                    <a:pt x="-348" y="14187"/>
                    <a:pt x="-348" y="23544"/>
                    <a:pt x="255" y="31694"/>
                  </a:cubicBezTo>
                  <a:close/>
                  <a:moveTo>
                    <a:pt x="256499" y="274380"/>
                  </a:moveTo>
                  <a:cubicBezTo>
                    <a:pt x="255896" y="274380"/>
                    <a:pt x="254990" y="274380"/>
                    <a:pt x="254387" y="274380"/>
                  </a:cubicBezTo>
                  <a:cubicBezTo>
                    <a:pt x="253783" y="274380"/>
                    <a:pt x="253180" y="274380"/>
                    <a:pt x="252274" y="274380"/>
                  </a:cubicBezTo>
                  <a:cubicBezTo>
                    <a:pt x="253783" y="274380"/>
                    <a:pt x="254990" y="274380"/>
                    <a:pt x="256499" y="274380"/>
                  </a:cubicBezTo>
                  <a:close/>
                  <a:moveTo>
                    <a:pt x="25608" y="12376"/>
                  </a:moveTo>
                  <a:cubicBezTo>
                    <a:pt x="25608" y="12376"/>
                    <a:pt x="25608" y="12376"/>
                    <a:pt x="25608" y="12376"/>
                  </a:cubicBezTo>
                  <a:cubicBezTo>
                    <a:pt x="25004" y="12376"/>
                    <a:pt x="24099" y="12376"/>
                    <a:pt x="23495" y="12376"/>
                  </a:cubicBezTo>
                  <a:cubicBezTo>
                    <a:pt x="24099" y="12376"/>
                    <a:pt x="25004" y="12376"/>
                    <a:pt x="25608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2BDD35FF-4F1A-9842-8B8B-E18DF748D74B}"/>
                </a:ext>
              </a:extLst>
            </p:cNvPr>
            <p:cNvSpPr/>
            <p:nvPr/>
          </p:nvSpPr>
          <p:spPr>
            <a:xfrm>
              <a:off x="10985630" y="5007366"/>
              <a:ext cx="286639" cy="289170"/>
            </a:xfrm>
            <a:custGeom>
              <a:avLst/>
              <a:gdLst>
                <a:gd name="connsiteX0" fmla="*/ 213 w 286639"/>
                <a:gd name="connsiteY0" fmla="*/ 30788 h 289170"/>
                <a:gd name="connsiteX1" fmla="*/ 213 w 286639"/>
                <a:gd name="connsiteY1" fmla="*/ 30788 h 289170"/>
                <a:gd name="connsiteX2" fmla="*/ 213 w 286639"/>
                <a:gd name="connsiteY2" fmla="*/ 30788 h 289170"/>
                <a:gd name="connsiteX3" fmla="*/ 27377 w 286639"/>
                <a:gd name="connsiteY3" fmla="*/ 160885 h 289170"/>
                <a:gd name="connsiteX4" fmla="*/ 122751 w 286639"/>
                <a:gd name="connsiteY4" fmla="*/ 259288 h 289170"/>
                <a:gd name="connsiteX5" fmla="*/ 238046 w 286639"/>
                <a:gd name="connsiteY5" fmla="*/ 287662 h 289170"/>
                <a:gd name="connsiteX6" fmla="*/ 256458 w 286639"/>
                <a:gd name="connsiteY6" fmla="*/ 289171 h 289170"/>
                <a:gd name="connsiteX7" fmla="*/ 278792 w 286639"/>
                <a:gd name="connsiteY7" fmla="*/ 281927 h 289170"/>
                <a:gd name="connsiteX8" fmla="*/ 286639 w 286639"/>
                <a:gd name="connsiteY8" fmla="*/ 246308 h 289170"/>
                <a:gd name="connsiteX9" fmla="*/ 286639 w 286639"/>
                <a:gd name="connsiteY9" fmla="*/ 236951 h 289170"/>
                <a:gd name="connsiteX10" fmla="*/ 286639 w 286639"/>
                <a:gd name="connsiteY10" fmla="*/ 236649 h 289170"/>
                <a:gd name="connsiteX11" fmla="*/ 286639 w 286639"/>
                <a:gd name="connsiteY11" fmla="*/ 236347 h 289170"/>
                <a:gd name="connsiteX12" fmla="*/ 271246 w 286639"/>
                <a:gd name="connsiteY12" fmla="*/ 153037 h 289170"/>
                <a:gd name="connsiteX13" fmla="*/ 137541 w 286639"/>
                <a:gd name="connsiteY13" fmla="*/ 18714 h 289170"/>
                <a:gd name="connsiteX14" fmla="*/ 33715 w 286639"/>
                <a:gd name="connsiteY14" fmla="*/ 604 h 289170"/>
                <a:gd name="connsiteX15" fmla="*/ 30093 w 286639"/>
                <a:gd name="connsiteY15" fmla="*/ 302 h 289170"/>
                <a:gd name="connsiteX16" fmla="*/ 24660 w 286639"/>
                <a:gd name="connsiteY16" fmla="*/ 0 h 289170"/>
                <a:gd name="connsiteX17" fmla="*/ 6249 w 286639"/>
                <a:gd name="connsiteY17" fmla="*/ 6641 h 289170"/>
                <a:gd name="connsiteX18" fmla="*/ 213 w 286639"/>
                <a:gd name="connsiteY18" fmla="*/ 30788 h 289170"/>
                <a:gd name="connsiteX19" fmla="*/ 256458 w 286639"/>
                <a:gd name="connsiteY19" fmla="*/ 276795 h 289170"/>
                <a:gd name="connsiteX20" fmla="*/ 256458 w 286639"/>
                <a:gd name="connsiteY20" fmla="*/ 276795 h 289170"/>
                <a:gd name="connsiteX21" fmla="*/ 255854 w 286639"/>
                <a:gd name="connsiteY21" fmla="*/ 276795 h 289170"/>
                <a:gd name="connsiteX22" fmla="*/ 256458 w 286639"/>
                <a:gd name="connsiteY22" fmla="*/ 276795 h 289170"/>
                <a:gd name="connsiteX23" fmla="*/ 24660 w 286639"/>
                <a:gd name="connsiteY23" fmla="*/ 12074 h 289170"/>
                <a:gd name="connsiteX24" fmla="*/ 25868 w 286639"/>
                <a:gd name="connsiteY24" fmla="*/ 12074 h 289170"/>
                <a:gd name="connsiteX25" fmla="*/ 24660 w 286639"/>
                <a:gd name="connsiteY25" fmla="*/ 12074 h 289170"/>
                <a:gd name="connsiteX26" fmla="*/ 24660 w 286639"/>
                <a:gd name="connsiteY26" fmla="*/ 12074 h 2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6639" h="289170">
                  <a:moveTo>
                    <a:pt x="213" y="30788"/>
                  </a:moveTo>
                  <a:lnTo>
                    <a:pt x="213" y="30788"/>
                  </a:lnTo>
                  <a:lnTo>
                    <a:pt x="213" y="30788"/>
                  </a:lnTo>
                  <a:cubicBezTo>
                    <a:pt x="3533" y="73349"/>
                    <a:pt x="8362" y="118325"/>
                    <a:pt x="27377" y="160885"/>
                  </a:cubicBezTo>
                  <a:cubicBezTo>
                    <a:pt x="47901" y="206162"/>
                    <a:pt x="79893" y="239366"/>
                    <a:pt x="122751" y="259288"/>
                  </a:cubicBezTo>
                  <a:cubicBezTo>
                    <a:pt x="160479" y="277097"/>
                    <a:pt x="200319" y="283134"/>
                    <a:pt x="238046" y="287662"/>
                  </a:cubicBezTo>
                  <a:cubicBezTo>
                    <a:pt x="245894" y="288567"/>
                    <a:pt x="251628" y="289171"/>
                    <a:pt x="256458" y="289171"/>
                  </a:cubicBezTo>
                  <a:cubicBezTo>
                    <a:pt x="262796" y="289171"/>
                    <a:pt x="272152" y="288265"/>
                    <a:pt x="278792" y="281927"/>
                  </a:cubicBezTo>
                  <a:cubicBezTo>
                    <a:pt x="286639" y="274078"/>
                    <a:pt x="286639" y="262910"/>
                    <a:pt x="286639" y="246308"/>
                  </a:cubicBezTo>
                  <a:cubicBezTo>
                    <a:pt x="286639" y="243592"/>
                    <a:pt x="286639" y="240271"/>
                    <a:pt x="286639" y="236951"/>
                  </a:cubicBezTo>
                  <a:lnTo>
                    <a:pt x="286639" y="236649"/>
                  </a:lnTo>
                  <a:lnTo>
                    <a:pt x="286639" y="236347"/>
                  </a:lnTo>
                  <a:cubicBezTo>
                    <a:pt x="285734" y="210992"/>
                    <a:pt x="280000" y="180505"/>
                    <a:pt x="271246" y="153037"/>
                  </a:cubicBezTo>
                  <a:cubicBezTo>
                    <a:pt x="249516" y="86630"/>
                    <a:pt x="204545" y="41655"/>
                    <a:pt x="137541" y="18714"/>
                  </a:cubicBezTo>
                  <a:cubicBezTo>
                    <a:pt x="103133" y="7244"/>
                    <a:pt x="67821" y="3924"/>
                    <a:pt x="33715" y="604"/>
                  </a:cubicBezTo>
                  <a:lnTo>
                    <a:pt x="30093" y="302"/>
                  </a:lnTo>
                  <a:cubicBezTo>
                    <a:pt x="27981" y="0"/>
                    <a:pt x="26471" y="0"/>
                    <a:pt x="24660" y="0"/>
                  </a:cubicBezTo>
                  <a:cubicBezTo>
                    <a:pt x="21642" y="0"/>
                    <a:pt x="12587" y="0"/>
                    <a:pt x="6249" y="6641"/>
                  </a:cubicBezTo>
                  <a:cubicBezTo>
                    <a:pt x="-89" y="13583"/>
                    <a:pt x="-391" y="22639"/>
                    <a:pt x="213" y="30788"/>
                  </a:cubicBezTo>
                  <a:close/>
                  <a:moveTo>
                    <a:pt x="256458" y="276795"/>
                  </a:moveTo>
                  <a:cubicBezTo>
                    <a:pt x="256458" y="276795"/>
                    <a:pt x="256458" y="277097"/>
                    <a:pt x="256458" y="276795"/>
                  </a:cubicBezTo>
                  <a:cubicBezTo>
                    <a:pt x="256155" y="276795"/>
                    <a:pt x="255854" y="276795"/>
                    <a:pt x="255854" y="276795"/>
                  </a:cubicBezTo>
                  <a:cubicBezTo>
                    <a:pt x="256155" y="276795"/>
                    <a:pt x="256155" y="276795"/>
                    <a:pt x="256458" y="276795"/>
                  </a:cubicBezTo>
                  <a:close/>
                  <a:moveTo>
                    <a:pt x="24660" y="12074"/>
                  </a:moveTo>
                  <a:cubicBezTo>
                    <a:pt x="24962" y="12074"/>
                    <a:pt x="25566" y="12074"/>
                    <a:pt x="25868" y="12074"/>
                  </a:cubicBezTo>
                  <a:cubicBezTo>
                    <a:pt x="25264" y="12074"/>
                    <a:pt x="24660" y="12074"/>
                    <a:pt x="24660" y="12074"/>
                  </a:cubicBezTo>
                  <a:cubicBezTo>
                    <a:pt x="24358" y="12074"/>
                    <a:pt x="24358" y="12074"/>
                    <a:pt x="24660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0F5554E7-824A-5947-8129-7C77B2359C29}"/>
                </a:ext>
              </a:extLst>
            </p:cNvPr>
            <p:cNvSpPr/>
            <p:nvPr/>
          </p:nvSpPr>
          <p:spPr>
            <a:xfrm>
              <a:off x="11302542" y="3129566"/>
              <a:ext cx="287241" cy="286756"/>
            </a:xfrm>
            <a:custGeom>
              <a:avLst/>
              <a:gdLst>
                <a:gd name="connsiteX0" fmla="*/ 280602 w 287241"/>
                <a:gd name="connsiteY0" fmla="*/ 6942 h 286756"/>
                <a:gd name="connsiteX1" fmla="*/ 260682 w 287241"/>
                <a:gd name="connsiteY1" fmla="*/ 0 h 286756"/>
                <a:gd name="connsiteX2" fmla="*/ 253438 w 287241"/>
                <a:gd name="connsiteY2" fmla="*/ 302 h 286756"/>
                <a:gd name="connsiteX3" fmla="*/ 134522 w 287241"/>
                <a:gd name="connsiteY3" fmla="*/ 24450 h 286756"/>
                <a:gd name="connsiteX4" fmla="*/ 28281 w 287241"/>
                <a:gd name="connsiteY4" fmla="*/ 124663 h 286756"/>
                <a:gd name="connsiteX5" fmla="*/ 513 w 287241"/>
                <a:gd name="connsiteY5" fmla="*/ 243290 h 286756"/>
                <a:gd name="connsiteX6" fmla="*/ 6852 w 287241"/>
                <a:gd name="connsiteY6" fmla="*/ 278606 h 286756"/>
                <a:gd name="connsiteX7" fmla="*/ 42165 w 287241"/>
                <a:gd name="connsiteY7" fmla="*/ 286756 h 286756"/>
                <a:gd name="connsiteX8" fmla="*/ 46692 w 287241"/>
                <a:gd name="connsiteY8" fmla="*/ 286756 h 286756"/>
                <a:gd name="connsiteX9" fmla="*/ 46994 w 287241"/>
                <a:gd name="connsiteY9" fmla="*/ 286756 h 286756"/>
                <a:gd name="connsiteX10" fmla="*/ 47295 w 287241"/>
                <a:gd name="connsiteY10" fmla="*/ 286756 h 286756"/>
                <a:gd name="connsiteX11" fmla="*/ 166213 w 287241"/>
                <a:gd name="connsiteY11" fmla="*/ 258382 h 286756"/>
                <a:gd name="connsiteX12" fmla="*/ 246496 w 287241"/>
                <a:gd name="connsiteY12" fmla="*/ 186844 h 286756"/>
                <a:gd name="connsiteX13" fmla="*/ 287242 w 287241"/>
                <a:gd name="connsiteY13" fmla="*/ 28676 h 286756"/>
                <a:gd name="connsiteX14" fmla="*/ 280602 w 287241"/>
                <a:gd name="connsiteY14" fmla="*/ 6942 h 286756"/>
                <a:gd name="connsiteX15" fmla="*/ 260380 w 287241"/>
                <a:gd name="connsiteY15" fmla="*/ 12074 h 286756"/>
                <a:gd name="connsiteX16" fmla="*/ 260380 w 287241"/>
                <a:gd name="connsiteY16" fmla="*/ 12074 h 286756"/>
                <a:gd name="connsiteX17" fmla="*/ 262191 w 287241"/>
                <a:gd name="connsiteY17" fmla="*/ 12074 h 286756"/>
                <a:gd name="connsiteX18" fmla="*/ 260380 w 287241"/>
                <a:gd name="connsiteY18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7241" h="286756">
                  <a:moveTo>
                    <a:pt x="280602" y="6942"/>
                  </a:moveTo>
                  <a:cubicBezTo>
                    <a:pt x="274565" y="905"/>
                    <a:pt x="266417" y="0"/>
                    <a:pt x="260682" y="0"/>
                  </a:cubicBezTo>
                  <a:cubicBezTo>
                    <a:pt x="258569" y="0"/>
                    <a:pt x="256154" y="0"/>
                    <a:pt x="253438" y="302"/>
                  </a:cubicBezTo>
                  <a:cubicBezTo>
                    <a:pt x="215107" y="3320"/>
                    <a:pt x="174362" y="8150"/>
                    <a:pt x="134522" y="24450"/>
                  </a:cubicBezTo>
                  <a:cubicBezTo>
                    <a:pt x="85928" y="44070"/>
                    <a:pt x="50012" y="77877"/>
                    <a:pt x="28281" y="124663"/>
                  </a:cubicBezTo>
                  <a:cubicBezTo>
                    <a:pt x="11983" y="159376"/>
                    <a:pt x="2928" y="198314"/>
                    <a:pt x="513" y="243290"/>
                  </a:cubicBezTo>
                  <a:cubicBezTo>
                    <a:pt x="-392" y="258382"/>
                    <a:pt x="-996" y="270456"/>
                    <a:pt x="6852" y="278606"/>
                  </a:cubicBezTo>
                  <a:cubicBezTo>
                    <a:pt x="14699" y="286756"/>
                    <a:pt x="26168" y="286756"/>
                    <a:pt x="42165" y="286756"/>
                  </a:cubicBezTo>
                  <a:lnTo>
                    <a:pt x="46692" y="286756"/>
                  </a:lnTo>
                  <a:lnTo>
                    <a:pt x="46994" y="286756"/>
                  </a:lnTo>
                  <a:lnTo>
                    <a:pt x="47295" y="286756"/>
                  </a:lnTo>
                  <a:cubicBezTo>
                    <a:pt x="88645" y="285549"/>
                    <a:pt x="128485" y="275889"/>
                    <a:pt x="166213" y="258382"/>
                  </a:cubicBezTo>
                  <a:cubicBezTo>
                    <a:pt x="200620" y="242384"/>
                    <a:pt x="227481" y="218236"/>
                    <a:pt x="246496" y="186844"/>
                  </a:cubicBezTo>
                  <a:cubicBezTo>
                    <a:pt x="272754" y="143076"/>
                    <a:pt x="285733" y="92667"/>
                    <a:pt x="287242" y="28676"/>
                  </a:cubicBezTo>
                  <a:cubicBezTo>
                    <a:pt x="287242" y="22035"/>
                    <a:pt x="286638" y="13281"/>
                    <a:pt x="280602" y="6942"/>
                  </a:cubicBezTo>
                  <a:close/>
                  <a:moveTo>
                    <a:pt x="260380" y="12074"/>
                  </a:moveTo>
                  <a:cubicBezTo>
                    <a:pt x="260682" y="12074"/>
                    <a:pt x="260682" y="12074"/>
                    <a:pt x="260380" y="12074"/>
                  </a:cubicBezTo>
                  <a:cubicBezTo>
                    <a:pt x="260984" y="12074"/>
                    <a:pt x="261587" y="12074"/>
                    <a:pt x="262191" y="12074"/>
                  </a:cubicBezTo>
                  <a:cubicBezTo>
                    <a:pt x="261587" y="12074"/>
                    <a:pt x="260984" y="12074"/>
                    <a:pt x="260380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B498A788-2B5D-CB42-9FD9-EDAEBDD8265B}"/>
                </a:ext>
              </a:extLst>
            </p:cNvPr>
            <p:cNvSpPr/>
            <p:nvPr/>
          </p:nvSpPr>
          <p:spPr>
            <a:xfrm>
              <a:off x="11302694" y="4383143"/>
              <a:ext cx="287114" cy="287057"/>
            </a:xfrm>
            <a:custGeom>
              <a:avLst/>
              <a:gdLst>
                <a:gd name="connsiteX0" fmla="*/ 60 w 287114"/>
                <a:gd name="connsiteY0" fmla="*/ 37429 h 287057"/>
                <a:gd name="connsiteX1" fmla="*/ 6397 w 287114"/>
                <a:gd name="connsiteY1" fmla="*/ 91460 h 287057"/>
                <a:gd name="connsiteX2" fmla="*/ 62234 w 287114"/>
                <a:gd name="connsiteY2" fmla="*/ 213709 h 287057"/>
                <a:gd name="connsiteX3" fmla="*/ 258719 w 287114"/>
                <a:gd name="connsiteY3" fmla="*/ 287058 h 287057"/>
                <a:gd name="connsiteX4" fmla="*/ 260831 w 287114"/>
                <a:gd name="connsiteY4" fmla="*/ 287058 h 287057"/>
                <a:gd name="connsiteX5" fmla="*/ 279846 w 287114"/>
                <a:gd name="connsiteY5" fmla="*/ 279814 h 287057"/>
                <a:gd name="connsiteX6" fmla="*/ 287089 w 287114"/>
                <a:gd name="connsiteY6" fmla="*/ 257779 h 287057"/>
                <a:gd name="connsiteX7" fmla="*/ 274413 w 287114"/>
                <a:gd name="connsiteY7" fmla="*/ 167224 h 287057"/>
                <a:gd name="connsiteX8" fmla="*/ 203788 w 287114"/>
                <a:gd name="connsiteY8" fmla="*/ 52522 h 287057"/>
                <a:gd name="connsiteX9" fmla="*/ 49860 w 287114"/>
                <a:gd name="connsiteY9" fmla="*/ 0 h 287057"/>
                <a:gd name="connsiteX10" fmla="*/ 49256 w 287114"/>
                <a:gd name="connsiteY10" fmla="*/ 0 h 287057"/>
                <a:gd name="connsiteX11" fmla="*/ 48652 w 287114"/>
                <a:gd name="connsiteY11" fmla="*/ 0 h 287057"/>
                <a:gd name="connsiteX12" fmla="*/ 36579 w 287114"/>
                <a:gd name="connsiteY12" fmla="*/ 0 h 287057"/>
                <a:gd name="connsiteX13" fmla="*/ 36579 w 287114"/>
                <a:gd name="connsiteY13" fmla="*/ 0 h 287057"/>
                <a:gd name="connsiteX14" fmla="*/ 36579 w 287114"/>
                <a:gd name="connsiteY14" fmla="*/ 0 h 287057"/>
                <a:gd name="connsiteX15" fmla="*/ 7605 w 287114"/>
                <a:gd name="connsiteY15" fmla="*/ 8150 h 287057"/>
                <a:gd name="connsiteX16" fmla="*/ 60 w 287114"/>
                <a:gd name="connsiteY16" fmla="*/ 37429 h 287057"/>
                <a:gd name="connsiteX17" fmla="*/ 262038 w 287114"/>
                <a:gd name="connsiteY17" fmla="*/ 274984 h 287057"/>
                <a:gd name="connsiteX18" fmla="*/ 260831 w 287114"/>
                <a:gd name="connsiteY18" fmla="*/ 274984 h 287057"/>
                <a:gd name="connsiteX19" fmla="*/ 259322 w 287114"/>
                <a:gd name="connsiteY19" fmla="*/ 274984 h 287057"/>
                <a:gd name="connsiteX20" fmla="*/ 262038 w 287114"/>
                <a:gd name="connsiteY20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114" h="287057">
                  <a:moveTo>
                    <a:pt x="60" y="37429"/>
                  </a:moveTo>
                  <a:cubicBezTo>
                    <a:pt x="361" y="53729"/>
                    <a:pt x="2474" y="70934"/>
                    <a:pt x="6397" y="91460"/>
                  </a:cubicBezTo>
                  <a:cubicBezTo>
                    <a:pt x="13642" y="128587"/>
                    <a:pt x="26619" y="175978"/>
                    <a:pt x="62234" y="213709"/>
                  </a:cubicBezTo>
                  <a:cubicBezTo>
                    <a:pt x="118976" y="273475"/>
                    <a:pt x="193525" y="284342"/>
                    <a:pt x="258719" y="287058"/>
                  </a:cubicBezTo>
                  <a:cubicBezTo>
                    <a:pt x="259322" y="287058"/>
                    <a:pt x="259926" y="287058"/>
                    <a:pt x="260831" y="287058"/>
                  </a:cubicBezTo>
                  <a:cubicBezTo>
                    <a:pt x="270791" y="287058"/>
                    <a:pt x="276526" y="283134"/>
                    <a:pt x="279846" y="279814"/>
                  </a:cubicBezTo>
                  <a:cubicBezTo>
                    <a:pt x="284977" y="274682"/>
                    <a:pt x="287392" y="267136"/>
                    <a:pt x="287089" y="257779"/>
                  </a:cubicBezTo>
                  <a:cubicBezTo>
                    <a:pt x="286486" y="223972"/>
                    <a:pt x="282261" y="194089"/>
                    <a:pt x="274413" y="167224"/>
                  </a:cubicBezTo>
                  <a:cubicBezTo>
                    <a:pt x="263849" y="131002"/>
                    <a:pt x="246042" y="85423"/>
                    <a:pt x="203788" y="52522"/>
                  </a:cubicBezTo>
                  <a:cubicBezTo>
                    <a:pt x="155798" y="15696"/>
                    <a:pt x="99056" y="5132"/>
                    <a:pt x="49860" y="0"/>
                  </a:cubicBezTo>
                  <a:lnTo>
                    <a:pt x="49256" y="0"/>
                  </a:lnTo>
                  <a:lnTo>
                    <a:pt x="48652" y="0"/>
                  </a:lnTo>
                  <a:lnTo>
                    <a:pt x="36579" y="0"/>
                  </a:lnTo>
                  <a:lnTo>
                    <a:pt x="36579" y="0"/>
                  </a:lnTo>
                  <a:lnTo>
                    <a:pt x="36579" y="0"/>
                  </a:lnTo>
                  <a:cubicBezTo>
                    <a:pt x="24809" y="302"/>
                    <a:pt x="14546" y="906"/>
                    <a:pt x="7605" y="8150"/>
                  </a:cubicBezTo>
                  <a:cubicBezTo>
                    <a:pt x="361" y="15092"/>
                    <a:pt x="-242" y="25657"/>
                    <a:pt x="60" y="37429"/>
                  </a:cubicBezTo>
                  <a:close/>
                  <a:moveTo>
                    <a:pt x="262038" y="274984"/>
                  </a:moveTo>
                  <a:cubicBezTo>
                    <a:pt x="261737" y="274984"/>
                    <a:pt x="261133" y="274984"/>
                    <a:pt x="260831" y="274984"/>
                  </a:cubicBezTo>
                  <a:cubicBezTo>
                    <a:pt x="260228" y="274984"/>
                    <a:pt x="259926" y="274984"/>
                    <a:pt x="259322" y="274984"/>
                  </a:cubicBezTo>
                  <a:cubicBezTo>
                    <a:pt x="260228" y="274984"/>
                    <a:pt x="261133" y="274984"/>
                    <a:pt x="262038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1A87C40B-CF6F-074A-A0AE-944BA086A2AF}"/>
                </a:ext>
              </a:extLst>
            </p:cNvPr>
            <p:cNvSpPr/>
            <p:nvPr/>
          </p:nvSpPr>
          <p:spPr>
            <a:xfrm>
              <a:off x="10985113" y="2505645"/>
              <a:ext cx="287156" cy="286756"/>
            </a:xfrm>
            <a:custGeom>
              <a:avLst/>
              <a:gdLst>
                <a:gd name="connsiteX0" fmla="*/ 29403 w 287156"/>
                <a:gd name="connsiteY0" fmla="*/ 286756 h 286756"/>
                <a:gd name="connsiteX1" fmla="*/ 31516 w 287156"/>
                <a:gd name="connsiteY1" fmla="*/ 286756 h 286756"/>
                <a:gd name="connsiteX2" fmla="*/ 31516 w 287156"/>
                <a:gd name="connsiteY2" fmla="*/ 286756 h 286756"/>
                <a:gd name="connsiteX3" fmla="*/ 31516 w 287156"/>
                <a:gd name="connsiteY3" fmla="*/ 286756 h 286756"/>
                <a:gd name="connsiteX4" fmla="*/ 114818 w 287156"/>
                <a:gd name="connsiteY4" fmla="*/ 275286 h 286756"/>
                <a:gd name="connsiteX5" fmla="*/ 235848 w 287156"/>
                <a:gd name="connsiteY5" fmla="*/ 201937 h 286756"/>
                <a:gd name="connsiteX6" fmla="*/ 287157 w 287156"/>
                <a:gd name="connsiteY6" fmla="*/ 54031 h 286756"/>
                <a:gd name="connsiteX7" fmla="*/ 287157 w 287156"/>
                <a:gd name="connsiteY7" fmla="*/ 53427 h 286756"/>
                <a:gd name="connsiteX8" fmla="*/ 287157 w 287156"/>
                <a:gd name="connsiteY8" fmla="*/ 52824 h 286756"/>
                <a:gd name="connsiteX9" fmla="*/ 287157 w 287156"/>
                <a:gd name="connsiteY9" fmla="*/ 38939 h 286756"/>
                <a:gd name="connsiteX10" fmla="*/ 279309 w 287156"/>
                <a:gd name="connsiteY10" fmla="*/ 7546 h 286756"/>
                <a:gd name="connsiteX11" fmla="*/ 247618 w 287156"/>
                <a:gd name="connsiteY11" fmla="*/ 0 h 286756"/>
                <a:gd name="connsiteX12" fmla="*/ 245506 w 287156"/>
                <a:gd name="connsiteY12" fmla="*/ 0 h 286756"/>
                <a:gd name="connsiteX13" fmla="*/ 148018 w 287156"/>
                <a:gd name="connsiteY13" fmla="*/ 17809 h 286756"/>
                <a:gd name="connsiteX14" fmla="*/ 20650 w 287156"/>
                <a:gd name="connsiteY14" fmla="*/ 143378 h 286756"/>
                <a:gd name="connsiteX15" fmla="*/ 429 w 287156"/>
                <a:gd name="connsiteY15" fmla="*/ 253251 h 286756"/>
                <a:gd name="connsiteX16" fmla="*/ 5862 w 287156"/>
                <a:gd name="connsiteY16" fmla="*/ 278908 h 286756"/>
                <a:gd name="connsiteX17" fmla="*/ 29403 w 287156"/>
                <a:gd name="connsiteY17" fmla="*/ 286756 h 286756"/>
                <a:gd name="connsiteX18" fmla="*/ 245506 w 287156"/>
                <a:gd name="connsiteY18" fmla="*/ 12074 h 286756"/>
                <a:gd name="connsiteX19" fmla="*/ 247618 w 287156"/>
                <a:gd name="connsiteY19" fmla="*/ 12074 h 286756"/>
                <a:gd name="connsiteX20" fmla="*/ 243695 w 287156"/>
                <a:gd name="connsiteY20" fmla="*/ 12074 h 286756"/>
                <a:gd name="connsiteX21" fmla="*/ 245506 w 287156"/>
                <a:gd name="connsiteY21" fmla="*/ 12074 h 286756"/>
                <a:gd name="connsiteX22" fmla="*/ 31214 w 287156"/>
                <a:gd name="connsiteY22" fmla="*/ 274682 h 286756"/>
                <a:gd name="connsiteX23" fmla="*/ 29403 w 287156"/>
                <a:gd name="connsiteY23" fmla="*/ 274682 h 286756"/>
                <a:gd name="connsiteX24" fmla="*/ 28800 w 287156"/>
                <a:gd name="connsiteY24" fmla="*/ 274682 h 286756"/>
                <a:gd name="connsiteX25" fmla="*/ 31214 w 287156"/>
                <a:gd name="connsiteY25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7156" h="286756">
                  <a:moveTo>
                    <a:pt x="29403" y="286756"/>
                  </a:moveTo>
                  <a:cubicBezTo>
                    <a:pt x="30007" y="286756"/>
                    <a:pt x="30611" y="286756"/>
                    <a:pt x="31516" y="286756"/>
                  </a:cubicBezTo>
                  <a:lnTo>
                    <a:pt x="31516" y="286756"/>
                  </a:lnTo>
                  <a:lnTo>
                    <a:pt x="31516" y="286756"/>
                  </a:lnTo>
                  <a:cubicBezTo>
                    <a:pt x="61396" y="285851"/>
                    <a:pt x="89465" y="281927"/>
                    <a:pt x="114818" y="275286"/>
                  </a:cubicBezTo>
                  <a:cubicBezTo>
                    <a:pt x="170353" y="260797"/>
                    <a:pt x="208684" y="237253"/>
                    <a:pt x="235848" y="201937"/>
                  </a:cubicBezTo>
                  <a:cubicBezTo>
                    <a:pt x="265728" y="163300"/>
                    <a:pt x="282026" y="116514"/>
                    <a:pt x="287157" y="54031"/>
                  </a:cubicBezTo>
                  <a:lnTo>
                    <a:pt x="287157" y="53427"/>
                  </a:lnTo>
                  <a:lnTo>
                    <a:pt x="287157" y="52824"/>
                  </a:lnTo>
                  <a:lnTo>
                    <a:pt x="287157" y="38939"/>
                  </a:lnTo>
                  <a:cubicBezTo>
                    <a:pt x="287157" y="26563"/>
                    <a:pt x="286855" y="15092"/>
                    <a:pt x="279309" y="7546"/>
                  </a:cubicBezTo>
                  <a:cubicBezTo>
                    <a:pt x="272066" y="604"/>
                    <a:pt x="262106" y="0"/>
                    <a:pt x="247618" y="0"/>
                  </a:cubicBezTo>
                  <a:cubicBezTo>
                    <a:pt x="247015" y="0"/>
                    <a:pt x="246411" y="0"/>
                    <a:pt x="245506" y="0"/>
                  </a:cubicBezTo>
                  <a:cubicBezTo>
                    <a:pt x="215324" y="0"/>
                    <a:pt x="183331" y="5735"/>
                    <a:pt x="148018" y="17809"/>
                  </a:cubicBezTo>
                  <a:cubicBezTo>
                    <a:pt x="85844" y="39240"/>
                    <a:pt x="42985" y="81499"/>
                    <a:pt x="20650" y="143378"/>
                  </a:cubicBezTo>
                  <a:cubicBezTo>
                    <a:pt x="7974" y="178996"/>
                    <a:pt x="3749" y="215520"/>
                    <a:pt x="429" y="253251"/>
                  </a:cubicBezTo>
                  <a:cubicBezTo>
                    <a:pt x="-477" y="262005"/>
                    <a:pt x="-477" y="271966"/>
                    <a:pt x="5862" y="278908"/>
                  </a:cubicBezTo>
                  <a:cubicBezTo>
                    <a:pt x="12200" y="285851"/>
                    <a:pt x="21254" y="286756"/>
                    <a:pt x="29403" y="286756"/>
                  </a:cubicBezTo>
                  <a:close/>
                  <a:moveTo>
                    <a:pt x="245506" y="12074"/>
                  </a:moveTo>
                  <a:cubicBezTo>
                    <a:pt x="246109" y="12074"/>
                    <a:pt x="247015" y="12074"/>
                    <a:pt x="247618" y="12074"/>
                  </a:cubicBezTo>
                  <a:cubicBezTo>
                    <a:pt x="246411" y="12074"/>
                    <a:pt x="245204" y="12074"/>
                    <a:pt x="243695" y="12074"/>
                  </a:cubicBezTo>
                  <a:cubicBezTo>
                    <a:pt x="244299" y="12074"/>
                    <a:pt x="244902" y="12074"/>
                    <a:pt x="245506" y="12074"/>
                  </a:cubicBezTo>
                  <a:close/>
                  <a:moveTo>
                    <a:pt x="31214" y="274682"/>
                  </a:moveTo>
                  <a:cubicBezTo>
                    <a:pt x="30611" y="274682"/>
                    <a:pt x="30007" y="274682"/>
                    <a:pt x="29403" y="274682"/>
                  </a:cubicBezTo>
                  <a:cubicBezTo>
                    <a:pt x="29102" y="274682"/>
                    <a:pt x="29102" y="274682"/>
                    <a:pt x="28800" y="274682"/>
                  </a:cubicBezTo>
                  <a:cubicBezTo>
                    <a:pt x="29403" y="274682"/>
                    <a:pt x="30309" y="274682"/>
                    <a:pt x="31214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93107C75-0EC1-8F42-AD1C-AF21718EA113}"/>
                </a:ext>
              </a:extLst>
            </p:cNvPr>
            <p:cNvSpPr/>
            <p:nvPr/>
          </p:nvSpPr>
          <p:spPr>
            <a:xfrm>
              <a:off x="11303282" y="3439262"/>
              <a:ext cx="286200" cy="286152"/>
            </a:xfrm>
            <a:custGeom>
              <a:avLst/>
              <a:gdLst>
                <a:gd name="connsiteX0" fmla="*/ 93036 w 286200"/>
                <a:gd name="connsiteY0" fmla="*/ 241479 h 286152"/>
                <a:gd name="connsiteX1" fmla="*/ 236702 w 286200"/>
                <a:gd name="connsiteY1" fmla="*/ 286152 h 286152"/>
                <a:gd name="connsiteX2" fmla="*/ 237004 w 286200"/>
                <a:gd name="connsiteY2" fmla="*/ 286152 h 286152"/>
                <a:gd name="connsiteX3" fmla="*/ 237305 w 286200"/>
                <a:gd name="connsiteY3" fmla="*/ 286152 h 286152"/>
                <a:gd name="connsiteX4" fmla="*/ 250284 w 286200"/>
                <a:gd name="connsiteY4" fmla="*/ 286152 h 286152"/>
                <a:gd name="connsiteX5" fmla="*/ 250586 w 286200"/>
                <a:gd name="connsiteY5" fmla="*/ 286152 h 286152"/>
                <a:gd name="connsiteX6" fmla="*/ 250887 w 286200"/>
                <a:gd name="connsiteY6" fmla="*/ 286152 h 286152"/>
                <a:gd name="connsiteX7" fmla="*/ 278957 w 286200"/>
                <a:gd name="connsiteY7" fmla="*/ 278908 h 286152"/>
                <a:gd name="connsiteX8" fmla="*/ 286201 w 286200"/>
                <a:gd name="connsiteY8" fmla="*/ 250836 h 286152"/>
                <a:gd name="connsiteX9" fmla="*/ 269298 w 286200"/>
                <a:gd name="connsiteY9" fmla="*/ 151528 h 286152"/>
                <a:gd name="connsiteX10" fmla="*/ 174829 w 286200"/>
                <a:gd name="connsiteY10" fmla="*/ 34411 h 286152"/>
                <a:gd name="connsiteX11" fmla="*/ 34483 w 286200"/>
                <a:gd name="connsiteY11" fmla="*/ 0 h 286152"/>
                <a:gd name="connsiteX12" fmla="*/ 28749 w 286200"/>
                <a:gd name="connsiteY12" fmla="*/ 0 h 286152"/>
                <a:gd name="connsiteX13" fmla="*/ 6716 w 286200"/>
                <a:gd name="connsiteY13" fmla="*/ 7244 h 286152"/>
                <a:gd name="connsiteX14" fmla="*/ 76 w 286200"/>
                <a:gd name="connsiteY14" fmla="*/ 35014 h 286152"/>
                <a:gd name="connsiteX15" fmla="*/ 26636 w 286200"/>
                <a:gd name="connsiteY15" fmla="*/ 160885 h 286152"/>
                <a:gd name="connsiteX16" fmla="*/ 93036 w 286200"/>
                <a:gd name="connsiteY16" fmla="*/ 241479 h 286152"/>
                <a:gd name="connsiteX17" fmla="*/ 28447 w 286200"/>
                <a:gd name="connsiteY17" fmla="*/ 11772 h 286152"/>
                <a:gd name="connsiteX18" fmla="*/ 29654 w 286200"/>
                <a:gd name="connsiteY18" fmla="*/ 11772 h 286152"/>
                <a:gd name="connsiteX19" fmla="*/ 27843 w 286200"/>
                <a:gd name="connsiteY19" fmla="*/ 11772 h 286152"/>
                <a:gd name="connsiteX20" fmla="*/ 28447 w 286200"/>
                <a:gd name="connsiteY20" fmla="*/ 11772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200" h="286152">
                  <a:moveTo>
                    <a:pt x="93036" y="241479"/>
                  </a:moveTo>
                  <a:cubicBezTo>
                    <a:pt x="132273" y="267740"/>
                    <a:pt x="177847" y="281927"/>
                    <a:pt x="236702" y="286152"/>
                  </a:cubicBezTo>
                  <a:lnTo>
                    <a:pt x="237004" y="286152"/>
                  </a:lnTo>
                  <a:lnTo>
                    <a:pt x="237305" y="286152"/>
                  </a:lnTo>
                  <a:lnTo>
                    <a:pt x="250284" y="286152"/>
                  </a:lnTo>
                  <a:lnTo>
                    <a:pt x="250586" y="286152"/>
                  </a:lnTo>
                  <a:lnTo>
                    <a:pt x="250887" y="286152"/>
                  </a:lnTo>
                  <a:cubicBezTo>
                    <a:pt x="261753" y="285850"/>
                    <a:pt x="272015" y="285549"/>
                    <a:pt x="278957" y="278908"/>
                  </a:cubicBezTo>
                  <a:cubicBezTo>
                    <a:pt x="285899" y="272267"/>
                    <a:pt x="286201" y="262608"/>
                    <a:pt x="286201" y="250836"/>
                  </a:cubicBezTo>
                  <a:cubicBezTo>
                    <a:pt x="285899" y="216727"/>
                    <a:pt x="280164" y="183222"/>
                    <a:pt x="269298" y="151528"/>
                  </a:cubicBezTo>
                  <a:cubicBezTo>
                    <a:pt x="250586" y="96290"/>
                    <a:pt x="219800" y="57653"/>
                    <a:pt x="174829" y="34411"/>
                  </a:cubicBezTo>
                  <a:cubicBezTo>
                    <a:pt x="136196" y="13885"/>
                    <a:pt x="91527" y="3018"/>
                    <a:pt x="34483" y="0"/>
                  </a:cubicBezTo>
                  <a:cubicBezTo>
                    <a:pt x="32370" y="0"/>
                    <a:pt x="30559" y="0"/>
                    <a:pt x="28749" y="0"/>
                  </a:cubicBezTo>
                  <a:cubicBezTo>
                    <a:pt x="21203" y="0"/>
                    <a:pt x="12752" y="905"/>
                    <a:pt x="6716" y="7244"/>
                  </a:cubicBezTo>
                  <a:cubicBezTo>
                    <a:pt x="76" y="14187"/>
                    <a:pt x="-226" y="24450"/>
                    <a:pt x="76" y="35014"/>
                  </a:cubicBezTo>
                  <a:cubicBezTo>
                    <a:pt x="1283" y="81499"/>
                    <a:pt x="10337" y="123758"/>
                    <a:pt x="26636" y="160885"/>
                  </a:cubicBezTo>
                  <a:cubicBezTo>
                    <a:pt x="41425" y="194692"/>
                    <a:pt x="64061" y="221859"/>
                    <a:pt x="93036" y="241479"/>
                  </a:cubicBezTo>
                  <a:close/>
                  <a:moveTo>
                    <a:pt x="28447" y="11772"/>
                  </a:moveTo>
                  <a:cubicBezTo>
                    <a:pt x="28749" y="11772"/>
                    <a:pt x="29050" y="11772"/>
                    <a:pt x="29654" y="11772"/>
                  </a:cubicBezTo>
                  <a:cubicBezTo>
                    <a:pt x="29050" y="11772"/>
                    <a:pt x="28447" y="11772"/>
                    <a:pt x="27843" y="11772"/>
                  </a:cubicBezTo>
                  <a:cubicBezTo>
                    <a:pt x="27843" y="11772"/>
                    <a:pt x="28145" y="11772"/>
                    <a:pt x="28447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E192E62A-63D5-DC46-8FA7-91F96A586E30}"/>
                </a:ext>
              </a:extLst>
            </p:cNvPr>
            <p:cNvSpPr/>
            <p:nvPr/>
          </p:nvSpPr>
          <p:spPr>
            <a:xfrm>
              <a:off x="11934160" y="309696"/>
              <a:ext cx="286371" cy="286756"/>
            </a:xfrm>
            <a:custGeom>
              <a:avLst/>
              <a:gdLst>
                <a:gd name="connsiteX0" fmla="*/ 29578 w 286371"/>
                <a:gd name="connsiteY0" fmla="*/ 286756 h 286756"/>
                <a:gd name="connsiteX1" fmla="*/ 41953 w 286371"/>
                <a:gd name="connsiteY1" fmla="*/ 286152 h 286756"/>
                <a:gd name="connsiteX2" fmla="*/ 140346 w 286371"/>
                <a:gd name="connsiteY2" fmla="*/ 266834 h 286756"/>
                <a:gd name="connsiteX3" fmla="*/ 247492 w 286371"/>
                <a:gd name="connsiteY3" fmla="*/ 181713 h 286756"/>
                <a:gd name="connsiteX4" fmla="*/ 286125 w 286371"/>
                <a:gd name="connsiteY4" fmla="*/ 35316 h 286756"/>
                <a:gd name="connsiteX5" fmla="*/ 280088 w 286371"/>
                <a:gd name="connsiteY5" fmla="*/ 8150 h 286756"/>
                <a:gd name="connsiteX6" fmla="*/ 252019 w 286371"/>
                <a:gd name="connsiteY6" fmla="*/ 0 h 286756"/>
                <a:gd name="connsiteX7" fmla="*/ 247492 w 286371"/>
                <a:gd name="connsiteY7" fmla="*/ 0 h 286756"/>
                <a:gd name="connsiteX8" fmla="*/ 134611 w 286371"/>
                <a:gd name="connsiteY8" fmla="*/ 22035 h 286756"/>
                <a:gd name="connsiteX9" fmla="*/ 31992 w 286371"/>
                <a:gd name="connsiteY9" fmla="*/ 112891 h 286756"/>
                <a:gd name="connsiteX10" fmla="*/ 0 w 286371"/>
                <a:gd name="connsiteY10" fmla="*/ 238159 h 286756"/>
                <a:gd name="connsiteX11" fmla="*/ 0 w 286371"/>
                <a:gd name="connsiteY11" fmla="*/ 238460 h 286756"/>
                <a:gd name="connsiteX12" fmla="*/ 0 w 286371"/>
                <a:gd name="connsiteY12" fmla="*/ 238762 h 286756"/>
                <a:gd name="connsiteX13" fmla="*/ 0 w 286371"/>
                <a:gd name="connsiteY13" fmla="*/ 247516 h 286756"/>
                <a:gd name="connsiteX14" fmla="*/ 29578 w 286371"/>
                <a:gd name="connsiteY14" fmla="*/ 286756 h 286756"/>
                <a:gd name="connsiteX15" fmla="*/ 247793 w 286371"/>
                <a:gd name="connsiteY15" fmla="*/ 11772 h 286756"/>
                <a:gd name="connsiteX16" fmla="*/ 252320 w 286371"/>
                <a:gd name="connsiteY16" fmla="*/ 11772 h 286756"/>
                <a:gd name="connsiteX17" fmla="*/ 246888 w 286371"/>
                <a:gd name="connsiteY17" fmla="*/ 11772 h 286756"/>
                <a:gd name="connsiteX18" fmla="*/ 247793 w 286371"/>
                <a:gd name="connsiteY18" fmla="*/ 11772 h 286756"/>
                <a:gd name="connsiteX19" fmla="*/ 32295 w 286371"/>
                <a:gd name="connsiteY19" fmla="*/ 274682 h 286756"/>
                <a:gd name="connsiteX20" fmla="*/ 29880 w 286371"/>
                <a:gd name="connsiteY20" fmla="*/ 274682 h 286756"/>
                <a:gd name="connsiteX21" fmla="*/ 29276 w 286371"/>
                <a:gd name="connsiteY21" fmla="*/ 274682 h 286756"/>
                <a:gd name="connsiteX22" fmla="*/ 32295 w 286371"/>
                <a:gd name="connsiteY22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371" h="286756">
                  <a:moveTo>
                    <a:pt x="29578" y="286756"/>
                  </a:moveTo>
                  <a:cubicBezTo>
                    <a:pt x="32898" y="286756"/>
                    <a:pt x="36822" y="286454"/>
                    <a:pt x="41953" y="286152"/>
                  </a:cubicBezTo>
                  <a:cubicBezTo>
                    <a:pt x="79379" y="282530"/>
                    <a:pt x="110465" y="278003"/>
                    <a:pt x="140346" y="266834"/>
                  </a:cubicBezTo>
                  <a:cubicBezTo>
                    <a:pt x="190146" y="247818"/>
                    <a:pt x="225157" y="220048"/>
                    <a:pt x="247492" y="181713"/>
                  </a:cubicBezTo>
                  <a:cubicBezTo>
                    <a:pt x="276466" y="131606"/>
                    <a:pt x="283408" y="77273"/>
                    <a:pt x="286125" y="35316"/>
                  </a:cubicBezTo>
                  <a:cubicBezTo>
                    <a:pt x="286728" y="25355"/>
                    <a:pt x="286728" y="15394"/>
                    <a:pt x="280088" y="8150"/>
                  </a:cubicBezTo>
                  <a:cubicBezTo>
                    <a:pt x="273448" y="906"/>
                    <a:pt x="263488" y="302"/>
                    <a:pt x="252019" y="0"/>
                  </a:cubicBezTo>
                  <a:cubicBezTo>
                    <a:pt x="250510" y="0"/>
                    <a:pt x="249001" y="0"/>
                    <a:pt x="247492" y="0"/>
                  </a:cubicBezTo>
                  <a:cubicBezTo>
                    <a:pt x="209161" y="0"/>
                    <a:pt x="171131" y="7546"/>
                    <a:pt x="134611" y="22035"/>
                  </a:cubicBezTo>
                  <a:cubicBezTo>
                    <a:pt x="87829" y="40750"/>
                    <a:pt x="53422" y="71538"/>
                    <a:pt x="31992" y="112891"/>
                  </a:cubicBezTo>
                  <a:cubicBezTo>
                    <a:pt x="13582" y="149113"/>
                    <a:pt x="3018" y="190165"/>
                    <a:pt x="0" y="238159"/>
                  </a:cubicBezTo>
                  <a:lnTo>
                    <a:pt x="0" y="238460"/>
                  </a:lnTo>
                  <a:lnTo>
                    <a:pt x="0" y="238762"/>
                  </a:lnTo>
                  <a:lnTo>
                    <a:pt x="0" y="247516"/>
                  </a:lnTo>
                  <a:cubicBezTo>
                    <a:pt x="301" y="265023"/>
                    <a:pt x="301" y="286756"/>
                    <a:pt x="29578" y="286756"/>
                  </a:cubicBezTo>
                  <a:close/>
                  <a:moveTo>
                    <a:pt x="247793" y="11772"/>
                  </a:moveTo>
                  <a:cubicBezTo>
                    <a:pt x="249302" y="11772"/>
                    <a:pt x="250811" y="11772"/>
                    <a:pt x="252320" y="11772"/>
                  </a:cubicBezTo>
                  <a:cubicBezTo>
                    <a:pt x="250510" y="11772"/>
                    <a:pt x="248699" y="11772"/>
                    <a:pt x="246888" y="11772"/>
                  </a:cubicBezTo>
                  <a:cubicBezTo>
                    <a:pt x="247190" y="11772"/>
                    <a:pt x="247492" y="11772"/>
                    <a:pt x="247793" y="11772"/>
                  </a:cubicBezTo>
                  <a:close/>
                  <a:moveTo>
                    <a:pt x="32295" y="274682"/>
                  </a:moveTo>
                  <a:cubicBezTo>
                    <a:pt x="31389" y="274682"/>
                    <a:pt x="30483" y="274682"/>
                    <a:pt x="29880" y="274682"/>
                  </a:cubicBezTo>
                  <a:cubicBezTo>
                    <a:pt x="29578" y="274682"/>
                    <a:pt x="29578" y="274682"/>
                    <a:pt x="29276" y="274682"/>
                  </a:cubicBezTo>
                  <a:cubicBezTo>
                    <a:pt x="30182" y="274682"/>
                    <a:pt x="31088" y="274682"/>
                    <a:pt x="32295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198FCFD9-DDCB-6841-9A95-125805E67AF8}"/>
                </a:ext>
              </a:extLst>
            </p:cNvPr>
            <p:cNvSpPr/>
            <p:nvPr/>
          </p:nvSpPr>
          <p:spPr>
            <a:xfrm>
              <a:off x="11303121" y="5944002"/>
              <a:ext cx="286386" cy="286756"/>
            </a:xfrm>
            <a:custGeom>
              <a:avLst/>
              <a:gdLst>
                <a:gd name="connsiteX0" fmla="*/ 258594 w 286386"/>
                <a:gd name="connsiteY0" fmla="*/ 0 h 286756"/>
                <a:gd name="connsiteX1" fmla="*/ 257084 w 286386"/>
                <a:gd name="connsiteY1" fmla="*/ 0 h 286756"/>
                <a:gd name="connsiteX2" fmla="*/ 126397 w 286386"/>
                <a:gd name="connsiteY2" fmla="*/ 26563 h 286756"/>
                <a:gd name="connsiteX3" fmla="*/ 28607 w 286386"/>
                <a:gd name="connsiteY3" fmla="*/ 122853 h 286756"/>
                <a:gd name="connsiteX4" fmla="*/ 237 w 286386"/>
                <a:gd name="connsiteY4" fmla="*/ 246007 h 286756"/>
                <a:gd name="connsiteX5" fmla="*/ 7179 w 286386"/>
                <a:gd name="connsiteY5" fmla="*/ 278606 h 286756"/>
                <a:gd name="connsiteX6" fmla="*/ 34644 w 286386"/>
                <a:gd name="connsiteY6" fmla="*/ 286756 h 286756"/>
                <a:gd name="connsiteX7" fmla="*/ 40379 w 286386"/>
                <a:gd name="connsiteY7" fmla="*/ 286756 h 286756"/>
                <a:gd name="connsiteX8" fmla="*/ 41586 w 286386"/>
                <a:gd name="connsiteY8" fmla="*/ 286756 h 286756"/>
                <a:gd name="connsiteX9" fmla="*/ 42793 w 286386"/>
                <a:gd name="connsiteY9" fmla="*/ 286455 h 286756"/>
                <a:gd name="connsiteX10" fmla="*/ 43397 w 286386"/>
                <a:gd name="connsiteY10" fmla="*/ 286455 h 286756"/>
                <a:gd name="connsiteX11" fmla="*/ 45510 w 286386"/>
                <a:gd name="connsiteY11" fmla="*/ 286153 h 286756"/>
                <a:gd name="connsiteX12" fmla="*/ 141488 w 286386"/>
                <a:gd name="connsiteY12" fmla="*/ 267136 h 286756"/>
                <a:gd name="connsiteX13" fmla="*/ 236561 w 286386"/>
                <a:gd name="connsiteY13" fmla="*/ 199824 h 286756"/>
                <a:gd name="connsiteX14" fmla="*/ 286362 w 286386"/>
                <a:gd name="connsiteY14" fmla="*/ 27770 h 286756"/>
                <a:gd name="connsiteX15" fmla="*/ 279420 w 286386"/>
                <a:gd name="connsiteY15" fmla="*/ 7848 h 286756"/>
                <a:gd name="connsiteX16" fmla="*/ 258594 w 286386"/>
                <a:gd name="connsiteY16" fmla="*/ 0 h 286756"/>
                <a:gd name="connsiteX17" fmla="*/ 34946 w 286386"/>
                <a:gd name="connsiteY17" fmla="*/ 274682 h 286756"/>
                <a:gd name="connsiteX18" fmla="*/ 33135 w 286386"/>
                <a:gd name="connsiteY18" fmla="*/ 274682 h 286756"/>
                <a:gd name="connsiteX19" fmla="*/ 35549 w 286386"/>
                <a:gd name="connsiteY19" fmla="*/ 274682 h 286756"/>
                <a:gd name="connsiteX20" fmla="*/ 34946 w 286386"/>
                <a:gd name="connsiteY20" fmla="*/ 274682 h 286756"/>
                <a:gd name="connsiteX21" fmla="*/ 257387 w 286386"/>
                <a:gd name="connsiteY21" fmla="*/ 12074 h 286756"/>
                <a:gd name="connsiteX22" fmla="*/ 258594 w 286386"/>
                <a:gd name="connsiteY22" fmla="*/ 12074 h 286756"/>
                <a:gd name="connsiteX23" fmla="*/ 258896 w 286386"/>
                <a:gd name="connsiteY23" fmla="*/ 12074 h 286756"/>
                <a:gd name="connsiteX24" fmla="*/ 257387 w 286386"/>
                <a:gd name="connsiteY24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386" h="286756">
                  <a:moveTo>
                    <a:pt x="258594" y="0"/>
                  </a:moveTo>
                  <a:cubicBezTo>
                    <a:pt x="257990" y="0"/>
                    <a:pt x="257689" y="0"/>
                    <a:pt x="257084" y="0"/>
                  </a:cubicBezTo>
                  <a:cubicBezTo>
                    <a:pt x="208793" y="302"/>
                    <a:pt x="165935" y="9055"/>
                    <a:pt x="126397" y="26563"/>
                  </a:cubicBezTo>
                  <a:cubicBezTo>
                    <a:pt x="81728" y="46787"/>
                    <a:pt x="48829" y="79085"/>
                    <a:pt x="28607" y="122853"/>
                  </a:cubicBezTo>
                  <a:cubicBezTo>
                    <a:pt x="11706" y="159376"/>
                    <a:pt x="2349" y="199824"/>
                    <a:pt x="237" y="246007"/>
                  </a:cubicBezTo>
                  <a:cubicBezTo>
                    <a:pt x="-367" y="259892"/>
                    <a:pt x="-367" y="271060"/>
                    <a:pt x="7179" y="278606"/>
                  </a:cubicBezTo>
                  <a:cubicBezTo>
                    <a:pt x="14120" y="286153"/>
                    <a:pt x="24684" y="286756"/>
                    <a:pt x="34644" y="286756"/>
                  </a:cubicBezTo>
                  <a:cubicBezTo>
                    <a:pt x="36455" y="286756"/>
                    <a:pt x="38266" y="286756"/>
                    <a:pt x="40379" y="286756"/>
                  </a:cubicBezTo>
                  <a:lnTo>
                    <a:pt x="41586" y="286756"/>
                  </a:lnTo>
                  <a:lnTo>
                    <a:pt x="42793" y="286455"/>
                  </a:lnTo>
                  <a:cubicBezTo>
                    <a:pt x="43095" y="286455"/>
                    <a:pt x="43095" y="286455"/>
                    <a:pt x="43397" y="286455"/>
                  </a:cubicBezTo>
                  <a:cubicBezTo>
                    <a:pt x="44001" y="286455"/>
                    <a:pt x="44604" y="286455"/>
                    <a:pt x="45510" y="286153"/>
                  </a:cubicBezTo>
                  <a:cubicBezTo>
                    <a:pt x="78710" y="284643"/>
                    <a:pt x="111004" y="278003"/>
                    <a:pt x="141488" y="267136"/>
                  </a:cubicBezTo>
                  <a:cubicBezTo>
                    <a:pt x="184950" y="251138"/>
                    <a:pt x="215132" y="229707"/>
                    <a:pt x="236561" y="199824"/>
                  </a:cubicBezTo>
                  <a:cubicBezTo>
                    <a:pt x="268554" y="154848"/>
                    <a:pt x="284248" y="100214"/>
                    <a:pt x="286362" y="27770"/>
                  </a:cubicBezTo>
                  <a:cubicBezTo>
                    <a:pt x="286663" y="19318"/>
                    <a:pt x="284248" y="12678"/>
                    <a:pt x="279420" y="7848"/>
                  </a:cubicBezTo>
                  <a:cubicBezTo>
                    <a:pt x="274892" y="2415"/>
                    <a:pt x="267950" y="0"/>
                    <a:pt x="258594" y="0"/>
                  </a:cubicBezTo>
                  <a:close/>
                  <a:moveTo>
                    <a:pt x="34946" y="274682"/>
                  </a:moveTo>
                  <a:cubicBezTo>
                    <a:pt x="34342" y="274682"/>
                    <a:pt x="33738" y="274682"/>
                    <a:pt x="33135" y="274682"/>
                  </a:cubicBezTo>
                  <a:cubicBezTo>
                    <a:pt x="34040" y="274682"/>
                    <a:pt x="34644" y="274682"/>
                    <a:pt x="35549" y="274682"/>
                  </a:cubicBezTo>
                  <a:cubicBezTo>
                    <a:pt x="35247" y="274682"/>
                    <a:pt x="34946" y="274682"/>
                    <a:pt x="34946" y="274682"/>
                  </a:cubicBezTo>
                  <a:close/>
                  <a:moveTo>
                    <a:pt x="257387" y="12074"/>
                  </a:moveTo>
                  <a:cubicBezTo>
                    <a:pt x="257689" y="12074"/>
                    <a:pt x="258292" y="12074"/>
                    <a:pt x="258594" y="12074"/>
                  </a:cubicBezTo>
                  <a:cubicBezTo>
                    <a:pt x="258594" y="12074"/>
                    <a:pt x="258896" y="12074"/>
                    <a:pt x="258896" y="12074"/>
                  </a:cubicBezTo>
                  <a:cubicBezTo>
                    <a:pt x="258292" y="12074"/>
                    <a:pt x="257990" y="12074"/>
                    <a:pt x="257387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914B0512-4DC2-DF42-9943-E150CDE9E4B1}"/>
                </a:ext>
              </a:extLst>
            </p:cNvPr>
            <p:cNvSpPr/>
            <p:nvPr/>
          </p:nvSpPr>
          <p:spPr>
            <a:xfrm>
              <a:off x="11302378" y="6260943"/>
              <a:ext cx="286802" cy="286454"/>
            </a:xfrm>
            <a:custGeom>
              <a:avLst/>
              <a:gdLst>
                <a:gd name="connsiteX0" fmla="*/ 264769 w 286802"/>
                <a:gd name="connsiteY0" fmla="*/ 137643 h 286454"/>
                <a:gd name="connsiteX1" fmla="*/ 161849 w 286802"/>
                <a:gd name="connsiteY1" fmla="*/ 27770 h 286454"/>
                <a:gd name="connsiteX2" fmla="*/ 38707 w 286802"/>
                <a:gd name="connsiteY2" fmla="*/ 302 h 286454"/>
                <a:gd name="connsiteX3" fmla="*/ 31162 w 286802"/>
                <a:gd name="connsiteY3" fmla="*/ 0 h 286454"/>
                <a:gd name="connsiteX4" fmla="*/ 7317 w 286802"/>
                <a:gd name="connsiteY4" fmla="*/ 7546 h 286454"/>
                <a:gd name="connsiteX5" fmla="*/ 74 w 286802"/>
                <a:gd name="connsiteY5" fmla="*/ 38033 h 286454"/>
                <a:gd name="connsiteX6" fmla="*/ 74 w 286802"/>
                <a:gd name="connsiteY6" fmla="*/ 39240 h 286454"/>
                <a:gd name="connsiteX7" fmla="*/ 376 w 286802"/>
                <a:gd name="connsiteY7" fmla="*/ 40448 h 286454"/>
                <a:gd name="connsiteX8" fmla="*/ 677 w 286802"/>
                <a:gd name="connsiteY8" fmla="*/ 43164 h 286454"/>
                <a:gd name="connsiteX9" fmla="*/ 980 w 286802"/>
                <a:gd name="connsiteY9" fmla="*/ 45277 h 286454"/>
                <a:gd name="connsiteX10" fmla="*/ 11845 w 286802"/>
                <a:gd name="connsiteY10" fmla="*/ 116815 h 286454"/>
                <a:gd name="connsiteX11" fmla="*/ 107522 w 286802"/>
                <a:gd name="connsiteY11" fmla="*/ 249931 h 286454"/>
                <a:gd name="connsiteX12" fmla="*/ 257224 w 286802"/>
                <a:gd name="connsiteY12" fmla="*/ 286455 h 286454"/>
                <a:gd name="connsiteX13" fmla="*/ 259035 w 286802"/>
                <a:gd name="connsiteY13" fmla="*/ 286455 h 286454"/>
                <a:gd name="connsiteX14" fmla="*/ 280162 w 286802"/>
                <a:gd name="connsiteY14" fmla="*/ 279814 h 286454"/>
                <a:gd name="connsiteX15" fmla="*/ 286802 w 286802"/>
                <a:gd name="connsiteY15" fmla="*/ 255062 h 286454"/>
                <a:gd name="connsiteX16" fmla="*/ 264769 w 286802"/>
                <a:gd name="connsiteY16" fmla="*/ 137643 h 286454"/>
                <a:gd name="connsiteX17" fmla="*/ 30558 w 286802"/>
                <a:gd name="connsiteY17" fmla="*/ 12074 h 286454"/>
                <a:gd name="connsiteX18" fmla="*/ 31162 w 286802"/>
                <a:gd name="connsiteY18" fmla="*/ 12074 h 286454"/>
                <a:gd name="connsiteX19" fmla="*/ 32972 w 286802"/>
                <a:gd name="connsiteY19" fmla="*/ 12074 h 286454"/>
                <a:gd name="connsiteX20" fmla="*/ 30558 w 286802"/>
                <a:gd name="connsiteY20" fmla="*/ 12074 h 286454"/>
                <a:gd name="connsiteX21" fmla="*/ 259336 w 286802"/>
                <a:gd name="connsiteY21" fmla="*/ 274682 h 286454"/>
                <a:gd name="connsiteX22" fmla="*/ 257526 w 286802"/>
                <a:gd name="connsiteY22" fmla="*/ 274682 h 286454"/>
                <a:gd name="connsiteX23" fmla="*/ 259639 w 286802"/>
                <a:gd name="connsiteY23" fmla="*/ 274682 h 286454"/>
                <a:gd name="connsiteX24" fmla="*/ 259336 w 286802"/>
                <a:gd name="connsiteY24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802" h="286454">
                  <a:moveTo>
                    <a:pt x="264769" y="137643"/>
                  </a:moveTo>
                  <a:cubicBezTo>
                    <a:pt x="244850" y="86329"/>
                    <a:pt x="210140" y="49504"/>
                    <a:pt x="161849" y="27770"/>
                  </a:cubicBezTo>
                  <a:cubicBezTo>
                    <a:pt x="126235" y="11773"/>
                    <a:pt x="85790" y="2717"/>
                    <a:pt x="38707" y="302"/>
                  </a:cubicBezTo>
                  <a:cubicBezTo>
                    <a:pt x="35990" y="302"/>
                    <a:pt x="33274" y="0"/>
                    <a:pt x="31162" y="0"/>
                  </a:cubicBezTo>
                  <a:cubicBezTo>
                    <a:pt x="23013" y="0"/>
                    <a:pt x="13958" y="906"/>
                    <a:pt x="7317" y="7546"/>
                  </a:cubicBezTo>
                  <a:cubicBezTo>
                    <a:pt x="74" y="15092"/>
                    <a:pt x="-228" y="26261"/>
                    <a:pt x="74" y="38033"/>
                  </a:cubicBezTo>
                  <a:lnTo>
                    <a:pt x="74" y="39240"/>
                  </a:lnTo>
                  <a:lnTo>
                    <a:pt x="376" y="40448"/>
                  </a:lnTo>
                  <a:cubicBezTo>
                    <a:pt x="677" y="41052"/>
                    <a:pt x="677" y="42259"/>
                    <a:pt x="677" y="43164"/>
                  </a:cubicBezTo>
                  <a:cubicBezTo>
                    <a:pt x="677" y="44070"/>
                    <a:pt x="677" y="44674"/>
                    <a:pt x="980" y="45277"/>
                  </a:cubicBezTo>
                  <a:cubicBezTo>
                    <a:pt x="1583" y="68218"/>
                    <a:pt x="5205" y="91762"/>
                    <a:pt x="11845" y="116815"/>
                  </a:cubicBezTo>
                  <a:cubicBezTo>
                    <a:pt x="29652" y="181411"/>
                    <a:pt x="60136" y="223670"/>
                    <a:pt x="107522" y="249931"/>
                  </a:cubicBezTo>
                  <a:cubicBezTo>
                    <a:pt x="150984" y="273777"/>
                    <a:pt x="199878" y="285850"/>
                    <a:pt x="257224" y="286455"/>
                  </a:cubicBezTo>
                  <a:cubicBezTo>
                    <a:pt x="257827" y="286455"/>
                    <a:pt x="258432" y="286455"/>
                    <a:pt x="259035" y="286455"/>
                  </a:cubicBezTo>
                  <a:cubicBezTo>
                    <a:pt x="266278" y="286455"/>
                    <a:pt x="274427" y="285549"/>
                    <a:pt x="280162" y="279814"/>
                  </a:cubicBezTo>
                  <a:cubicBezTo>
                    <a:pt x="286500" y="273173"/>
                    <a:pt x="286802" y="263816"/>
                    <a:pt x="286802" y="255062"/>
                  </a:cubicBezTo>
                  <a:cubicBezTo>
                    <a:pt x="286500" y="213407"/>
                    <a:pt x="278955" y="173865"/>
                    <a:pt x="264769" y="137643"/>
                  </a:cubicBezTo>
                  <a:close/>
                  <a:moveTo>
                    <a:pt x="30558" y="12074"/>
                  </a:moveTo>
                  <a:cubicBezTo>
                    <a:pt x="30859" y="12074"/>
                    <a:pt x="30859" y="12074"/>
                    <a:pt x="31162" y="12074"/>
                  </a:cubicBezTo>
                  <a:cubicBezTo>
                    <a:pt x="31765" y="12074"/>
                    <a:pt x="32369" y="12074"/>
                    <a:pt x="32972" y="12074"/>
                  </a:cubicBezTo>
                  <a:cubicBezTo>
                    <a:pt x="32369" y="12074"/>
                    <a:pt x="31463" y="12074"/>
                    <a:pt x="30558" y="12074"/>
                  </a:cubicBezTo>
                  <a:close/>
                  <a:moveTo>
                    <a:pt x="259336" y="274682"/>
                  </a:moveTo>
                  <a:cubicBezTo>
                    <a:pt x="258733" y="274682"/>
                    <a:pt x="258129" y="274682"/>
                    <a:pt x="257526" y="274682"/>
                  </a:cubicBezTo>
                  <a:cubicBezTo>
                    <a:pt x="258432" y="274682"/>
                    <a:pt x="259035" y="274682"/>
                    <a:pt x="259639" y="274682"/>
                  </a:cubicBezTo>
                  <a:cubicBezTo>
                    <a:pt x="259639" y="274682"/>
                    <a:pt x="259336" y="274682"/>
                    <a:pt x="259336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84C7CC5F-9412-EE45-8A11-B4340CEC0F4C}"/>
                </a:ext>
              </a:extLst>
            </p:cNvPr>
            <p:cNvSpPr/>
            <p:nvPr/>
          </p:nvSpPr>
          <p:spPr>
            <a:xfrm>
              <a:off x="11303390" y="6570338"/>
              <a:ext cx="285563" cy="286756"/>
            </a:xfrm>
            <a:custGeom>
              <a:avLst/>
              <a:gdLst>
                <a:gd name="connsiteX0" fmla="*/ 251987 w 285563"/>
                <a:gd name="connsiteY0" fmla="*/ 0 h 286756"/>
                <a:gd name="connsiteX1" fmla="*/ 248667 w 285563"/>
                <a:gd name="connsiteY1" fmla="*/ 0 h 286756"/>
                <a:gd name="connsiteX2" fmla="*/ 118583 w 285563"/>
                <a:gd name="connsiteY2" fmla="*/ 29883 h 286756"/>
                <a:gd name="connsiteX3" fmla="*/ 38299 w 285563"/>
                <a:gd name="connsiteY3" fmla="*/ 102025 h 286756"/>
                <a:gd name="connsiteX4" fmla="*/ 571 w 285563"/>
                <a:gd name="connsiteY4" fmla="*/ 231518 h 286756"/>
                <a:gd name="connsiteX5" fmla="*/ 571 w 285563"/>
                <a:gd name="connsiteY5" fmla="*/ 231518 h 286756"/>
                <a:gd name="connsiteX6" fmla="*/ 571 w 285563"/>
                <a:gd name="connsiteY6" fmla="*/ 231518 h 286756"/>
                <a:gd name="connsiteX7" fmla="*/ 7815 w 285563"/>
                <a:gd name="connsiteY7" fmla="*/ 279210 h 286756"/>
                <a:gd name="connsiteX8" fmla="*/ 31055 w 285563"/>
                <a:gd name="connsiteY8" fmla="*/ 286756 h 286756"/>
                <a:gd name="connsiteX9" fmla="*/ 42222 w 285563"/>
                <a:gd name="connsiteY9" fmla="*/ 286455 h 286756"/>
                <a:gd name="connsiteX10" fmla="*/ 154197 w 285563"/>
                <a:gd name="connsiteY10" fmla="*/ 262005 h 286756"/>
                <a:gd name="connsiteX11" fmla="*/ 258023 w 285563"/>
                <a:gd name="connsiteY11" fmla="*/ 162395 h 286756"/>
                <a:gd name="connsiteX12" fmla="*/ 285488 w 285563"/>
                <a:gd name="connsiteY12" fmla="*/ 36524 h 286756"/>
                <a:gd name="connsiteX13" fmla="*/ 278547 w 285563"/>
                <a:gd name="connsiteY13" fmla="*/ 7546 h 286756"/>
                <a:gd name="connsiteX14" fmla="*/ 251987 w 285563"/>
                <a:gd name="connsiteY14" fmla="*/ 0 h 286756"/>
                <a:gd name="connsiteX15" fmla="*/ 31055 w 285563"/>
                <a:gd name="connsiteY15" fmla="*/ 274682 h 286756"/>
                <a:gd name="connsiteX16" fmla="*/ 31055 w 285563"/>
                <a:gd name="connsiteY16" fmla="*/ 274682 h 286756"/>
                <a:gd name="connsiteX17" fmla="*/ 31357 w 285563"/>
                <a:gd name="connsiteY17" fmla="*/ 274682 h 286756"/>
                <a:gd name="connsiteX18" fmla="*/ 31055 w 285563"/>
                <a:gd name="connsiteY18" fmla="*/ 274682 h 286756"/>
                <a:gd name="connsiteX19" fmla="*/ 248969 w 285563"/>
                <a:gd name="connsiteY19" fmla="*/ 12074 h 286756"/>
                <a:gd name="connsiteX20" fmla="*/ 252288 w 285563"/>
                <a:gd name="connsiteY20" fmla="*/ 12074 h 286756"/>
                <a:gd name="connsiteX21" fmla="*/ 252590 w 285563"/>
                <a:gd name="connsiteY21" fmla="*/ 12074 h 286756"/>
                <a:gd name="connsiteX22" fmla="*/ 248969 w 285563"/>
                <a:gd name="connsiteY22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563" h="286756">
                  <a:moveTo>
                    <a:pt x="251987" y="0"/>
                  </a:moveTo>
                  <a:cubicBezTo>
                    <a:pt x="250779" y="0"/>
                    <a:pt x="249874" y="0"/>
                    <a:pt x="248667" y="0"/>
                  </a:cubicBezTo>
                  <a:cubicBezTo>
                    <a:pt x="203394" y="604"/>
                    <a:pt x="159630" y="10565"/>
                    <a:pt x="118583" y="29883"/>
                  </a:cubicBezTo>
                  <a:cubicBezTo>
                    <a:pt x="83874" y="46183"/>
                    <a:pt x="56710" y="70633"/>
                    <a:pt x="38299" y="102025"/>
                  </a:cubicBezTo>
                  <a:cubicBezTo>
                    <a:pt x="9022" y="153037"/>
                    <a:pt x="2080" y="204956"/>
                    <a:pt x="571" y="231518"/>
                  </a:cubicBezTo>
                  <a:lnTo>
                    <a:pt x="571" y="231518"/>
                  </a:lnTo>
                  <a:lnTo>
                    <a:pt x="571" y="231518"/>
                  </a:lnTo>
                  <a:cubicBezTo>
                    <a:pt x="-636" y="255968"/>
                    <a:pt x="-636" y="270155"/>
                    <a:pt x="7815" y="279210"/>
                  </a:cubicBezTo>
                  <a:cubicBezTo>
                    <a:pt x="14153" y="285850"/>
                    <a:pt x="23208" y="286756"/>
                    <a:pt x="31055" y="286756"/>
                  </a:cubicBezTo>
                  <a:cubicBezTo>
                    <a:pt x="34677" y="286756"/>
                    <a:pt x="38902" y="286455"/>
                    <a:pt x="42222" y="286455"/>
                  </a:cubicBezTo>
                  <a:cubicBezTo>
                    <a:pt x="85081" y="283738"/>
                    <a:pt x="121601" y="275588"/>
                    <a:pt x="154197" y="262005"/>
                  </a:cubicBezTo>
                  <a:cubicBezTo>
                    <a:pt x="202488" y="241479"/>
                    <a:pt x="237499" y="207974"/>
                    <a:pt x="258023" y="162395"/>
                  </a:cubicBezTo>
                  <a:cubicBezTo>
                    <a:pt x="275227" y="124361"/>
                    <a:pt x="284583" y="82103"/>
                    <a:pt x="285488" y="36524"/>
                  </a:cubicBezTo>
                  <a:cubicBezTo>
                    <a:pt x="285790" y="24450"/>
                    <a:pt x="285488" y="14489"/>
                    <a:pt x="278547" y="7546"/>
                  </a:cubicBezTo>
                  <a:cubicBezTo>
                    <a:pt x="272209" y="604"/>
                    <a:pt x="262248" y="0"/>
                    <a:pt x="251987" y="0"/>
                  </a:cubicBezTo>
                  <a:close/>
                  <a:moveTo>
                    <a:pt x="31055" y="274682"/>
                  </a:moveTo>
                  <a:cubicBezTo>
                    <a:pt x="31055" y="274682"/>
                    <a:pt x="31055" y="274682"/>
                    <a:pt x="31055" y="274682"/>
                  </a:cubicBezTo>
                  <a:cubicBezTo>
                    <a:pt x="31055" y="274682"/>
                    <a:pt x="31357" y="274682"/>
                    <a:pt x="31357" y="274682"/>
                  </a:cubicBezTo>
                  <a:cubicBezTo>
                    <a:pt x="31357" y="274682"/>
                    <a:pt x="31357" y="274682"/>
                    <a:pt x="31055" y="274682"/>
                  </a:cubicBezTo>
                  <a:close/>
                  <a:moveTo>
                    <a:pt x="248969" y="12074"/>
                  </a:moveTo>
                  <a:cubicBezTo>
                    <a:pt x="250176" y="12074"/>
                    <a:pt x="251081" y="12074"/>
                    <a:pt x="252288" y="12074"/>
                  </a:cubicBezTo>
                  <a:cubicBezTo>
                    <a:pt x="252288" y="12074"/>
                    <a:pt x="252590" y="12074"/>
                    <a:pt x="252590" y="12074"/>
                  </a:cubicBezTo>
                  <a:cubicBezTo>
                    <a:pt x="251383" y="12074"/>
                    <a:pt x="250176" y="12074"/>
                    <a:pt x="248969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62356E90-ECF3-ED48-9695-12B00A1CD6F4}"/>
                </a:ext>
              </a:extLst>
            </p:cNvPr>
            <p:cNvSpPr/>
            <p:nvPr/>
          </p:nvSpPr>
          <p:spPr>
            <a:xfrm>
              <a:off x="10985409" y="3757411"/>
              <a:ext cx="286667" cy="286152"/>
            </a:xfrm>
            <a:custGeom>
              <a:avLst/>
              <a:gdLst>
                <a:gd name="connsiteX0" fmla="*/ 17035 w 286667"/>
                <a:gd name="connsiteY0" fmla="*/ 131002 h 286152"/>
                <a:gd name="connsiteX1" fmla="*/ 144101 w 286667"/>
                <a:gd name="connsiteY1" fmla="*/ 266230 h 286152"/>
                <a:gd name="connsiteX2" fmla="*/ 238268 w 286667"/>
                <a:gd name="connsiteY2" fmla="*/ 285549 h 286152"/>
                <a:gd name="connsiteX3" fmla="*/ 252756 w 286667"/>
                <a:gd name="connsiteY3" fmla="*/ 286152 h 286152"/>
                <a:gd name="connsiteX4" fmla="*/ 278109 w 286667"/>
                <a:gd name="connsiteY4" fmla="*/ 278304 h 286152"/>
                <a:gd name="connsiteX5" fmla="*/ 286559 w 286667"/>
                <a:gd name="connsiteY5" fmla="*/ 227896 h 286152"/>
                <a:gd name="connsiteX6" fmla="*/ 286559 w 286667"/>
                <a:gd name="connsiteY6" fmla="*/ 227896 h 286152"/>
                <a:gd name="connsiteX7" fmla="*/ 286559 w 286667"/>
                <a:gd name="connsiteY7" fmla="*/ 227896 h 286152"/>
                <a:gd name="connsiteX8" fmla="*/ 259094 w 286667"/>
                <a:gd name="connsiteY8" fmla="*/ 121645 h 286152"/>
                <a:gd name="connsiteX9" fmla="*/ 177301 w 286667"/>
                <a:gd name="connsiteY9" fmla="*/ 34410 h 286152"/>
                <a:gd name="connsiteX10" fmla="*/ 33635 w 286667"/>
                <a:gd name="connsiteY10" fmla="*/ 0 h 286152"/>
                <a:gd name="connsiteX11" fmla="*/ 29409 w 286667"/>
                <a:gd name="connsiteY11" fmla="*/ 0 h 286152"/>
                <a:gd name="connsiteX12" fmla="*/ 5566 w 286667"/>
                <a:gd name="connsiteY12" fmla="*/ 7848 h 286152"/>
                <a:gd name="connsiteX13" fmla="*/ 435 w 286667"/>
                <a:gd name="connsiteY13" fmla="*/ 32599 h 286152"/>
                <a:gd name="connsiteX14" fmla="*/ 17035 w 286667"/>
                <a:gd name="connsiteY14" fmla="*/ 131002 h 286152"/>
                <a:gd name="connsiteX15" fmla="*/ 252756 w 286667"/>
                <a:gd name="connsiteY15" fmla="*/ 274078 h 286152"/>
                <a:gd name="connsiteX16" fmla="*/ 252756 w 286667"/>
                <a:gd name="connsiteY16" fmla="*/ 274078 h 286152"/>
                <a:gd name="connsiteX17" fmla="*/ 251850 w 286667"/>
                <a:gd name="connsiteY17" fmla="*/ 274078 h 286152"/>
                <a:gd name="connsiteX18" fmla="*/ 252756 w 286667"/>
                <a:gd name="connsiteY18" fmla="*/ 274078 h 286152"/>
                <a:gd name="connsiteX19" fmla="*/ 33635 w 286667"/>
                <a:gd name="connsiteY19" fmla="*/ 11772 h 286152"/>
                <a:gd name="connsiteX20" fmla="*/ 36351 w 286667"/>
                <a:gd name="connsiteY20" fmla="*/ 11772 h 286152"/>
                <a:gd name="connsiteX21" fmla="*/ 29409 w 286667"/>
                <a:gd name="connsiteY21" fmla="*/ 11772 h 286152"/>
                <a:gd name="connsiteX22" fmla="*/ 33635 w 286667"/>
                <a:gd name="connsiteY22" fmla="*/ 11772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667" h="286152">
                  <a:moveTo>
                    <a:pt x="17035" y="131002"/>
                  </a:moveTo>
                  <a:cubicBezTo>
                    <a:pt x="38464" y="198013"/>
                    <a:pt x="81021" y="243592"/>
                    <a:pt x="144101" y="266230"/>
                  </a:cubicBezTo>
                  <a:cubicBezTo>
                    <a:pt x="174585" y="277097"/>
                    <a:pt x="206276" y="283738"/>
                    <a:pt x="238268" y="285549"/>
                  </a:cubicBezTo>
                  <a:cubicBezTo>
                    <a:pt x="243701" y="285850"/>
                    <a:pt x="248530" y="286152"/>
                    <a:pt x="252756" y="286152"/>
                  </a:cubicBezTo>
                  <a:cubicBezTo>
                    <a:pt x="261810" y="286152"/>
                    <a:pt x="271468" y="285247"/>
                    <a:pt x="278109" y="278304"/>
                  </a:cubicBezTo>
                  <a:cubicBezTo>
                    <a:pt x="287164" y="268947"/>
                    <a:pt x="286861" y="254458"/>
                    <a:pt x="286559" y="227896"/>
                  </a:cubicBezTo>
                  <a:lnTo>
                    <a:pt x="286559" y="227896"/>
                  </a:lnTo>
                  <a:lnTo>
                    <a:pt x="286559" y="227896"/>
                  </a:lnTo>
                  <a:cubicBezTo>
                    <a:pt x="285050" y="194994"/>
                    <a:pt x="275091" y="156357"/>
                    <a:pt x="259094" y="121645"/>
                  </a:cubicBezTo>
                  <a:cubicBezTo>
                    <a:pt x="241286" y="82706"/>
                    <a:pt x="213519" y="53427"/>
                    <a:pt x="177301" y="34410"/>
                  </a:cubicBezTo>
                  <a:cubicBezTo>
                    <a:pt x="133839" y="11772"/>
                    <a:pt x="85548" y="0"/>
                    <a:pt x="33635" y="0"/>
                  </a:cubicBezTo>
                  <a:cubicBezTo>
                    <a:pt x="32126" y="0"/>
                    <a:pt x="30919" y="0"/>
                    <a:pt x="29409" y="0"/>
                  </a:cubicBezTo>
                  <a:cubicBezTo>
                    <a:pt x="20657" y="302"/>
                    <a:pt x="11602" y="1207"/>
                    <a:pt x="5566" y="7848"/>
                  </a:cubicBezTo>
                  <a:cubicBezTo>
                    <a:pt x="-470" y="14489"/>
                    <a:pt x="-470" y="23846"/>
                    <a:pt x="435" y="32599"/>
                  </a:cubicBezTo>
                  <a:cubicBezTo>
                    <a:pt x="3453" y="64897"/>
                    <a:pt x="6471" y="98403"/>
                    <a:pt x="17035" y="131002"/>
                  </a:cubicBezTo>
                  <a:close/>
                  <a:moveTo>
                    <a:pt x="252756" y="274078"/>
                  </a:moveTo>
                  <a:cubicBezTo>
                    <a:pt x="252756" y="274078"/>
                    <a:pt x="252756" y="274078"/>
                    <a:pt x="252756" y="274078"/>
                  </a:cubicBezTo>
                  <a:cubicBezTo>
                    <a:pt x="252454" y="274078"/>
                    <a:pt x="252152" y="274078"/>
                    <a:pt x="251850" y="274078"/>
                  </a:cubicBezTo>
                  <a:cubicBezTo>
                    <a:pt x="252454" y="274078"/>
                    <a:pt x="252756" y="274078"/>
                    <a:pt x="252756" y="274078"/>
                  </a:cubicBezTo>
                  <a:close/>
                  <a:moveTo>
                    <a:pt x="33635" y="11772"/>
                  </a:moveTo>
                  <a:cubicBezTo>
                    <a:pt x="34541" y="11772"/>
                    <a:pt x="35446" y="11772"/>
                    <a:pt x="36351" y="11772"/>
                  </a:cubicBezTo>
                  <a:cubicBezTo>
                    <a:pt x="33937" y="11772"/>
                    <a:pt x="31824" y="11772"/>
                    <a:pt x="29409" y="11772"/>
                  </a:cubicBezTo>
                  <a:cubicBezTo>
                    <a:pt x="30919" y="11772"/>
                    <a:pt x="32428" y="11772"/>
                    <a:pt x="33635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834476D4-C5BA-774B-A0F8-E988ED010AB9}"/>
                </a:ext>
              </a:extLst>
            </p:cNvPr>
            <p:cNvSpPr/>
            <p:nvPr/>
          </p:nvSpPr>
          <p:spPr>
            <a:xfrm>
              <a:off x="11302982" y="2505343"/>
              <a:ext cx="286269" cy="287359"/>
            </a:xfrm>
            <a:custGeom>
              <a:avLst/>
              <a:gdLst>
                <a:gd name="connsiteX0" fmla="*/ 74 w 286269"/>
                <a:gd name="connsiteY0" fmla="*/ 38335 h 287359"/>
                <a:gd name="connsiteX1" fmla="*/ 17882 w 286269"/>
                <a:gd name="connsiteY1" fmla="*/ 137643 h 287359"/>
                <a:gd name="connsiteX2" fmla="*/ 135892 w 286269"/>
                <a:gd name="connsiteY2" fmla="*/ 263514 h 287359"/>
                <a:gd name="connsiteX3" fmla="*/ 240624 w 286269"/>
                <a:gd name="connsiteY3" fmla="*/ 286152 h 287359"/>
                <a:gd name="connsiteX4" fmla="*/ 256319 w 286269"/>
                <a:gd name="connsiteY4" fmla="*/ 287360 h 287359"/>
                <a:gd name="connsiteX5" fmla="*/ 277747 w 286269"/>
                <a:gd name="connsiteY5" fmla="*/ 279814 h 287359"/>
                <a:gd name="connsiteX6" fmla="*/ 286199 w 286269"/>
                <a:gd name="connsiteY6" fmla="*/ 235442 h 287359"/>
                <a:gd name="connsiteX7" fmla="*/ 286199 w 286269"/>
                <a:gd name="connsiteY7" fmla="*/ 235140 h 287359"/>
                <a:gd name="connsiteX8" fmla="*/ 286199 w 286269"/>
                <a:gd name="connsiteY8" fmla="*/ 234838 h 287359"/>
                <a:gd name="connsiteX9" fmla="*/ 264769 w 286269"/>
                <a:gd name="connsiteY9" fmla="*/ 136737 h 287359"/>
                <a:gd name="connsiteX10" fmla="*/ 153398 w 286269"/>
                <a:gd name="connsiteY10" fmla="*/ 22639 h 287359"/>
                <a:gd name="connsiteX11" fmla="*/ 40216 w 286269"/>
                <a:gd name="connsiteY11" fmla="*/ 0 h 287359"/>
                <a:gd name="connsiteX12" fmla="*/ 37801 w 286269"/>
                <a:gd name="connsiteY12" fmla="*/ 0 h 287359"/>
                <a:gd name="connsiteX13" fmla="*/ 7318 w 286269"/>
                <a:gd name="connsiteY13" fmla="*/ 7848 h 287359"/>
                <a:gd name="connsiteX14" fmla="*/ 74 w 286269"/>
                <a:gd name="connsiteY14" fmla="*/ 38335 h 287359"/>
                <a:gd name="connsiteX15" fmla="*/ 256620 w 286269"/>
                <a:gd name="connsiteY15" fmla="*/ 275286 h 287359"/>
                <a:gd name="connsiteX16" fmla="*/ 256620 w 286269"/>
                <a:gd name="connsiteY16" fmla="*/ 275286 h 287359"/>
                <a:gd name="connsiteX17" fmla="*/ 256319 w 286269"/>
                <a:gd name="connsiteY17" fmla="*/ 275286 h 287359"/>
                <a:gd name="connsiteX18" fmla="*/ 256620 w 286269"/>
                <a:gd name="connsiteY18" fmla="*/ 275286 h 287359"/>
                <a:gd name="connsiteX19" fmla="*/ 39914 w 286269"/>
                <a:gd name="connsiteY19" fmla="*/ 12074 h 287359"/>
                <a:gd name="connsiteX20" fmla="*/ 42631 w 286269"/>
                <a:gd name="connsiteY20" fmla="*/ 12074 h 287359"/>
                <a:gd name="connsiteX21" fmla="*/ 37801 w 286269"/>
                <a:gd name="connsiteY21" fmla="*/ 12074 h 287359"/>
                <a:gd name="connsiteX22" fmla="*/ 39914 w 286269"/>
                <a:gd name="connsiteY22" fmla="*/ 12074 h 28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269" h="287359">
                  <a:moveTo>
                    <a:pt x="74" y="38335"/>
                  </a:moveTo>
                  <a:cubicBezTo>
                    <a:pt x="979" y="71538"/>
                    <a:pt x="7016" y="104742"/>
                    <a:pt x="17882" y="137643"/>
                  </a:cubicBezTo>
                  <a:cubicBezTo>
                    <a:pt x="38405" y="198315"/>
                    <a:pt x="78245" y="240573"/>
                    <a:pt x="135892" y="263514"/>
                  </a:cubicBezTo>
                  <a:cubicBezTo>
                    <a:pt x="169998" y="276795"/>
                    <a:pt x="204707" y="281927"/>
                    <a:pt x="240624" y="286152"/>
                  </a:cubicBezTo>
                  <a:cubicBezTo>
                    <a:pt x="247868" y="287058"/>
                    <a:pt x="252395" y="287360"/>
                    <a:pt x="256319" y="287360"/>
                  </a:cubicBezTo>
                  <a:cubicBezTo>
                    <a:pt x="262355" y="287360"/>
                    <a:pt x="271108" y="286454"/>
                    <a:pt x="277747" y="279814"/>
                  </a:cubicBezTo>
                  <a:cubicBezTo>
                    <a:pt x="286199" y="271060"/>
                    <a:pt x="286501" y="257175"/>
                    <a:pt x="286199" y="235442"/>
                  </a:cubicBezTo>
                  <a:lnTo>
                    <a:pt x="286199" y="235140"/>
                  </a:lnTo>
                  <a:lnTo>
                    <a:pt x="286199" y="234838"/>
                  </a:lnTo>
                  <a:cubicBezTo>
                    <a:pt x="284689" y="215520"/>
                    <a:pt x="279860" y="176883"/>
                    <a:pt x="264769" y="136737"/>
                  </a:cubicBezTo>
                  <a:cubicBezTo>
                    <a:pt x="244849" y="83612"/>
                    <a:pt x="207423" y="45277"/>
                    <a:pt x="153398" y="22639"/>
                  </a:cubicBezTo>
                  <a:cubicBezTo>
                    <a:pt x="116576" y="7546"/>
                    <a:pt x="78547" y="0"/>
                    <a:pt x="40216" y="0"/>
                  </a:cubicBezTo>
                  <a:cubicBezTo>
                    <a:pt x="39310" y="0"/>
                    <a:pt x="38707" y="0"/>
                    <a:pt x="37801" y="0"/>
                  </a:cubicBezTo>
                  <a:cubicBezTo>
                    <a:pt x="24823" y="0"/>
                    <a:pt x="14259" y="604"/>
                    <a:pt x="7318" y="7848"/>
                  </a:cubicBezTo>
                  <a:cubicBezTo>
                    <a:pt x="74" y="15092"/>
                    <a:pt x="-228" y="25657"/>
                    <a:pt x="74" y="38335"/>
                  </a:cubicBezTo>
                  <a:close/>
                  <a:moveTo>
                    <a:pt x="256620" y="275286"/>
                  </a:moveTo>
                  <a:cubicBezTo>
                    <a:pt x="256620" y="275286"/>
                    <a:pt x="256620" y="275286"/>
                    <a:pt x="256620" y="275286"/>
                  </a:cubicBezTo>
                  <a:cubicBezTo>
                    <a:pt x="256319" y="275286"/>
                    <a:pt x="256319" y="275286"/>
                    <a:pt x="256319" y="275286"/>
                  </a:cubicBezTo>
                  <a:cubicBezTo>
                    <a:pt x="256319" y="275286"/>
                    <a:pt x="256620" y="275286"/>
                    <a:pt x="256620" y="275286"/>
                  </a:cubicBezTo>
                  <a:close/>
                  <a:moveTo>
                    <a:pt x="39914" y="12074"/>
                  </a:moveTo>
                  <a:cubicBezTo>
                    <a:pt x="40819" y="12074"/>
                    <a:pt x="41725" y="12074"/>
                    <a:pt x="42631" y="12074"/>
                  </a:cubicBezTo>
                  <a:cubicBezTo>
                    <a:pt x="41121" y="12074"/>
                    <a:pt x="39310" y="12074"/>
                    <a:pt x="37801" y="12074"/>
                  </a:cubicBezTo>
                  <a:cubicBezTo>
                    <a:pt x="38405" y="12074"/>
                    <a:pt x="39310" y="12074"/>
                    <a:pt x="39914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EFEC37B7-5BEE-B14B-8954-04C7DFD461DE}"/>
                </a:ext>
              </a:extLst>
            </p:cNvPr>
            <p:cNvSpPr/>
            <p:nvPr/>
          </p:nvSpPr>
          <p:spPr>
            <a:xfrm>
              <a:off x="11302452" y="5007668"/>
              <a:ext cx="287030" cy="289472"/>
            </a:xfrm>
            <a:custGeom>
              <a:avLst/>
              <a:gdLst>
                <a:gd name="connsiteX0" fmla="*/ 302 w 287030"/>
                <a:gd name="connsiteY0" fmla="*/ 261401 h 289472"/>
                <a:gd name="connsiteX1" fmla="*/ 25655 w 287030"/>
                <a:gd name="connsiteY1" fmla="*/ 289473 h 289472"/>
                <a:gd name="connsiteX2" fmla="*/ 31993 w 287030"/>
                <a:gd name="connsiteY2" fmla="*/ 289171 h 289472"/>
                <a:gd name="connsiteX3" fmla="*/ 42557 w 287030"/>
                <a:gd name="connsiteY3" fmla="*/ 287964 h 289472"/>
                <a:gd name="connsiteX4" fmla="*/ 146080 w 287030"/>
                <a:gd name="connsiteY4" fmla="*/ 267136 h 289472"/>
                <a:gd name="connsiteX5" fmla="*/ 233910 w 287030"/>
                <a:gd name="connsiteY5" fmla="*/ 205257 h 289472"/>
                <a:gd name="connsiteX6" fmla="*/ 287030 w 287030"/>
                <a:gd name="connsiteY6" fmla="*/ 27468 h 289472"/>
                <a:gd name="connsiteX7" fmla="*/ 280390 w 287030"/>
                <a:gd name="connsiteY7" fmla="*/ 6641 h 289472"/>
                <a:gd name="connsiteX8" fmla="*/ 261677 w 287030"/>
                <a:gd name="connsiteY8" fmla="*/ 0 h 289472"/>
                <a:gd name="connsiteX9" fmla="*/ 256546 w 287030"/>
                <a:gd name="connsiteY9" fmla="*/ 302 h 289472"/>
                <a:gd name="connsiteX10" fmla="*/ 135819 w 287030"/>
                <a:gd name="connsiteY10" fmla="*/ 24450 h 289472"/>
                <a:gd name="connsiteX11" fmla="*/ 24146 w 287030"/>
                <a:gd name="connsiteY11" fmla="*/ 134926 h 289472"/>
                <a:gd name="connsiteX12" fmla="*/ 0 w 287030"/>
                <a:gd name="connsiteY12" fmla="*/ 248422 h 289472"/>
                <a:gd name="connsiteX13" fmla="*/ 0 w 287030"/>
                <a:gd name="connsiteY13" fmla="*/ 248723 h 289472"/>
                <a:gd name="connsiteX14" fmla="*/ 0 w 287030"/>
                <a:gd name="connsiteY14" fmla="*/ 249025 h 289472"/>
                <a:gd name="connsiteX15" fmla="*/ 0 w 287030"/>
                <a:gd name="connsiteY15" fmla="*/ 249931 h 289472"/>
                <a:gd name="connsiteX16" fmla="*/ 302 w 287030"/>
                <a:gd name="connsiteY16" fmla="*/ 261401 h 289472"/>
                <a:gd name="connsiteX17" fmla="*/ 261979 w 287030"/>
                <a:gd name="connsiteY17" fmla="*/ 11772 h 289472"/>
                <a:gd name="connsiteX18" fmla="*/ 261979 w 287030"/>
                <a:gd name="connsiteY18" fmla="*/ 11772 h 289472"/>
                <a:gd name="connsiteX19" fmla="*/ 261979 w 287030"/>
                <a:gd name="connsiteY19" fmla="*/ 11772 h 289472"/>
                <a:gd name="connsiteX20" fmla="*/ 261979 w 287030"/>
                <a:gd name="connsiteY20" fmla="*/ 11772 h 289472"/>
                <a:gd name="connsiteX21" fmla="*/ 25655 w 287030"/>
                <a:gd name="connsiteY21" fmla="*/ 277399 h 289472"/>
                <a:gd name="connsiteX22" fmla="*/ 25655 w 287030"/>
                <a:gd name="connsiteY22" fmla="*/ 277399 h 289472"/>
                <a:gd name="connsiteX23" fmla="*/ 23843 w 287030"/>
                <a:gd name="connsiteY23" fmla="*/ 277399 h 289472"/>
                <a:gd name="connsiteX24" fmla="*/ 25655 w 287030"/>
                <a:gd name="connsiteY24" fmla="*/ 277399 h 28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030" h="289472">
                  <a:moveTo>
                    <a:pt x="302" y="261401"/>
                  </a:moveTo>
                  <a:cubicBezTo>
                    <a:pt x="906" y="269249"/>
                    <a:pt x="2113" y="289473"/>
                    <a:pt x="25655" y="289473"/>
                  </a:cubicBezTo>
                  <a:cubicBezTo>
                    <a:pt x="27466" y="289473"/>
                    <a:pt x="29578" y="289473"/>
                    <a:pt x="31993" y="289171"/>
                  </a:cubicBezTo>
                  <a:cubicBezTo>
                    <a:pt x="35615" y="288869"/>
                    <a:pt x="39237" y="288567"/>
                    <a:pt x="42557" y="287964"/>
                  </a:cubicBezTo>
                  <a:cubicBezTo>
                    <a:pt x="76964" y="284341"/>
                    <a:pt x="112277" y="280719"/>
                    <a:pt x="146080" y="267136"/>
                  </a:cubicBezTo>
                  <a:cubicBezTo>
                    <a:pt x="173546" y="255968"/>
                    <a:pt x="208557" y="238762"/>
                    <a:pt x="233910" y="205257"/>
                  </a:cubicBezTo>
                  <a:cubicBezTo>
                    <a:pt x="268619" y="159074"/>
                    <a:pt x="285219" y="104440"/>
                    <a:pt x="287030" y="27468"/>
                  </a:cubicBezTo>
                  <a:cubicBezTo>
                    <a:pt x="287030" y="21431"/>
                    <a:pt x="286728" y="12980"/>
                    <a:pt x="280390" y="6641"/>
                  </a:cubicBezTo>
                  <a:cubicBezTo>
                    <a:pt x="275862" y="2113"/>
                    <a:pt x="269826" y="0"/>
                    <a:pt x="261677" y="0"/>
                  </a:cubicBezTo>
                  <a:cubicBezTo>
                    <a:pt x="260168" y="0"/>
                    <a:pt x="258358" y="0"/>
                    <a:pt x="256546" y="302"/>
                  </a:cubicBezTo>
                  <a:cubicBezTo>
                    <a:pt x="213085" y="4226"/>
                    <a:pt x="173848" y="8754"/>
                    <a:pt x="135819" y="24450"/>
                  </a:cubicBezTo>
                  <a:cubicBezTo>
                    <a:pt x="81189" y="46787"/>
                    <a:pt x="44669" y="83008"/>
                    <a:pt x="24146" y="134926"/>
                  </a:cubicBezTo>
                  <a:cubicBezTo>
                    <a:pt x="10262" y="169639"/>
                    <a:pt x="2716" y="205861"/>
                    <a:pt x="0" y="248422"/>
                  </a:cubicBezTo>
                  <a:lnTo>
                    <a:pt x="0" y="248723"/>
                  </a:lnTo>
                  <a:lnTo>
                    <a:pt x="0" y="249025"/>
                  </a:lnTo>
                  <a:cubicBezTo>
                    <a:pt x="0" y="249327"/>
                    <a:pt x="0" y="249629"/>
                    <a:pt x="0" y="249931"/>
                  </a:cubicBezTo>
                  <a:cubicBezTo>
                    <a:pt x="0" y="252345"/>
                    <a:pt x="0" y="256873"/>
                    <a:pt x="302" y="261401"/>
                  </a:cubicBezTo>
                  <a:close/>
                  <a:moveTo>
                    <a:pt x="261979" y="11772"/>
                  </a:moveTo>
                  <a:cubicBezTo>
                    <a:pt x="261979" y="11772"/>
                    <a:pt x="262281" y="11772"/>
                    <a:pt x="261979" y="11772"/>
                  </a:cubicBezTo>
                  <a:cubicBezTo>
                    <a:pt x="261979" y="11772"/>
                    <a:pt x="261979" y="11772"/>
                    <a:pt x="261979" y="11772"/>
                  </a:cubicBezTo>
                  <a:cubicBezTo>
                    <a:pt x="261979" y="11772"/>
                    <a:pt x="261979" y="11772"/>
                    <a:pt x="261979" y="11772"/>
                  </a:cubicBezTo>
                  <a:close/>
                  <a:moveTo>
                    <a:pt x="25655" y="277399"/>
                  </a:moveTo>
                  <a:cubicBezTo>
                    <a:pt x="25655" y="277399"/>
                    <a:pt x="25655" y="277399"/>
                    <a:pt x="25655" y="277399"/>
                  </a:cubicBezTo>
                  <a:cubicBezTo>
                    <a:pt x="25051" y="277399"/>
                    <a:pt x="24448" y="277399"/>
                    <a:pt x="23843" y="277399"/>
                  </a:cubicBezTo>
                  <a:cubicBezTo>
                    <a:pt x="24448" y="277399"/>
                    <a:pt x="25051" y="277399"/>
                    <a:pt x="25655" y="27739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F4FB0145-BA01-5246-B39D-B2539645FDEF}"/>
                </a:ext>
              </a:extLst>
            </p:cNvPr>
            <p:cNvSpPr/>
            <p:nvPr/>
          </p:nvSpPr>
          <p:spPr>
            <a:xfrm>
              <a:off x="10985763" y="933315"/>
              <a:ext cx="286859" cy="286756"/>
            </a:xfrm>
            <a:custGeom>
              <a:avLst/>
              <a:gdLst>
                <a:gd name="connsiteX0" fmla="*/ 272321 w 286859"/>
                <a:gd name="connsiteY0" fmla="*/ 157867 h 286756"/>
                <a:gd name="connsiteX1" fmla="*/ 210750 w 286859"/>
                <a:gd name="connsiteY1" fmla="*/ 59162 h 286756"/>
                <a:gd name="connsiteX2" fmla="*/ 29960 w 286859"/>
                <a:gd name="connsiteY2" fmla="*/ 302 h 286756"/>
                <a:gd name="connsiteX3" fmla="*/ 25433 w 286859"/>
                <a:gd name="connsiteY3" fmla="*/ 0 h 286756"/>
                <a:gd name="connsiteX4" fmla="*/ 5815 w 286859"/>
                <a:gd name="connsiteY4" fmla="*/ 7244 h 286756"/>
                <a:gd name="connsiteX5" fmla="*/ 382 w 286859"/>
                <a:gd name="connsiteY5" fmla="*/ 30487 h 286756"/>
                <a:gd name="connsiteX6" fmla="*/ 27848 w 286859"/>
                <a:gd name="connsiteY6" fmla="*/ 160282 h 286756"/>
                <a:gd name="connsiteX7" fmla="*/ 80364 w 286859"/>
                <a:gd name="connsiteY7" fmla="*/ 231518 h 286756"/>
                <a:gd name="connsiteX8" fmla="*/ 241234 w 286859"/>
                <a:gd name="connsiteY8" fmla="*/ 286756 h 286756"/>
                <a:gd name="connsiteX9" fmla="*/ 241536 w 286859"/>
                <a:gd name="connsiteY9" fmla="*/ 286756 h 286756"/>
                <a:gd name="connsiteX10" fmla="*/ 241837 w 286859"/>
                <a:gd name="connsiteY10" fmla="*/ 286756 h 286756"/>
                <a:gd name="connsiteX11" fmla="*/ 250892 w 286859"/>
                <a:gd name="connsiteY11" fmla="*/ 286756 h 286756"/>
                <a:gd name="connsiteX12" fmla="*/ 256928 w 286859"/>
                <a:gd name="connsiteY12" fmla="*/ 286756 h 286756"/>
                <a:gd name="connsiteX13" fmla="*/ 281677 w 286859"/>
                <a:gd name="connsiteY13" fmla="*/ 278304 h 286756"/>
                <a:gd name="connsiteX14" fmla="*/ 286809 w 286859"/>
                <a:gd name="connsiteY14" fmla="*/ 252949 h 286756"/>
                <a:gd name="connsiteX15" fmla="*/ 272321 w 286859"/>
                <a:gd name="connsiteY15" fmla="*/ 157867 h 286756"/>
                <a:gd name="connsiteX16" fmla="*/ 24528 w 286859"/>
                <a:gd name="connsiteY16" fmla="*/ 12376 h 286756"/>
                <a:gd name="connsiteX17" fmla="*/ 25131 w 286859"/>
                <a:gd name="connsiteY17" fmla="*/ 12376 h 286756"/>
                <a:gd name="connsiteX18" fmla="*/ 25433 w 286859"/>
                <a:gd name="connsiteY18" fmla="*/ 12376 h 286756"/>
                <a:gd name="connsiteX19" fmla="*/ 24528 w 286859"/>
                <a:gd name="connsiteY19" fmla="*/ 12376 h 286756"/>
                <a:gd name="connsiteX20" fmla="*/ 256325 w 286859"/>
                <a:gd name="connsiteY20" fmla="*/ 274984 h 286756"/>
                <a:gd name="connsiteX21" fmla="*/ 254816 w 286859"/>
                <a:gd name="connsiteY21" fmla="*/ 274984 h 286756"/>
                <a:gd name="connsiteX22" fmla="*/ 256928 w 286859"/>
                <a:gd name="connsiteY22" fmla="*/ 274984 h 286756"/>
                <a:gd name="connsiteX23" fmla="*/ 256325 w 286859"/>
                <a:gd name="connsiteY23" fmla="*/ 27498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859" h="286756">
                  <a:moveTo>
                    <a:pt x="272321" y="157867"/>
                  </a:moveTo>
                  <a:cubicBezTo>
                    <a:pt x="258136" y="114099"/>
                    <a:pt x="238518" y="82706"/>
                    <a:pt x="210750" y="59162"/>
                  </a:cubicBezTo>
                  <a:cubicBezTo>
                    <a:pt x="155517" y="12979"/>
                    <a:pt x="88513" y="4528"/>
                    <a:pt x="29960" y="302"/>
                  </a:cubicBezTo>
                  <a:cubicBezTo>
                    <a:pt x="28150" y="302"/>
                    <a:pt x="26942" y="0"/>
                    <a:pt x="25433" y="0"/>
                  </a:cubicBezTo>
                  <a:cubicBezTo>
                    <a:pt x="19698" y="0"/>
                    <a:pt x="11550" y="604"/>
                    <a:pt x="5815" y="7244"/>
                  </a:cubicBezTo>
                  <a:cubicBezTo>
                    <a:pt x="-222" y="13885"/>
                    <a:pt x="-523" y="22639"/>
                    <a:pt x="382" y="30487"/>
                  </a:cubicBezTo>
                  <a:cubicBezTo>
                    <a:pt x="3702" y="75160"/>
                    <a:pt x="8531" y="118928"/>
                    <a:pt x="27848" y="160282"/>
                  </a:cubicBezTo>
                  <a:cubicBezTo>
                    <a:pt x="42033" y="191372"/>
                    <a:pt x="58935" y="214011"/>
                    <a:pt x="80364" y="231518"/>
                  </a:cubicBezTo>
                  <a:cubicBezTo>
                    <a:pt x="121110" y="265023"/>
                    <a:pt x="170608" y="282228"/>
                    <a:pt x="241234" y="286756"/>
                  </a:cubicBezTo>
                  <a:lnTo>
                    <a:pt x="241536" y="286756"/>
                  </a:lnTo>
                  <a:lnTo>
                    <a:pt x="241837" y="286756"/>
                  </a:lnTo>
                  <a:lnTo>
                    <a:pt x="250892" y="286756"/>
                  </a:lnTo>
                  <a:cubicBezTo>
                    <a:pt x="253005" y="286756"/>
                    <a:pt x="255118" y="286756"/>
                    <a:pt x="256928" y="286756"/>
                  </a:cubicBezTo>
                  <a:cubicBezTo>
                    <a:pt x="265077" y="286756"/>
                    <a:pt x="275340" y="286756"/>
                    <a:pt x="281677" y="278304"/>
                  </a:cubicBezTo>
                  <a:cubicBezTo>
                    <a:pt x="286205" y="271966"/>
                    <a:pt x="286507" y="264419"/>
                    <a:pt x="286809" y="252949"/>
                  </a:cubicBezTo>
                  <a:cubicBezTo>
                    <a:pt x="287412" y="222462"/>
                    <a:pt x="282583" y="190466"/>
                    <a:pt x="272321" y="157867"/>
                  </a:cubicBezTo>
                  <a:close/>
                  <a:moveTo>
                    <a:pt x="24528" y="12376"/>
                  </a:moveTo>
                  <a:cubicBezTo>
                    <a:pt x="24830" y="12376"/>
                    <a:pt x="25131" y="12376"/>
                    <a:pt x="25131" y="12376"/>
                  </a:cubicBezTo>
                  <a:cubicBezTo>
                    <a:pt x="25131" y="12376"/>
                    <a:pt x="25433" y="12376"/>
                    <a:pt x="25433" y="12376"/>
                  </a:cubicBezTo>
                  <a:cubicBezTo>
                    <a:pt x="25433" y="12376"/>
                    <a:pt x="25131" y="12376"/>
                    <a:pt x="24528" y="12376"/>
                  </a:cubicBezTo>
                  <a:close/>
                  <a:moveTo>
                    <a:pt x="256325" y="274984"/>
                  </a:moveTo>
                  <a:cubicBezTo>
                    <a:pt x="256023" y="274984"/>
                    <a:pt x="255419" y="274984"/>
                    <a:pt x="254816" y="274984"/>
                  </a:cubicBezTo>
                  <a:cubicBezTo>
                    <a:pt x="255721" y="274984"/>
                    <a:pt x="256325" y="274984"/>
                    <a:pt x="256928" y="274984"/>
                  </a:cubicBezTo>
                  <a:cubicBezTo>
                    <a:pt x="256928" y="274984"/>
                    <a:pt x="256627" y="274984"/>
                    <a:pt x="256325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22426FE4-3ABE-4F45-A1B0-579585222A00}"/>
                </a:ext>
              </a:extLst>
            </p:cNvPr>
            <p:cNvSpPr/>
            <p:nvPr/>
          </p:nvSpPr>
          <p:spPr>
            <a:xfrm>
              <a:off x="11303094" y="4692236"/>
              <a:ext cx="285845" cy="287661"/>
            </a:xfrm>
            <a:custGeom>
              <a:avLst/>
              <a:gdLst>
                <a:gd name="connsiteX0" fmla="*/ 252886 w 285845"/>
                <a:gd name="connsiteY0" fmla="*/ 0 h 287661"/>
                <a:gd name="connsiteX1" fmla="*/ 246548 w 285845"/>
                <a:gd name="connsiteY1" fmla="*/ 0 h 287661"/>
                <a:gd name="connsiteX2" fmla="*/ 124311 w 285845"/>
                <a:gd name="connsiteY2" fmla="*/ 26563 h 287661"/>
                <a:gd name="connsiteX3" fmla="*/ 38293 w 285845"/>
                <a:gd name="connsiteY3" fmla="*/ 102025 h 287661"/>
                <a:gd name="connsiteX4" fmla="*/ 38293 w 285845"/>
                <a:gd name="connsiteY4" fmla="*/ 102025 h 287661"/>
                <a:gd name="connsiteX5" fmla="*/ 38293 w 285845"/>
                <a:gd name="connsiteY5" fmla="*/ 102025 h 287661"/>
                <a:gd name="connsiteX6" fmla="*/ 565 w 285845"/>
                <a:gd name="connsiteY6" fmla="*/ 232423 h 287661"/>
                <a:gd name="connsiteX7" fmla="*/ 565 w 285845"/>
                <a:gd name="connsiteY7" fmla="*/ 232725 h 287661"/>
                <a:gd name="connsiteX8" fmla="*/ 565 w 285845"/>
                <a:gd name="connsiteY8" fmla="*/ 233027 h 287661"/>
                <a:gd name="connsiteX9" fmla="*/ 8111 w 285845"/>
                <a:gd name="connsiteY9" fmla="*/ 279814 h 287661"/>
                <a:gd name="connsiteX10" fmla="*/ 31049 w 285845"/>
                <a:gd name="connsiteY10" fmla="*/ 287662 h 287661"/>
                <a:gd name="connsiteX11" fmla="*/ 45537 w 285845"/>
                <a:gd name="connsiteY11" fmla="*/ 286756 h 287661"/>
                <a:gd name="connsiteX12" fmla="*/ 152683 w 285845"/>
                <a:gd name="connsiteY12" fmla="*/ 262608 h 287661"/>
                <a:gd name="connsiteX13" fmla="*/ 258319 w 285845"/>
                <a:gd name="connsiteY13" fmla="*/ 161791 h 287661"/>
                <a:gd name="connsiteX14" fmla="*/ 285784 w 285845"/>
                <a:gd name="connsiteY14" fmla="*/ 33505 h 287661"/>
                <a:gd name="connsiteX15" fmla="*/ 279144 w 285845"/>
                <a:gd name="connsiteY15" fmla="*/ 7546 h 287661"/>
                <a:gd name="connsiteX16" fmla="*/ 252886 w 285845"/>
                <a:gd name="connsiteY16" fmla="*/ 0 h 287661"/>
                <a:gd name="connsiteX17" fmla="*/ 31049 w 285845"/>
                <a:gd name="connsiteY17" fmla="*/ 275286 h 287661"/>
                <a:gd name="connsiteX18" fmla="*/ 30747 w 285845"/>
                <a:gd name="connsiteY18" fmla="*/ 275286 h 287661"/>
                <a:gd name="connsiteX19" fmla="*/ 31351 w 285845"/>
                <a:gd name="connsiteY19" fmla="*/ 275286 h 287661"/>
                <a:gd name="connsiteX20" fmla="*/ 31049 w 285845"/>
                <a:gd name="connsiteY20" fmla="*/ 275286 h 287661"/>
                <a:gd name="connsiteX21" fmla="*/ 245643 w 285845"/>
                <a:gd name="connsiteY21" fmla="*/ 12074 h 287661"/>
                <a:gd name="connsiteX22" fmla="*/ 246548 w 285845"/>
                <a:gd name="connsiteY22" fmla="*/ 12074 h 287661"/>
                <a:gd name="connsiteX23" fmla="*/ 252584 w 285845"/>
                <a:gd name="connsiteY23" fmla="*/ 12074 h 287661"/>
                <a:gd name="connsiteX24" fmla="*/ 245643 w 285845"/>
                <a:gd name="connsiteY24" fmla="*/ 12074 h 2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845" h="287661">
                  <a:moveTo>
                    <a:pt x="252886" y="0"/>
                  </a:moveTo>
                  <a:cubicBezTo>
                    <a:pt x="250774" y="0"/>
                    <a:pt x="248661" y="0"/>
                    <a:pt x="246548" y="0"/>
                  </a:cubicBezTo>
                  <a:cubicBezTo>
                    <a:pt x="204595" y="0"/>
                    <a:pt x="163548" y="9055"/>
                    <a:pt x="124311" y="26563"/>
                  </a:cubicBezTo>
                  <a:cubicBezTo>
                    <a:pt x="87791" y="42862"/>
                    <a:pt x="58816" y="68218"/>
                    <a:pt x="38293" y="102025"/>
                  </a:cubicBezTo>
                  <a:lnTo>
                    <a:pt x="38293" y="102025"/>
                  </a:lnTo>
                  <a:lnTo>
                    <a:pt x="38293" y="102025"/>
                  </a:lnTo>
                  <a:cubicBezTo>
                    <a:pt x="17467" y="137945"/>
                    <a:pt x="5092" y="180807"/>
                    <a:pt x="565" y="232423"/>
                  </a:cubicBezTo>
                  <a:lnTo>
                    <a:pt x="565" y="232725"/>
                  </a:lnTo>
                  <a:lnTo>
                    <a:pt x="565" y="233027"/>
                  </a:lnTo>
                  <a:cubicBezTo>
                    <a:pt x="-642" y="255968"/>
                    <a:pt x="-642" y="270456"/>
                    <a:pt x="8111" y="279814"/>
                  </a:cubicBezTo>
                  <a:cubicBezTo>
                    <a:pt x="14751" y="286756"/>
                    <a:pt x="23806" y="287662"/>
                    <a:pt x="31049" y="287662"/>
                  </a:cubicBezTo>
                  <a:cubicBezTo>
                    <a:pt x="34671" y="287662"/>
                    <a:pt x="39198" y="287360"/>
                    <a:pt x="45537" y="286756"/>
                  </a:cubicBezTo>
                  <a:cubicBezTo>
                    <a:pt x="77831" y="283436"/>
                    <a:pt x="115861" y="278002"/>
                    <a:pt x="152683" y="262608"/>
                  </a:cubicBezTo>
                  <a:cubicBezTo>
                    <a:pt x="202483" y="242082"/>
                    <a:pt x="238098" y="208276"/>
                    <a:pt x="258319" y="161791"/>
                  </a:cubicBezTo>
                  <a:cubicBezTo>
                    <a:pt x="276428" y="120739"/>
                    <a:pt x="285483" y="77575"/>
                    <a:pt x="285784" y="33505"/>
                  </a:cubicBezTo>
                  <a:cubicBezTo>
                    <a:pt x="286086" y="23242"/>
                    <a:pt x="285483" y="14187"/>
                    <a:pt x="279144" y="7546"/>
                  </a:cubicBezTo>
                  <a:cubicBezTo>
                    <a:pt x="272505" y="906"/>
                    <a:pt x="263450" y="302"/>
                    <a:pt x="252886" y="0"/>
                  </a:cubicBezTo>
                  <a:close/>
                  <a:moveTo>
                    <a:pt x="31049" y="275286"/>
                  </a:moveTo>
                  <a:cubicBezTo>
                    <a:pt x="31049" y="275286"/>
                    <a:pt x="30747" y="275286"/>
                    <a:pt x="30747" y="275286"/>
                  </a:cubicBezTo>
                  <a:cubicBezTo>
                    <a:pt x="31049" y="275286"/>
                    <a:pt x="31049" y="275286"/>
                    <a:pt x="31351" y="275286"/>
                  </a:cubicBezTo>
                  <a:cubicBezTo>
                    <a:pt x="31049" y="275286"/>
                    <a:pt x="31049" y="275286"/>
                    <a:pt x="31049" y="275286"/>
                  </a:cubicBezTo>
                  <a:close/>
                  <a:moveTo>
                    <a:pt x="245643" y="12074"/>
                  </a:moveTo>
                  <a:cubicBezTo>
                    <a:pt x="245944" y="12074"/>
                    <a:pt x="246246" y="12074"/>
                    <a:pt x="246548" y="12074"/>
                  </a:cubicBezTo>
                  <a:cubicBezTo>
                    <a:pt x="248661" y="12074"/>
                    <a:pt x="250472" y="12074"/>
                    <a:pt x="252584" y="12074"/>
                  </a:cubicBezTo>
                  <a:cubicBezTo>
                    <a:pt x="250472" y="12074"/>
                    <a:pt x="248057" y="12074"/>
                    <a:pt x="245643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CC7166A4-E11E-4E40-B469-B975EF3CC7C8}"/>
                </a:ext>
              </a:extLst>
            </p:cNvPr>
            <p:cNvSpPr/>
            <p:nvPr/>
          </p:nvSpPr>
          <p:spPr>
            <a:xfrm>
              <a:off x="11303105" y="5635211"/>
              <a:ext cx="286428" cy="286152"/>
            </a:xfrm>
            <a:custGeom>
              <a:avLst/>
              <a:gdLst>
                <a:gd name="connsiteX0" fmla="*/ 40395 w 286428"/>
                <a:gd name="connsiteY0" fmla="*/ 286152 h 286152"/>
                <a:gd name="connsiteX1" fmla="*/ 64540 w 286428"/>
                <a:gd name="connsiteY1" fmla="*/ 285247 h 286152"/>
                <a:gd name="connsiteX2" fmla="*/ 64540 w 286428"/>
                <a:gd name="connsiteY2" fmla="*/ 285247 h 286152"/>
                <a:gd name="connsiteX3" fmla="*/ 64540 w 286428"/>
                <a:gd name="connsiteY3" fmla="*/ 285247 h 286152"/>
                <a:gd name="connsiteX4" fmla="*/ 158104 w 286428"/>
                <a:gd name="connsiteY4" fmla="*/ 260797 h 286152"/>
                <a:gd name="connsiteX5" fmla="*/ 242915 w 286428"/>
                <a:gd name="connsiteY5" fmla="*/ 190768 h 286152"/>
                <a:gd name="connsiteX6" fmla="*/ 286378 w 286428"/>
                <a:gd name="connsiteY6" fmla="*/ 28676 h 286152"/>
                <a:gd name="connsiteX7" fmla="*/ 280039 w 286428"/>
                <a:gd name="connsiteY7" fmla="*/ 6942 h 286152"/>
                <a:gd name="connsiteX8" fmla="*/ 256196 w 286428"/>
                <a:gd name="connsiteY8" fmla="*/ 0 h 286152"/>
                <a:gd name="connsiteX9" fmla="*/ 256196 w 286428"/>
                <a:gd name="connsiteY9" fmla="*/ 0 h 286152"/>
                <a:gd name="connsiteX10" fmla="*/ 256196 w 286428"/>
                <a:gd name="connsiteY10" fmla="*/ 0 h 286152"/>
                <a:gd name="connsiteX11" fmla="*/ 145427 w 286428"/>
                <a:gd name="connsiteY11" fmla="*/ 19318 h 286152"/>
                <a:gd name="connsiteX12" fmla="*/ 20474 w 286428"/>
                <a:gd name="connsiteY12" fmla="*/ 141265 h 286152"/>
                <a:gd name="connsiteX13" fmla="*/ 554 w 286428"/>
                <a:gd name="connsiteY13" fmla="*/ 237856 h 286152"/>
                <a:gd name="connsiteX14" fmla="*/ 7496 w 286428"/>
                <a:gd name="connsiteY14" fmla="*/ 277097 h 286152"/>
                <a:gd name="connsiteX15" fmla="*/ 40395 w 286428"/>
                <a:gd name="connsiteY15" fmla="*/ 286152 h 286152"/>
                <a:gd name="connsiteX16" fmla="*/ 41300 w 286428"/>
                <a:gd name="connsiteY16" fmla="*/ 274078 h 286152"/>
                <a:gd name="connsiteX17" fmla="*/ 40696 w 286428"/>
                <a:gd name="connsiteY17" fmla="*/ 274078 h 286152"/>
                <a:gd name="connsiteX18" fmla="*/ 40395 w 286428"/>
                <a:gd name="connsiteY18" fmla="*/ 274078 h 286152"/>
                <a:gd name="connsiteX19" fmla="*/ 41300 w 286428"/>
                <a:gd name="connsiteY19" fmla="*/ 274078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428" h="286152">
                  <a:moveTo>
                    <a:pt x="40395" y="286152"/>
                  </a:moveTo>
                  <a:cubicBezTo>
                    <a:pt x="47035" y="286152"/>
                    <a:pt x="54580" y="285850"/>
                    <a:pt x="64540" y="285247"/>
                  </a:cubicBezTo>
                  <a:lnTo>
                    <a:pt x="64540" y="285247"/>
                  </a:lnTo>
                  <a:lnTo>
                    <a:pt x="64540" y="285247"/>
                  </a:lnTo>
                  <a:cubicBezTo>
                    <a:pt x="85668" y="284039"/>
                    <a:pt x="122791" y="275890"/>
                    <a:pt x="158104" y="260797"/>
                  </a:cubicBezTo>
                  <a:cubicBezTo>
                    <a:pt x="195228" y="244799"/>
                    <a:pt x="223599" y="221255"/>
                    <a:pt x="242915" y="190768"/>
                  </a:cubicBezTo>
                  <a:cubicBezTo>
                    <a:pt x="271287" y="145793"/>
                    <a:pt x="285472" y="92667"/>
                    <a:pt x="286378" y="28676"/>
                  </a:cubicBezTo>
                  <a:cubicBezTo>
                    <a:pt x="286679" y="20828"/>
                    <a:pt x="285773" y="12677"/>
                    <a:pt x="280039" y="6942"/>
                  </a:cubicBezTo>
                  <a:cubicBezTo>
                    <a:pt x="273701" y="604"/>
                    <a:pt x="264345" y="0"/>
                    <a:pt x="256196" y="0"/>
                  </a:cubicBezTo>
                  <a:lnTo>
                    <a:pt x="256196" y="0"/>
                  </a:lnTo>
                  <a:lnTo>
                    <a:pt x="256196" y="0"/>
                  </a:lnTo>
                  <a:cubicBezTo>
                    <a:pt x="218770" y="302"/>
                    <a:pt x="181646" y="6942"/>
                    <a:pt x="145427" y="19318"/>
                  </a:cubicBezTo>
                  <a:cubicBezTo>
                    <a:pt x="84762" y="40448"/>
                    <a:pt x="42809" y="81499"/>
                    <a:pt x="20474" y="141265"/>
                  </a:cubicBezTo>
                  <a:cubicBezTo>
                    <a:pt x="9005" y="171752"/>
                    <a:pt x="2365" y="204351"/>
                    <a:pt x="554" y="237856"/>
                  </a:cubicBezTo>
                  <a:cubicBezTo>
                    <a:pt x="-351" y="254760"/>
                    <a:pt x="-1256" y="268041"/>
                    <a:pt x="7496" y="277097"/>
                  </a:cubicBezTo>
                  <a:cubicBezTo>
                    <a:pt x="14740" y="284341"/>
                    <a:pt x="25304" y="286152"/>
                    <a:pt x="40395" y="286152"/>
                  </a:cubicBezTo>
                  <a:close/>
                  <a:moveTo>
                    <a:pt x="41300" y="274078"/>
                  </a:moveTo>
                  <a:cubicBezTo>
                    <a:pt x="40998" y="274078"/>
                    <a:pt x="40696" y="274078"/>
                    <a:pt x="40696" y="274078"/>
                  </a:cubicBezTo>
                  <a:cubicBezTo>
                    <a:pt x="40696" y="274078"/>
                    <a:pt x="40696" y="274078"/>
                    <a:pt x="40395" y="274078"/>
                  </a:cubicBezTo>
                  <a:cubicBezTo>
                    <a:pt x="40696" y="274078"/>
                    <a:pt x="40998" y="274078"/>
                    <a:pt x="41300" y="274078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FD3C624F-728E-5E43-A796-2762AB502311}"/>
                </a:ext>
              </a:extLst>
            </p:cNvPr>
            <p:cNvSpPr/>
            <p:nvPr/>
          </p:nvSpPr>
          <p:spPr>
            <a:xfrm>
              <a:off x="11302679" y="5316157"/>
              <a:ext cx="286878" cy="287058"/>
            </a:xfrm>
            <a:custGeom>
              <a:avLst/>
              <a:gdLst>
                <a:gd name="connsiteX0" fmla="*/ 21806 w 286878"/>
                <a:gd name="connsiteY0" fmla="*/ 148812 h 287058"/>
                <a:gd name="connsiteX1" fmla="*/ 119294 w 286878"/>
                <a:gd name="connsiteY1" fmla="*/ 257779 h 287058"/>
                <a:gd name="connsiteX2" fmla="*/ 237304 w 286878"/>
                <a:gd name="connsiteY2" fmla="*/ 287058 h 287058"/>
                <a:gd name="connsiteX3" fmla="*/ 237607 w 286878"/>
                <a:gd name="connsiteY3" fmla="*/ 287058 h 287058"/>
                <a:gd name="connsiteX4" fmla="*/ 237908 w 286878"/>
                <a:gd name="connsiteY4" fmla="*/ 287058 h 287058"/>
                <a:gd name="connsiteX5" fmla="*/ 251490 w 286878"/>
                <a:gd name="connsiteY5" fmla="*/ 287058 h 287058"/>
                <a:gd name="connsiteX6" fmla="*/ 251792 w 286878"/>
                <a:gd name="connsiteY6" fmla="*/ 287058 h 287058"/>
                <a:gd name="connsiteX7" fmla="*/ 252094 w 286878"/>
                <a:gd name="connsiteY7" fmla="*/ 287058 h 287058"/>
                <a:gd name="connsiteX8" fmla="*/ 280163 w 286878"/>
                <a:gd name="connsiteY8" fmla="*/ 279210 h 287058"/>
                <a:gd name="connsiteX9" fmla="*/ 286803 w 286878"/>
                <a:gd name="connsiteY9" fmla="*/ 250836 h 287058"/>
                <a:gd name="connsiteX10" fmla="*/ 270807 w 286878"/>
                <a:gd name="connsiteY10" fmla="*/ 156056 h 287058"/>
                <a:gd name="connsiteX11" fmla="*/ 159134 w 286878"/>
                <a:gd name="connsiteY11" fmla="*/ 27469 h 287058"/>
                <a:gd name="connsiteX12" fmla="*/ 31766 w 286878"/>
                <a:gd name="connsiteY12" fmla="*/ 302 h 287058"/>
                <a:gd name="connsiteX13" fmla="*/ 26333 w 286878"/>
                <a:gd name="connsiteY13" fmla="*/ 0 h 287058"/>
                <a:gd name="connsiteX14" fmla="*/ 7016 w 286878"/>
                <a:gd name="connsiteY14" fmla="*/ 6943 h 287058"/>
                <a:gd name="connsiteX15" fmla="*/ 75 w 286878"/>
                <a:gd name="connsiteY15" fmla="*/ 33807 h 287058"/>
                <a:gd name="connsiteX16" fmla="*/ 21806 w 286878"/>
                <a:gd name="connsiteY16" fmla="*/ 148812 h 287058"/>
                <a:gd name="connsiteX17" fmla="*/ 26333 w 286878"/>
                <a:gd name="connsiteY17" fmla="*/ 12074 h 287058"/>
                <a:gd name="connsiteX18" fmla="*/ 27540 w 286878"/>
                <a:gd name="connsiteY18" fmla="*/ 12074 h 287058"/>
                <a:gd name="connsiteX19" fmla="*/ 26031 w 286878"/>
                <a:gd name="connsiteY19" fmla="*/ 12074 h 287058"/>
                <a:gd name="connsiteX20" fmla="*/ 26333 w 286878"/>
                <a:gd name="connsiteY20" fmla="*/ 1207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878" h="287058">
                  <a:moveTo>
                    <a:pt x="21806" y="148812"/>
                  </a:moveTo>
                  <a:cubicBezTo>
                    <a:pt x="41122" y="199522"/>
                    <a:pt x="74021" y="236046"/>
                    <a:pt x="119294" y="257779"/>
                  </a:cubicBezTo>
                  <a:cubicBezTo>
                    <a:pt x="154606" y="274984"/>
                    <a:pt x="193239" y="284643"/>
                    <a:pt x="237304" y="287058"/>
                  </a:cubicBezTo>
                  <a:lnTo>
                    <a:pt x="237607" y="287058"/>
                  </a:lnTo>
                  <a:lnTo>
                    <a:pt x="237908" y="287058"/>
                  </a:lnTo>
                  <a:lnTo>
                    <a:pt x="251490" y="287058"/>
                  </a:lnTo>
                  <a:lnTo>
                    <a:pt x="251792" y="287058"/>
                  </a:lnTo>
                  <a:lnTo>
                    <a:pt x="252094" y="287058"/>
                  </a:lnTo>
                  <a:cubicBezTo>
                    <a:pt x="262356" y="286756"/>
                    <a:pt x="273221" y="286454"/>
                    <a:pt x="280163" y="279210"/>
                  </a:cubicBezTo>
                  <a:cubicBezTo>
                    <a:pt x="286803" y="272569"/>
                    <a:pt x="287105" y="263212"/>
                    <a:pt x="286803" y="250836"/>
                  </a:cubicBezTo>
                  <a:cubicBezTo>
                    <a:pt x="286199" y="221255"/>
                    <a:pt x="281068" y="191070"/>
                    <a:pt x="270807" y="156056"/>
                  </a:cubicBezTo>
                  <a:cubicBezTo>
                    <a:pt x="252697" y="95988"/>
                    <a:pt x="215271" y="52824"/>
                    <a:pt x="159134" y="27469"/>
                  </a:cubicBezTo>
                  <a:cubicBezTo>
                    <a:pt x="117784" y="8754"/>
                    <a:pt x="75228" y="3924"/>
                    <a:pt x="31766" y="302"/>
                  </a:cubicBezTo>
                  <a:cubicBezTo>
                    <a:pt x="29653" y="0"/>
                    <a:pt x="27842" y="0"/>
                    <a:pt x="26333" y="0"/>
                  </a:cubicBezTo>
                  <a:cubicBezTo>
                    <a:pt x="20900" y="0"/>
                    <a:pt x="13053" y="604"/>
                    <a:pt x="7016" y="6943"/>
                  </a:cubicBezTo>
                  <a:cubicBezTo>
                    <a:pt x="75" y="14187"/>
                    <a:pt x="-227" y="24450"/>
                    <a:pt x="75" y="33807"/>
                  </a:cubicBezTo>
                  <a:cubicBezTo>
                    <a:pt x="1282" y="75462"/>
                    <a:pt x="8224" y="113193"/>
                    <a:pt x="21806" y="148812"/>
                  </a:cubicBezTo>
                  <a:close/>
                  <a:moveTo>
                    <a:pt x="26333" y="12074"/>
                  </a:moveTo>
                  <a:cubicBezTo>
                    <a:pt x="26634" y="12074"/>
                    <a:pt x="26937" y="12074"/>
                    <a:pt x="27540" y="12074"/>
                  </a:cubicBezTo>
                  <a:cubicBezTo>
                    <a:pt x="26937" y="12074"/>
                    <a:pt x="26333" y="12074"/>
                    <a:pt x="26031" y="12074"/>
                  </a:cubicBezTo>
                  <a:cubicBezTo>
                    <a:pt x="26031" y="12074"/>
                    <a:pt x="26031" y="12074"/>
                    <a:pt x="26333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0BB4835E-4E78-6A46-895A-91D46FAFE540}"/>
                </a:ext>
              </a:extLst>
            </p:cNvPr>
            <p:cNvSpPr/>
            <p:nvPr/>
          </p:nvSpPr>
          <p:spPr>
            <a:xfrm>
              <a:off x="11303038" y="4064994"/>
              <a:ext cx="286505" cy="287963"/>
            </a:xfrm>
            <a:custGeom>
              <a:avLst/>
              <a:gdLst>
                <a:gd name="connsiteX0" fmla="*/ 255357 w 286505"/>
                <a:gd name="connsiteY0" fmla="*/ 0 h 287963"/>
                <a:gd name="connsiteX1" fmla="*/ 252942 w 286505"/>
                <a:gd name="connsiteY1" fmla="*/ 0 h 287963"/>
                <a:gd name="connsiteX2" fmla="*/ 142175 w 286505"/>
                <a:gd name="connsiteY2" fmla="*/ 20828 h 287963"/>
                <a:gd name="connsiteX3" fmla="*/ 48007 w 286505"/>
                <a:gd name="connsiteY3" fmla="*/ 89649 h 287963"/>
                <a:gd name="connsiteX4" fmla="*/ 18 w 286505"/>
                <a:gd name="connsiteY4" fmla="*/ 257779 h 287963"/>
                <a:gd name="connsiteX5" fmla="*/ 29294 w 286505"/>
                <a:gd name="connsiteY5" fmla="*/ 287662 h 287963"/>
                <a:gd name="connsiteX6" fmla="*/ 34425 w 286505"/>
                <a:gd name="connsiteY6" fmla="*/ 287964 h 287963"/>
                <a:gd name="connsiteX7" fmla="*/ 39254 w 286505"/>
                <a:gd name="connsiteY7" fmla="*/ 287964 h 287963"/>
                <a:gd name="connsiteX8" fmla="*/ 40462 w 286505"/>
                <a:gd name="connsiteY8" fmla="*/ 287964 h 287963"/>
                <a:gd name="connsiteX9" fmla="*/ 40763 w 286505"/>
                <a:gd name="connsiteY9" fmla="*/ 287964 h 287963"/>
                <a:gd name="connsiteX10" fmla="*/ 41065 w 286505"/>
                <a:gd name="connsiteY10" fmla="*/ 287964 h 287963"/>
                <a:gd name="connsiteX11" fmla="*/ 147003 w 286505"/>
                <a:gd name="connsiteY11" fmla="*/ 266231 h 287963"/>
                <a:gd name="connsiteX12" fmla="*/ 264713 w 286505"/>
                <a:gd name="connsiteY12" fmla="*/ 148812 h 287963"/>
                <a:gd name="connsiteX13" fmla="*/ 286444 w 286505"/>
                <a:gd name="connsiteY13" fmla="*/ 33505 h 287963"/>
                <a:gd name="connsiteX14" fmla="*/ 279502 w 286505"/>
                <a:gd name="connsiteY14" fmla="*/ 7546 h 287963"/>
                <a:gd name="connsiteX15" fmla="*/ 255357 w 286505"/>
                <a:gd name="connsiteY15" fmla="*/ 0 h 287963"/>
                <a:gd name="connsiteX16" fmla="*/ 34123 w 286505"/>
                <a:gd name="connsiteY16" fmla="*/ 275588 h 287963"/>
                <a:gd name="connsiteX17" fmla="*/ 34123 w 286505"/>
                <a:gd name="connsiteY17" fmla="*/ 275588 h 287963"/>
                <a:gd name="connsiteX18" fmla="*/ 34123 w 286505"/>
                <a:gd name="connsiteY18" fmla="*/ 275588 h 287963"/>
                <a:gd name="connsiteX19" fmla="*/ 34123 w 286505"/>
                <a:gd name="connsiteY19" fmla="*/ 275588 h 287963"/>
                <a:gd name="connsiteX20" fmla="*/ 253244 w 286505"/>
                <a:gd name="connsiteY20" fmla="*/ 12074 h 287963"/>
                <a:gd name="connsiteX21" fmla="*/ 255357 w 286505"/>
                <a:gd name="connsiteY21" fmla="*/ 12074 h 287963"/>
                <a:gd name="connsiteX22" fmla="*/ 255960 w 286505"/>
                <a:gd name="connsiteY22" fmla="*/ 12074 h 287963"/>
                <a:gd name="connsiteX23" fmla="*/ 253244 w 286505"/>
                <a:gd name="connsiteY23" fmla="*/ 12074 h 2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505" h="287963">
                  <a:moveTo>
                    <a:pt x="255357" y="0"/>
                  </a:moveTo>
                  <a:cubicBezTo>
                    <a:pt x="254451" y="0"/>
                    <a:pt x="253848" y="0"/>
                    <a:pt x="252942" y="0"/>
                  </a:cubicBezTo>
                  <a:cubicBezTo>
                    <a:pt x="210687" y="906"/>
                    <a:pt x="174469" y="7848"/>
                    <a:pt x="142175" y="20828"/>
                  </a:cubicBezTo>
                  <a:cubicBezTo>
                    <a:pt x="97203" y="38335"/>
                    <a:pt x="68229" y="59464"/>
                    <a:pt x="48007" y="89649"/>
                  </a:cubicBezTo>
                  <a:cubicBezTo>
                    <a:pt x="16920" y="136134"/>
                    <a:pt x="1225" y="191070"/>
                    <a:pt x="18" y="257779"/>
                  </a:cubicBezTo>
                  <a:cubicBezTo>
                    <a:pt x="-586" y="282832"/>
                    <a:pt x="14505" y="286756"/>
                    <a:pt x="29294" y="287662"/>
                  </a:cubicBezTo>
                  <a:cubicBezTo>
                    <a:pt x="30803" y="287662"/>
                    <a:pt x="32614" y="287964"/>
                    <a:pt x="34425" y="287964"/>
                  </a:cubicBezTo>
                  <a:cubicBezTo>
                    <a:pt x="36236" y="287964"/>
                    <a:pt x="38047" y="287964"/>
                    <a:pt x="39254" y="287964"/>
                  </a:cubicBezTo>
                  <a:cubicBezTo>
                    <a:pt x="39858" y="287964"/>
                    <a:pt x="40160" y="287964"/>
                    <a:pt x="40462" y="287964"/>
                  </a:cubicBezTo>
                  <a:lnTo>
                    <a:pt x="40763" y="287964"/>
                  </a:lnTo>
                  <a:lnTo>
                    <a:pt x="41065" y="287964"/>
                  </a:lnTo>
                  <a:cubicBezTo>
                    <a:pt x="79698" y="285851"/>
                    <a:pt x="114407" y="278606"/>
                    <a:pt x="147003" y="266231"/>
                  </a:cubicBezTo>
                  <a:cubicBezTo>
                    <a:pt x="203444" y="244800"/>
                    <a:pt x="242982" y="205257"/>
                    <a:pt x="264713" y="148812"/>
                  </a:cubicBezTo>
                  <a:cubicBezTo>
                    <a:pt x="278295" y="112891"/>
                    <a:pt x="285840" y="73953"/>
                    <a:pt x="286444" y="33505"/>
                  </a:cubicBezTo>
                  <a:cubicBezTo>
                    <a:pt x="286746" y="24148"/>
                    <a:pt x="286142" y="14489"/>
                    <a:pt x="279502" y="7546"/>
                  </a:cubicBezTo>
                  <a:cubicBezTo>
                    <a:pt x="272863" y="604"/>
                    <a:pt x="263506" y="0"/>
                    <a:pt x="255357" y="0"/>
                  </a:cubicBezTo>
                  <a:close/>
                  <a:moveTo>
                    <a:pt x="34123" y="275588"/>
                  </a:moveTo>
                  <a:cubicBezTo>
                    <a:pt x="34123" y="275588"/>
                    <a:pt x="34123" y="275588"/>
                    <a:pt x="34123" y="275588"/>
                  </a:cubicBezTo>
                  <a:cubicBezTo>
                    <a:pt x="34123" y="275588"/>
                    <a:pt x="34425" y="275588"/>
                    <a:pt x="34123" y="275588"/>
                  </a:cubicBezTo>
                  <a:cubicBezTo>
                    <a:pt x="34425" y="275588"/>
                    <a:pt x="34425" y="275588"/>
                    <a:pt x="34123" y="275588"/>
                  </a:cubicBezTo>
                  <a:close/>
                  <a:moveTo>
                    <a:pt x="253244" y="12074"/>
                  </a:moveTo>
                  <a:cubicBezTo>
                    <a:pt x="254149" y="12074"/>
                    <a:pt x="254753" y="12074"/>
                    <a:pt x="255357" y="12074"/>
                  </a:cubicBezTo>
                  <a:cubicBezTo>
                    <a:pt x="255658" y="12074"/>
                    <a:pt x="255658" y="12074"/>
                    <a:pt x="255960" y="12074"/>
                  </a:cubicBezTo>
                  <a:cubicBezTo>
                    <a:pt x="255055" y="12074"/>
                    <a:pt x="254149" y="12074"/>
                    <a:pt x="253244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BA03091F-41AE-3B4C-8B82-BB06CB2165D1}"/>
                </a:ext>
              </a:extLst>
            </p:cNvPr>
            <p:cNvSpPr/>
            <p:nvPr/>
          </p:nvSpPr>
          <p:spPr>
            <a:xfrm>
              <a:off x="10985592" y="4065598"/>
              <a:ext cx="286803" cy="286756"/>
            </a:xfrm>
            <a:custGeom>
              <a:avLst/>
              <a:gdLst>
                <a:gd name="connsiteX0" fmla="*/ 1157 w 286803"/>
                <a:gd name="connsiteY0" fmla="*/ 42259 h 286756"/>
                <a:gd name="connsiteX1" fmla="*/ 16248 w 286803"/>
                <a:gd name="connsiteY1" fmla="*/ 129493 h 286756"/>
                <a:gd name="connsiteX2" fmla="*/ 130637 w 286803"/>
                <a:gd name="connsiteY2" fmla="*/ 261099 h 286756"/>
                <a:gd name="connsiteX3" fmla="*/ 242310 w 286803"/>
                <a:gd name="connsiteY3" fmla="*/ 286152 h 286756"/>
                <a:gd name="connsiteX4" fmla="*/ 258307 w 286803"/>
                <a:gd name="connsiteY4" fmla="*/ 286756 h 286756"/>
                <a:gd name="connsiteX5" fmla="*/ 280641 w 286803"/>
                <a:gd name="connsiteY5" fmla="*/ 279814 h 286756"/>
                <a:gd name="connsiteX6" fmla="*/ 286678 w 286803"/>
                <a:gd name="connsiteY6" fmla="*/ 248723 h 286756"/>
                <a:gd name="connsiteX7" fmla="*/ 265852 w 286803"/>
                <a:gd name="connsiteY7" fmla="*/ 138850 h 286756"/>
                <a:gd name="connsiteX8" fmla="*/ 183153 w 286803"/>
                <a:gd name="connsiteY8" fmla="*/ 38335 h 286756"/>
                <a:gd name="connsiteX9" fmla="*/ 29528 w 286803"/>
                <a:gd name="connsiteY9" fmla="*/ 0 h 286756"/>
                <a:gd name="connsiteX10" fmla="*/ 28019 w 286803"/>
                <a:gd name="connsiteY10" fmla="*/ 0 h 286756"/>
                <a:gd name="connsiteX11" fmla="*/ 5986 w 286803"/>
                <a:gd name="connsiteY11" fmla="*/ 7546 h 286756"/>
                <a:gd name="connsiteX12" fmla="*/ 251 w 286803"/>
                <a:gd name="connsiteY12" fmla="*/ 32902 h 286756"/>
                <a:gd name="connsiteX13" fmla="*/ 1157 w 286803"/>
                <a:gd name="connsiteY13" fmla="*/ 42259 h 286756"/>
                <a:gd name="connsiteX14" fmla="*/ 258608 w 286803"/>
                <a:gd name="connsiteY14" fmla="*/ 274682 h 286756"/>
                <a:gd name="connsiteX15" fmla="*/ 258608 w 286803"/>
                <a:gd name="connsiteY15" fmla="*/ 274682 h 286756"/>
                <a:gd name="connsiteX16" fmla="*/ 258307 w 286803"/>
                <a:gd name="connsiteY16" fmla="*/ 274682 h 286756"/>
                <a:gd name="connsiteX17" fmla="*/ 258608 w 286803"/>
                <a:gd name="connsiteY17" fmla="*/ 274682 h 286756"/>
                <a:gd name="connsiteX18" fmla="*/ 27717 w 286803"/>
                <a:gd name="connsiteY18" fmla="*/ 11772 h 286756"/>
                <a:gd name="connsiteX19" fmla="*/ 28924 w 286803"/>
                <a:gd name="connsiteY19" fmla="*/ 11772 h 286756"/>
                <a:gd name="connsiteX20" fmla="*/ 26811 w 286803"/>
                <a:gd name="connsiteY20" fmla="*/ 11772 h 286756"/>
                <a:gd name="connsiteX21" fmla="*/ 27717 w 286803"/>
                <a:gd name="connsiteY21" fmla="*/ 1177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803" h="286756">
                  <a:moveTo>
                    <a:pt x="1157" y="42259"/>
                  </a:moveTo>
                  <a:cubicBezTo>
                    <a:pt x="3873" y="70934"/>
                    <a:pt x="6589" y="100818"/>
                    <a:pt x="16248" y="129493"/>
                  </a:cubicBezTo>
                  <a:cubicBezTo>
                    <a:pt x="38280" y="195598"/>
                    <a:pt x="75706" y="238762"/>
                    <a:pt x="130637" y="261099"/>
                  </a:cubicBezTo>
                  <a:cubicBezTo>
                    <a:pt x="167761" y="275890"/>
                    <a:pt x="205186" y="284341"/>
                    <a:pt x="242310" y="286152"/>
                  </a:cubicBezTo>
                  <a:cubicBezTo>
                    <a:pt x="248950" y="286454"/>
                    <a:pt x="254081" y="286756"/>
                    <a:pt x="258307" y="286756"/>
                  </a:cubicBezTo>
                  <a:cubicBezTo>
                    <a:pt x="265852" y="286756"/>
                    <a:pt x="274605" y="286152"/>
                    <a:pt x="280641" y="279814"/>
                  </a:cubicBezTo>
                  <a:cubicBezTo>
                    <a:pt x="287281" y="272871"/>
                    <a:pt x="286980" y="263212"/>
                    <a:pt x="286678" y="248723"/>
                  </a:cubicBezTo>
                  <a:cubicBezTo>
                    <a:pt x="286074" y="208577"/>
                    <a:pt x="279434" y="173865"/>
                    <a:pt x="265852" y="138850"/>
                  </a:cubicBezTo>
                  <a:cubicBezTo>
                    <a:pt x="248347" y="93271"/>
                    <a:pt x="221183" y="60370"/>
                    <a:pt x="183153" y="38335"/>
                  </a:cubicBezTo>
                  <a:cubicBezTo>
                    <a:pt x="139692" y="13583"/>
                    <a:pt x="89589" y="905"/>
                    <a:pt x="29528" y="0"/>
                  </a:cubicBezTo>
                  <a:cubicBezTo>
                    <a:pt x="28924" y="0"/>
                    <a:pt x="28622" y="0"/>
                    <a:pt x="28019" y="0"/>
                  </a:cubicBezTo>
                  <a:cubicBezTo>
                    <a:pt x="21680" y="0"/>
                    <a:pt x="12324" y="905"/>
                    <a:pt x="5986" y="7546"/>
                  </a:cubicBezTo>
                  <a:cubicBezTo>
                    <a:pt x="-352" y="14489"/>
                    <a:pt x="-352" y="24450"/>
                    <a:pt x="251" y="32902"/>
                  </a:cubicBezTo>
                  <a:cubicBezTo>
                    <a:pt x="553" y="35920"/>
                    <a:pt x="855" y="39240"/>
                    <a:pt x="1157" y="42259"/>
                  </a:cubicBezTo>
                  <a:close/>
                  <a:moveTo>
                    <a:pt x="258608" y="274682"/>
                  </a:moveTo>
                  <a:cubicBezTo>
                    <a:pt x="258307" y="274682"/>
                    <a:pt x="258307" y="274682"/>
                    <a:pt x="258608" y="274682"/>
                  </a:cubicBezTo>
                  <a:cubicBezTo>
                    <a:pt x="258307" y="274682"/>
                    <a:pt x="258307" y="274682"/>
                    <a:pt x="258307" y="274682"/>
                  </a:cubicBezTo>
                  <a:cubicBezTo>
                    <a:pt x="258307" y="274682"/>
                    <a:pt x="258307" y="274682"/>
                    <a:pt x="258608" y="274682"/>
                  </a:cubicBezTo>
                  <a:close/>
                  <a:moveTo>
                    <a:pt x="27717" y="11772"/>
                  </a:moveTo>
                  <a:cubicBezTo>
                    <a:pt x="28019" y="11772"/>
                    <a:pt x="28622" y="11772"/>
                    <a:pt x="28924" y="11772"/>
                  </a:cubicBezTo>
                  <a:cubicBezTo>
                    <a:pt x="28320" y="11772"/>
                    <a:pt x="27717" y="11772"/>
                    <a:pt x="26811" y="11772"/>
                  </a:cubicBezTo>
                  <a:cubicBezTo>
                    <a:pt x="27415" y="11772"/>
                    <a:pt x="27717" y="11772"/>
                    <a:pt x="27717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6B2DB16C-B9CE-6541-8EF3-9E563CCCA72E}"/>
                </a:ext>
              </a:extLst>
            </p:cNvPr>
            <p:cNvSpPr/>
            <p:nvPr/>
          </p:nvSpPr>
          <p:spPr>
            <a:xfrm>
              <a:off x="11302452" y="2812625"/>
              <a:ext cx="287030" cy="289170"/>
            </a:xfrm>
            <a:custGeom>
              <a:avLst/>
              <a:gdLst>
                <a:gd name="connsiteX0" fmla="*/ 7545 w 287030"/>
                <a:gd name="connsiteY0" fmla="*/ 281926 h 289170"/>
                <a:gd name="connsiteX1" fmla="*/ 28371 w 287030"/>
                <a:gd name="connsiteY1" fmla="*/ 289171 h 289170"/>
                <a:gd name="connsiteX2" fmla="*/ 37124 w 287030"/>
                <a:gd name="connsiteY2" fmla="*/ 288869 h 289170"/>
                <a:gd name="connsiteX3" fmla="*/ 38934 w 287030"/>
                <a:gd name="connsiteY3" fmla="*/ 288567 h 289170"/>
                <a:gd name="connsiteX4" fmla="*/ 76058 w 287030"/>
                <a:gd name="connsiteY4" fmla="*/ 284341 h 289170"/>
                <a:gd name="connsiteX5" fmla="*/ 187128 w 287030"/>
                <a:gd name="connsiteY5" fmla="*/ 246610 h 289170"/>
                <a:gd name="connsiteX6" fmla="*/ 271335 w 287030"/>
                <a:gd name="connsiteY6" fmla="*/ 130399 h 289170"/>
                <a:gd name="connsiteX7" fmla="*/ 287030 w 287030"/>
                <a:gd name="connsiteY7" fmla="*/ 28676 h 289170"/>
                <a:gd name="connsiteX8" fmla="*/ 263186 w 287030"/>
                <a:gd name="connsiteY8" fmla="*/ 0 h 289170"/>
                <a:gd name="connsiteX9" fmla="*/ 260470 w 287030"/>
                <a:gd name="connsiteY9" fmla="*/ 0 h 289170"/>
                <a:gd name="connsiteX10" fmla="*/ 134913 w 287030"/>
                <a:gd name="connsiteY10" fmla="*/ 24148 h 289170"/>
                <a:gd name="connsiteX11" fmla="*/ 50706 w 287030"/>
                <a:gd name="connsiteY11" fmla="*/ 86631 h 289170"/>
                <a:gd name="connsiteX12" fmla="*/ 603 w 287030"/>
                <a:gd name="connsiteY12" fmla="*/ 241781 h 289170"/>
                <a:gd name="connsiteX13" fmla="*/ 603 w 287030"/>
                <a:gd name="connsiteY13" fmla="*/ 242686 h 289170"/>
                <a:gd name="connsiteX14" fmla="*/ 0 w 287030"/>
                <a:gd name="connsiteY14" fmla="*/ 254157 h 289170"/>
                <a:gd name="connsiteX15" fmla="*/ 7545 w 287030"/>
                <a:gd name="connsiteY15" fmla="*/ 281926 h 289170"/>
                <a:gd name="connsiteX16" fmla="*/ 263488 w 287030"/>
                <a:gd name="connsiteY16" fmla="*/ 11772 h 289170"/>
                <a:gd name="connsiteX17" fmla="*/ 263488 w 287030"/>
                <a:gd name="connsiteY17" fmla="*/ 11772 h 289170"/>
                <a:gd name="connsiteX18" fmla="*/ 261677 w 287030"/>
                <a:gd name="connsiteY18" fmla="*/ 11772 h 289170"/>
                <a:gd name="connsiteX19" fmla="*/ 263488 w 287030"/>
                <a:gd name="connsiteY19" fmla="*/ 11772 h 289170"/>
                <a:gd name="connsiteX20" fmla="*/ 28975 w 287030"/>
                <a:gd name="connsiteY20" fmla="*/ 276795 h 289170"/>
                <a:gd name="connsiteX21" fmla="*/ 28673 w 287030"/>
                <a:gd name="connsiteY21" fmla="*/ 276795 h 289170"/>
                <a:gd name="connsiteX22" fmla="*/ 27164 w 287030"/>
                <a:gd name="connsiteY22" fmla="*/ 276795 h 289170"/>
                <a:gd name="connsiteX23" fmla="*/ 28975 w 287030"/>
                <a:gd name="connsiteY23" fmla="*/ 276795 h 28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030" h="289170">
                  <a:moveTo>
                    <a:pt x="7545" y="281926"/>
                  </a:moveTo>
                  <a:cubicBezTo>
                    <a:pt x="13884" y="288266"/>
                    <a:pt x="22334" y="289171"/>
                    <a:pt x="28371" y="289171"/>
                  </a:cubicBezTo>
                  <a:cubicBezTo>
                    <a:pt x="30785" y="289171"/>
                    <a:pt x="33804" y="289171"/>
                    <a:pt x="37124" y="288869"/>
                  </a:cubicBezTo>
                  <a:lnTo>
                    <a:pt x="38934" y="288567"/>
                  </a:lnTo>
                  <a:cubicBezTo>
                    <a:pt x="51007" y="287360"/>
                    <a:pt x="63684" y="286152"/>
                    <a:pt x="76058" y="284341"/>
                  </a:cubicBezTo>
                  <a:cubicBezTo>
                    <a:pt x="118012" y="278606"/>
                    <a:pt x="155437" y="265929"/>
                    <a:pt x="187128" y="246610"/>
                  </a:cubicBezTo>
                  <a:cubicBezTo>
                    <a:pt x="227571" y="222161"/>
                    <a:pt x="255037" y="183826"/>
                    <a:pt x="271335" y="130399"/>
                  </a:cubicBezTo>
                  <a:cubicBezTo>
                    <a:pt x="281295" y="97195"/>
                    <a:pt x="286728" y="62784"/>
                    <a:pt x="287030" y="28676"/>
                  </a:cubicBezTo>
                  <a:cubicBezTo>
                    <a:pt x="287030" y="3924"/>
                    <a:pt x="271939" y="0"/>
                    <a:pt x="263186" y="0"/>
                  </a:cubicBezTo>
                  <a:cubicBezTo>
                    <a:pt x="262281" y="0"/>
                    <a:pt x="261376" y="0"/>
                    <a:pt x="260470" y="0"/>
                  </a:cubicBezTo>
                  <a:cubicBezTo>
                    <a:pt x="219725" y="2717"/>
                    <a:pt x="176564" y="6641"/>
                    <a:pt x="134913" y="24148"/>
                  </a:cubicBezTo>
                  <a:cubicBezTo>
                    <a:pt x="98091" y="39542"/>
                    <a:pt x="70625" y="60068"/>
                    <a:pt x="50706" y="86631"/>
                  </a:cubicBezTo>
                  <a:cubicBezTo>
                    <a:pt x="13884" y="136737"/>
                    <a:pt x="4829" y="193183"/>
                    <a:pt x="603" y="241781"/>
                  </a:cubicBezTo>
                  <a:lnTo>
                    <a:pt x="603" y="242686"/>
                  </a:lnTo>
                  <a:cubicBezTo>
                    <a:pt x="302" y="246309"/>
                    <a:pt x="0" y="250233"/>
                    <a:pt x="0" y="254157"/>
                  </a:cubicBezTo>
                  <a:cubicBezTo>
                    <a:pt x="0" y="263816"/>
                    <a:pt x="603" y="274682"/>
                    <a:pt x="7545" y="281926"/>
                  </a:cubicBezTo>
                  <a:close/>
                  <a:moveTo>
                    <a:pt x="263488" y="11772"/>
                  </a:moveTo>
                  <a:cubicBezTo>
                    <a:pt x="263488" y="11772"/>
                    <a:pt x="263488" y="11772"/>
                    <a:pt x="263488" y="11772"/>
                  </a:cubicBezTo>
                  <a:cubicBezTo>
                    <a:pt x="263186" y="11772"/>
                    <a:pt x="262281" y="11772"/>
                    <a:pt x="261677" y="11772"/>
                  </a:cubicBezTo>
                  <a:cubicBezTo>
                    <a:pt x="262281" y="11772"/>
                    <a:pt x="262885" y="11772"/>
                    <a:pt x="263488" y="11772"/>
                  </a:cubicBezTo>
                  <a:close/>
                  <a:moveTo>
                    <a:pt x="28975" y="276795"/>
                  </a:moveTo>
                  <a:cubicBezTo>
                    <a:pt x="28975" y="276795"/>
                    <a:pt x="28673" y="276795"/>
                    <a:pt x="28673" y="276795"/>
                  </a:cubicBezTo>
                  <a:cubicBezTo>
                    <a:pt x="28069" y="276795"/>
                    <a:pt x="27767" y="276795"/>
                    <a:pt x="27164" y="276795"/>
                  </a:cubicBezTo>
                  <a:cubicBezTo>
                    <a:pt x="27767" y="276795"/>
                    <a:pt x="28371" y="276795"/>
                    <a:pt x="28975" y="276795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A30849A1-1FB1-B041-A3F1-785800FD6188}"/>
                </a:ext>
              </a:extLst>
            </p:cNvPr>
            <p:cNvSpPr/>
            <p:nvPr/>
          </p:nvSpPr>
          <p:spPr>
            <a:xfrm>
              <a:off x="10671951" y="5007668"/>
              <a:ext cx="286426" cy="289171"/>
            </a:xfrm>
            <a:custGeom>
              <a:avLst/>
              <a:gdLst>
                <a:gd name="connsiteX0" fmla="*/ 286427 w 286426"/>
                <a:gd name="connsiteY0" fmla="*/ 244799 h 289171"/>
                <a:gd name="connsiteX1" fmla="*/ 286427 w 286426"/>
                <a:gd name="connsiteY1" fmla="*/ 244799 h 289171"/>
                <a:gd name="connsiteX2" fmla="*/ 265601 w 286426"/>
                <a:gd name="connsiteY2" fmla="*/ 141265 h 289171"/>
                <a:gd name="connsiteX3" fmla="*/ 151513 w 286426"/>
                <a:gd name="connsiteY3" fmla="*/ 24148 h 289171"/>
                <a:gd name="connsiteX4" fmla="*/ 36218 w 286426"/>
                <a:gd name="connsiteY4" fmla="*/ 906 h 289171"/>
                <a:gd name="connsiteX5" fmla="*/ 30786 w 286426"/>
                <a:gd name="connsiteY5" fmla="*/ 302 h 289171"/>
                <a:gd name="connsiteX6" fmla="*/ 24146 w 286426"/>
                <a:gd name="connsiteY6" fmla="*/ 0 h 289171"/>
                <a:gd name="connsiteX7" fmla="*/ 0 w 286426"/>
                <a:gd name="connsiteY7" fmla="*/ 29279 h 289171"/>
                <a:gd name="connsiteX8" fmla="*/ 17506 w 286426"/>
                <a:gd name="connsiteY8" fmla="*/ 137643 h 289171"/>
                <a:gd name="connsiteX9" fmla="*/ 151815 w 286426"/>
                <a:gd name="connsiteY9" fmla="*/ 271362 h 289171"/>
                <a:gd name="connsiteX10" fmla="*/ 240852 w 286426"/>
                <a:gd name="connsiteY10" fmla="*/ 287964 h 289171"/>
                <a:gd name="connsiteX11" fmla="*/ 258357 w 286426"/>
                <a:gd name="connsiteY11" fmla="*/ 289171 h 289171"/>
                <a:gd name="connsiteX12" fmla="*/ 278881 w 286426"/>
                <a:gd name="connsiteY12" fmla="*/ 282228 h 289171"/>
                <a:gd name="connsiteX13" fmla="*/ 286125 w 286426"/>
                <a:gd name="connsiteY13" fmla="*/ 248723 h 289171"/>
                <a:gd name="connsiteX14" fmla="*/ 286427 w 286426"/>
                <a:gd name="connsiteY14" fmla="*/ 244799 h 289171"/>
                <a:gd name="connsiteX15" fmla="*/ 286427 w 286426"/>
                <a:gd name="connsiteY15" fmla="*/ 244799 h 289171"/>
                <a:gd name="connsiteX16" fmla="*/ 23240 w 286426"/>
                <a:gd name="connsiteY16" fmla="*/ 12074 h 289171"/>
                <a:gd name="connsiteX17" fmla="*/ 24146 w 286426"/>
                <a:gd name="connsiteY17" fmla="*/ 12074 h 289171"/>
                <a:gd name="connsiteX18" fmla="*/ 24447 w 286426"/>
                <a:gd name="connsiteY18" fmla="*/ 12074 h 289171"/>
                <a:gd name="connsiteX19" fmla="*/ 23240 w 286426"/>
                <a:gd name="connsiteY19" fmla="*/ 12074 h 289171"/>
                <a:gd name="connsiteX20" fmla="*/ 258357 w 286426"/>
                <a:gd name="connsiteY20" fmla="*/ 276795 h 289171"/>
                <a:gd name="connsiteX21" fmla="*/ 258357 w 286426"/>
                <a:gd name="connsiteY21" fmla="*/ 276795 h 289171"/>
                <a:gd name="connsiteX22" fmla="*/ 258357 w 286426"/>
                <a:gd name="connsiteY22" fmla="*/ 276795 h 289171"/>
                <a:gd name="connsiteX23" fmla="*/ 258357 w 286426"/>
                <a:gd name="connsiteY23" fmla="*/ 276795 h 2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426" h="289171">
                  <a:moveTo>
                    <a:pt x="286427" y="244799"/>
                  </a:moveTo>
                  <a:lnTo>
                    <a:pt x="286427" y="244799"/>
                  </a:lnTo>
                  <a:cubicBezTo>
                    <a:pt x="284917" y="207974"/>
                    <a:pt x="277975" y="173261"/>
                    <a:pt x="265601" y="141265"/>
                  </a:cubicBezTo>
                  <a:cubicBezTo>
                    <a:pt x="244775" y="86329"/>
                    <a:pt x="206143" y="47088"/>
                    <a:pt x="151513" y="24148"/>
                  </a:cubicBezTo>
                  <a:cubicBezTo>
                    <a:pt x="113786" y="8452"/>
                    <a:pt x="74247" y="4528"/>
                    <a:pt x="36218" y="906"/>
                  </a:cubicBezTo>
                  <a:lnTo>
                    <a:pt x="30786" y="302"/>
                  </a:lnTo>
                  <a:cubicBezTo>
                    <a:pt x="28371" y="0"/>
                    <a:pt x="26258" y="0"/>
                    <a:pt x="24146" y="0"/>
                  </a:cubicBezTo>
                  <a:cubicBezTo>
                    <a:pt x="0" y="0"/>
                    <a:pt x="0" y="22035"/>
                    <a:pt x="0" y="29279"/>
                  </a:cubicBezTo>
                  <a:cubicBezTo>
                    <a:pt x="0" y="65803"/>
                    <a:pt x="6036" y="102327"/>
                    <a:pt x="17506" y="137643"/>
                  </a:cubicBezTo>
                  <a:cubicBezTo>
                    <a:pt x="40142" y="205257"/>
                    <a:pt x="85415" y="250233"/>
                    <a:pt x="151815" y="271362"/>
                  </a:cubicBezTo>
                  <a:cubicBezTo>
                    <a:pt x="177772" y="279512"/>
                    <a:pt x="206143" y="284643"/>
                    <a:pt x="240852" y="287964"/>
                  </a:cubicBezTo>
                  <a:cubicBezTo>
                    <a:pt x="247794" y="288567"/>
                    <a:pt x="253528" y="289171"/>
                    <a:pt x="258357" y="289171"/>
                  </a:cubicBezTo>
                  <a:cubicBezTo>
                    <a:pt x="264696" y="289171"/>
                    <a:pt x="273146" y="288265"/>
                    <a:pt x="278881" y="282228"/>
                  </a:cubicBezTo>
                  <a:cubicBezTo>
                    <a:pt x="286125" y="274984"/>
                    <a:pt x="286427" y="264721"/>
                    <a:pt x="286125" y="248723"/>
                  </a:cubicBezTo>
                  <a:cubicBezTo>
                    <a:pt x="286427" y="247214"/>
                    <a:pt x="286427" y="245705"/>
                    <a:pt x="286427" y="244799"/>
                  </a:cubicBezTo>
                  <a:lnTo>
                    <a:pt x="286427" y="244799"/>
                  </a:lnTo>
                  <a:close/>
                  <a:moveTo>
                    <a:pt x="23240" y="12074"/>
                  </a:moveTo>
                  <a:cubicBezTo>
                    <a:pt x="23542" y="12074"/>
                    <a:pt x="23844" y="12074"/>
                    <a:pt x="24146" y="12074"/>
                  </a:cubicBezTo>
                  <a:cubicBezTo>
                    <a:pt x="24146" y="12074"/>
                    <a:pt x="24447" y="12074"/>
                    <a:pt x="24447" y="12074"/>
                  </a:cubicBezTo>
                  <a:cubicBezTo>
                    <a:pt x="24146" y="12074"/>
                    <a:pt x="23542" y="12074"/>
                    <a:pt x="23240" y="12074"/>
                  </a:cubicBezTo>
                  <a:close/>
                  <a:moveTo>
                    <a:pt x="258357" y="276795"/>
                  </a:moveTo>
                  <a:cubicBezTo>
                    <a:pt x="258357" y="276795"/>
                    <a:pt x="258357" y="276795"/>
                    <a:pt x="258357" y="276795"/>
                  </a:cubicBezTo>
                  <a:cubicBezTo>
                    <a:pt x="258357" y="276795"/>
                    <a:pt x="258357" y="276795"/>
                    <a:pt x="258357" y="276795"/>
                  </a:cubicBezTo>
                  <a:cubicBezTo>
                    <a:pt x="258357" y="276795"/>
                    <a:pt x="258357" y="276795"/>
                    <a:pt x="258357" y="276795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A185CF97-CFDE-A243-911F-4393E906118A}"/>
                </a:ext>
              </a:extLst>
            </p:cNvPr>
            <p:cNvSpPr/>
            <p:nvPr/>
          </p:nvSpPr>
          <p:spPr>
            <a:xfrm>
              <a:off x="10671601" y="5944606"/>
              <a:ext cx="286875" cy="286152"/>
            </a:xfrm>
            <a:custGeom>
              <a:avLst/>
              <a:gdLst>
                <a:gd name="connsiteX0" fmla="*/ 260519 w 286875"/>
                <a:gd name="connsiteY0" fmla="*/ 125871 h 286152"/>
                <a:gd name="connsiteX1" fmla="*/ 212529 w 286875"/>
                <a:gd name="connsiteY1" fmla="*/ 59162 h 286152"/>
                <a:gd name="connsiteX2" fmla="*/ 29325 w 286875"/>
                <a:gd name="connsiteY2" fmla="*/ 0 h 286152"/>
                <a:gd name="connsiteX3" fmla="*/ 27212 w 286875"/>
                <a:gd name="connsiteY3" fmla="*/ 0 h 286152"/>
                <a:gd name="connsiteX4" fmla="*/ 48 w 286875"/>
                <a:gd name="connsiteY4" fmla="*/ 29581 h 286152"/>
                <a:gd name="connsiteX5" fmla="*/ 10009 w 286875"/>
                <a:gd name="connsiteY5" fmla="*/ 108967 h 286152"/>
                <a:gd name="connsiteX6" fmla="*/ 175104 w 286875"/>
                <a:gd name="connsiteY6" fmla="*/ 276493 h 286152"/>
                <a:gd name="connsiteX7" fmla="*/ 175104 w 286875"/>
                <a:gd name="connsiteY7" fmla="*/ 276493 h 286152"/>
                <a:gd name="connsiteX8" fmla="*/ 175104 w 286875"/>
                <a:gd name="connsiteY8" fmla="*/ 276493 h 286152"/>
                <a:gd name="connsiteX9" fmla="*/ 239995 w 286875"/>
                <a:gd name="connsiteY9" fmla="*/ 285851 h 286152"/>
                <a:gd name="connsiteX10" fmla="*/ 252068 w 286875"/>
                <a:gd name="connsiteY10" fmla="*/ 286152 h 286152"/>
                <a:gd name="connsiteX11" fmla="*/ 279533 w 286875"/>
                <a:gd name="connsiteY11" fmla="*/ 277700 h 286152"/>
                <a:gd name="connsiteX12" fmla="*/ 286475 w 286875"/>
                <a:gd name="connsiteY12" fmla="*/ 239668 h 286152"/>
                <a:gd name="connsiteX13" fmla="*/ 260519 w 286875"/>
                <a:gd name="connsiteY13" fmla="*/ 125871 h 286152"/>
                <a:gd name="connsiteX14" fmla="*/ 26609 w 286875"/>
                <a:gd name="connsiteY14" fmla="*/ 11772 h 286152"/>
                <a:gd name="connsiteX15" fmla="*/ 26609 w 286875"/>
                <a:gd name="connsiteY15" fmla="*/ 11772 h 286152"/>
                <a:gd name="connsiteX16" fmla="*/ 28721 w 286875"/>
                <a:gd name="connsiteY16" fmla="*/ 11772 h 286152"/>
                <a:gd name="connsiteX17" fmla="*/ 26609 w 286875"/>
                <a:gd name="connsiteY17" fmla="*/ 11772 h 286152"/>
                <a:gd name="connsiteX18" fmla="*/ 252068 w 286875"/>
                <a:gd name="connsiteY18" fmla="*/ 273777 h 286152"/>
                <a:gd name="connsiteX19" fmla="*/ 251766 w 286875"/>
                <a:gd name="connsiteY19" fmla="*/ 273777 h 286152"/>
                <a:gd name="connsiteX20" fmla="*/ 252369 w 286875"/>
                <a:gd name="connsiteY20" fmla="*/ 273777 h 286152"/>
                <a:gd name="connsiteX21" fmla="*/ 252068 w 286875"/>
                <a:gd name="connsiteY21" fmla="*/ 273777 h 2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875" h="286152">
                  <a:moveTo>
                    <a:pt x="260519" y="125871"/>
                  </a:moveTo>
                  <a:cubicBezTo>
                    <a:pt x="248144" y="97497"/>
                    <a:pt x="232449" y="75462"/>
                    <a:pt x="212529" y="59162"/>
                  </a:cubicBezTo>
                  <a:cubicBezTo>
                    <a:pt x="165747" y="19922"/>
                    <a:pt x="105685" y="604"/>
                    <a:pt x="29325" y="0"/>
                  </a:cubicBezTo>
                  <a:cubicBezTo>
                    <a:pt x="28721" y="0"/>
                    <a:pt x="28118" y="0"/>
                    <a:pt x="27212" y="0"/>
                  </a:cubicBezTo>
                  <a:cubicBezTo>
                    <a:pt x="2765" y="0"/>
                    <a:pt x="350" y="14791"/>
                    <a:pt x="48" y="29581"/>
                  </a:cubicBezTo>
                  <a:cubicBezTo>
                    <a:pt x="-555" y="58257"/>
                    <a:pt x="4576" y="85725"/>
                    <a:pt x="10009" y="108967"/>
                  </a:cubicBezTo>
                  <a:cubicBezTo>
                    <a:pt x="30230" y="198616"/>
                    <a:pt x="85765" y="254760"/>
                    <a:pt x="175104" y="276493"/>
                  </a:cubicBezTo>
                  <a:lnTo>
                    <a:pt x="175104" y="276493"/>
                  </a:lnTo>
                  <a:lnTo>
                    <a:pt x="175104" y="276493"/>
                  </a:lnTo>
                  <a:cubicBezTo>
                    <a:pt x="192609" y="280417"/>
                    <a:pt x="215547" y="284643"/>
                    <a:pt x="239995" y="285851"/>
                  </a:cubicBezTo>
                  <a:cubicBezTo>
                    <a:pt x="245126" y="286152"/>
                    <a:pt x="249049" y="286152"/>
                    <a:pt x="252068" y="286152"/>
                  </a:cubicBezTo>
                  <a:cubicBezTo>
                    <a:pt x="261424" y="286152"/>
                    <a:pt x="272289" y="285549"/>
                    <a:pt x="279533" y="277700"/>
                  </a:cubicBezTo>
                  <a:cubicBezTo>
                    <a:pt x="287380" y="269249"/>
                    <a:pt x="287380" y="257175"/>
                    <a:pt x="286475" y="239668"/>
                  </a:cubicBezTo>
                  <a:cubicBezTo>
                    <a:pt x="284362" y="200428"/>
                    <a:pt x="275610" y="162093"/>
                    <a:pt x="260519" y="125871"/>
                  </a:cubicBezTo>
                  <a:close/>
                  <a:moveTo>
                    <a:pt x="26609" y="11772"/>
                  </a:moveTo>
                  <a:cubicBezTo>
                    <a:pt x="26910" y="11772"/>
                    <a:pt x="26910" y="11772"/>
                    <a:pt x="26609" y="11772"/>
                  </a:cubicBezTo>
                  <a:cubicBezTo>
                    <a:pt x="27514" y="11772"/>
                    <a:pt x="28118" y="11772"/>
                    <a:pt x="28721" y="11772"/>
                  </a:cubicBezTo>
                  <a:cubicBezTo>
                    <a:pt x="28118" y="11772"/>
                    <a:pt x="27514" y="11772"/>
                    <a:pt x="26609" y="11772"/>
                  </a:cubicBezTo>
                  <a:close/>
                  <a:moveTo>
                    <a:pt x="252068" y="273777"/>
                  </a:moveTo>
                  <a:cubicBezTo>
                    <a:pt x="252068" y="273777"/>
                    <a:pt x="251766" y="273777"/>
                    <a:pt x="251766" y="273777"/>
                  </a:cubicBezTo>
                  <a:cubicBezTo>
                    <a:pt x="252068" y="273777"/>
                    <a:pt x="252068" y="273777"/>
                    <a:pt x="252369" y="273777"/>
                  </a:cubicBezTo>
                  <a:cubicBezTo>
                    <a:pt x="252369" y="273777"/>
                    <a:pt x="252369" y="273777"/>
                    <a:pt x="252068" y="273777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2F582D3A-188C-8041-A748-8E58B8CFE88E}"/>
                </a:ext>
              </a:extLst>
            </p:cNvPr>
            <p:cNvSpPr/>
            <p:nvPr/>
          </p:nvSpPr>
          <p:spPr>
            <a:xfrm>
              <a:off x="10671875" y="6261245"/>
              <a:ext cx="286864" cy="286756"/>
            </a:xfrm>
            <a:custGeom>
              <a:avLst/>
              <a:gdLst>
                <a:gd name="connsiteX0" fmla="*/ 252096 w 286864"/>
                <a:gd name="connsiteY0" fmla="*/ 0 h 286756"/>
                <a:gd name="connsiteX1" fmla="*/ 246663 w 286864"/>
                <a:gd name="connsiteY1" fmla="*/ 0 h 286756"/>
                <a:gd name="connsiteX2" fmla="*/ 170001 w 286864"/>
                <a:gd name="connsiteY2" fmla="*/ 11470 h 286756"/>
                <a:gd name="connsiteX3" fmla="*/ 40822 w 286864"/>
                <a:gd name="connsiteY3" fmla="*/ 101119 h 286756"/>
                <a:gd name="connsiteX4" fmla="*/ 77 w 286864"/>
                <a:gd name="connsiteY4" fmla="*/ 254459 h 286756"/>
                <a:gd name="connsiteX5" fmla="*/ 6415 w 286864"/>
                <a:gd name="connsiteY5" fmla="*/ 279814 h 286756"/>
                <a:gd name="connsiteX6" fmla="*/ 29051 w 286864"/>
                <a:gd name="connsiteY6" fmla="*/ 286756 h 286756"/>
                <a:gd name="connsiteX7" fmla="*/ 31768 w 286864"/>
                <a:gd name="connsiteY7" fmla="*/ 286756 h 286756"/>
                <a:gd name="connsiteX8" fmla="*/ 151288 w 286864"/>
                <a:gd name="connsiteY8" fmla="*/ 263815 h 286756"/>
                <a:gd name="connsiteX9" fmla="*/ 234590 w 286864"/>
                <a:gd name="connsiteY9" fmla="*/ 203748 h 286756"/>
                <a:gd name="connsiteX10" fmla="*/ 286805 w 286864"/>
                <a:gd name="connsiteY10" fmla="*/ 49805 h 286756"/>
                <a:gd name="connsiteX11" fmla="*/ 286805 w 286864"/>
                <a:gd name="connsiteY11" fmla="*/ 49201 h 286756"/>
                <a:gd name="connsiteX12" fmla="*/ 286805 w 286864"/>
                <a:gd name="connsiteY12" fmla="*/ 48597 h 286756"/>
                <a:gd name="connsiteX13" fmla="*/ 286805 w 286864"/>
                <a:gd name="connsiteY13" fmla="*/ 38637 h 286756"/>
                <a:gd name="connsiteX14" fmla="*/ 279260 w 286864"/>
                <a:gd name="connsiteY14" fmla="*/ 7546 h 286756"/>
                <a:gd name="connsiteX15" fmla="*/ 252096 w 286864"/>
                <a:gd name="connsiteY15" fmla="*/ 0 h 286756"/>
                <a:gd name="connsiteX16" fmla="*/ 29051 w 286864"/>
                <a:gd name="connsiteY16" fmla="*/ 274682 h 286756"/>
                <a:gd name="connsiteX17" fmla="*/ 29051 w 286864"/>
                <a:gd name="connsiteY17" fmla="*/ 274682 h 286756"/>
                <a:gd name="connsiteX18" fmla="*/ 31466 w 286864"/>
                <a:gd name="connsiteY18" fmla="*/ 274682 h 286756"/>
                <a:gd name="connsiteX19" fmla="*/ 29051 w 286864"/>
                <a:gd name="connsiteY19" fmla="*/ 274682 h 286756"/>
                <a:gd name="connsiteX20" fmla="*/ 251492 w 286864"/>
                <a:gd name="connsiteY20" fmla="*/ 12074 h 286756"/>
                <a:gd name="connsiteX21" fmla="*/ 252096 w 286864"/>
                <a:gd name="connsiteY21" fmla="*/ 12074 h 286756"/>
                <a:gd name="connsiteX22" fmla="*/ 253907 w 286864"/>
                <a:gd name="connsiteY22" fmla="*/ 12074 h 286756"/>
                <a:gd name="connsiteX23" fmla="*/ 251492 w 286864"/>
                <a:gd name="connsiteY23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864" h="286756">
                  <a:moveTo>
                    <a:pt x="252096" y="0"/>
                  </a:moveTo>
                  <a:cubicBezTo>
                    <a:pt x="250285" y="0"/>
                    <a:pt x="248474" y="0"/>
                    <a:pt x="246663" y="0"/>
                  </a:cubicBezTo>
                  <a:cubicBezTo>
                    <a:pt x="221612" y="906"/>
                    <a:pt x="195656" y="4829"/>
                    <a:pt x="170001" y="11470"/>
                  </a:cubicBezTo>
                  <a:cubicBezTo>
                    <a:pt x="110542" y="27166"/>
                    <a:pt x="68288" y="56446"/>
                    <a:pt x="40822" y="101119"/>
                  </a:cubicBezTo>
                  <a:cubicBezTo>
                    <a:pt x="15168" y="142472"/>
                    <a:pt x="2190" y="191372"/>
                    <a:pt x="77" y="254459"/>
                  </a:cubicBezTo>
                  <a:cubicBezTo>
                    <a:pt x="-225" y="263514"/>
                    <a:pt x="77" y="273173"/>
                    <a:pt x="6415" y="279814"/>
                  </a:cubicBezTo>
                  <a:cubicBezTo>
                    <a:pt x="12451" y="286153"/>
                    <a:pt x="21204" y="286756"/>
                    <a:pt x="29051" y="286756"/>
                  </a:cubicBezTo>
                  <a:cubicBezTo>
                    <a:pt x="29957" y="286756"/>
                    <a:pt x="30862" y="286756"/>
                    <a:pt x="31768" y="286756"/>
                  </a:cubicBezTo>
                  <a:cubicBezTo>
                    <a:pt x="74324" y="286756"/>
                    <a:pt x="114466" y="278908"/>
                    <a:pt x="151288" y="263815"/>
                  </a:cubicBezTo>
                  <a:cubicBezTo>
                    <a:pt x="188412" y="248723"/>
                    <a:pt x="214670" y="229405"/>
                    <a:pt x="234590" y="203748"/>
                  </a:cubicBezTo>
                  <a:cubicBezTo>
                    <a:pt x="271412" y="155150"/>
                    <a:pt x="281674" y="98704"/>
                    <a:pt x="286805" y="49805"/>
                  </a:cubicBezTo>
                  <a:lnTo>
                    <a:pt x="286805" y="49201"/>
                  </a:lnTo>
                  <a:lnTo>
                    <a:pt x="286805" y="48597"/>
                  </a:lnTo>
                  <a:lnTo>
                    <a:pt x="286805" y="38637"/>
                  </a:lnTo>
                  <a:cubicBezTo>
                    <a:pt x="287107" y="26261"/>
                    <a:pt x="286503" y="15092"/>
                    <a:pt x="279260" y="7546"/>
                  </a:cubicBezTo>
                  <a:cubicBezTo>
                    <a:pt x="271714" y="604"/>
                    <a:pt x="261452" y="0"/>
                    <a:pt x="252096" y="0"/>
                  </a:cubicBezTo>
                  <a:close/>
                  <a:moveTo>
                    <a:pt x="29051" y="274682"/>
                  </a:moveTo>
                  <a:cubicBezTo>
                    <a:pt x="28750" y="274682"/>
                    <a:pt x="28750" y="274682"/>
                    <a:pt x="29051" y="274682"/>
                  </a:cubicBezTo>
                  <a:cubicBezTo>
                    <a:pt x="29655" y="274682"/>
                    <a:pt x="30560" y="274682"/>
                    <a:pt x="31466" y="274682"/>
                  </a:cubicBezTo>
                  <a:cubicBezTo>
                    <a:pt x="30560" y="274682"/>
                    <a:pt x="29655" y="274682"/>
                    <a:pt x="29051" y="274682"/>
                  </a:cubicBezTo>
                  <a:close/>
                  <a:moveTo>
                    <a:pt x="251492" y="12074"/>
                  </a:moveTo>
                  <a:cubicBezTo>
                    <a:pt x="251794" y="12074"/>
                    <a:pt x="251794" y="12074"/>
                    <a:pt x="252096" y="12074"/>
                  </a:cubicBezTo>
                  <a:cubicBezTo>
                    <a:pt x="252700" y="12074"/>
                    <a:pt x="253303" y="12074"/>
                    <a:pt x="253907" y="12074"/>
                  </a:cubicBezTo>
                  <a:cubicBezTo>
                    <a:pt x="253001" y="12074"/>
                    <a:pt x="252398" y="12074"/>
                    <a:pt x="25149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B2CD341D-A42F-AA4D-958A-D82A6D090FF6}"/>
                </a:ext>
              </a:extLst>
            </p:cNvPr>
            <p:cNvSpPr/>
            <p:nvPr/>
          </p:nvSpPr>
          <p:spPr>
            <a:xfrm>
              <a:off x="10677582" y="1878101"/>
              <a:ext cx="289209" cy="287057"/>
            </a:xfrm>
            <a:custGeom>
              <a:avLst/>
              <a:gdLst>
                <a:gd name="connsiteX0" fmla="*/ 262385 w 289209"/>
                <a:gd name="connsiteY0" fmla="*/ 0 h 287057"/>
                <a:gd name="connsiteX1" fmla="*/ 262385 w 289209"/>
                <a:gd name="connsiteY1" fmla="*/ 0 h 287057"/>
                <a:gd name="connsiteX2" fmla="*/ 262385 w 289209"/>
                <a:gd name="connsiteY2" fmla="*/ 0 h 287057"/>
                <a:gd name="connsiteX3" fmla="*/ 258160 w 289209"/>
                <a:gd name="connsiteY3" fmla="*/ 0 h 287057"/>
                <a:gd name="connsiteX4" fmla="*/ 251218 w 289209"/>
                <a:gd name="connsiteY4" fmla="*/ 302 h 287057"/>
                <a:gd name="connsiteX5" fmla="*/ 245483 w 289209"/>
                <a:gd name="connsiteY5" fmla="*/ 604 h 287057"/>
                <a:gd name="connsiteX6" fmla="*/ 245181 w 289209"/>
                <a:gd name="connsiteY6" fmla="*/ 604 h 287057"/>
                <a:gd name="connsiteX7" fmla="*/ 244879 w 289209"/>
                <a:gd name="connsiteY7" fmla="*/ 604 h 287057"/>
                <a:gd name="connsiteX8" fmla="*/ 159767 w 289209"/>
                <a:gd name="connsiteY8" fmla="*/ 15394 h 287057"/>
                <a:gd name="connsiteX9" fmla="*/ 28173 w 289209"/>
                <a:gd name="connsiteY9" fmla="*/ 126474 h 287057"/>
                <a:gd name="connsiteX10" fmla="*/ 104 w 289209"/>
                <a:gd name="connsiteY10" fmla="*/ 260495 h 287057"/>
                <a:gd name="connsiteX11" fmla="*/ 5235 w 289209"/>
                <a:gd name="connsiteY11" fmla="*/ 279814 h 287057"/>
                <a:gd name="connsiteX12" fmla="*/ 28173 w 289209"/>
                <a:gd name="connsiteY12" fmla="*/ 287058 h 287057"/>
                <a:gd name="connsiteX13" fmla="*/ 30286 w 289209"/>
                <a:gd name="connsiteY13" fmla="*/ 287058 h 287057"/>
                <a:gd name="connsiteX14" fmla="*/ 143167 w 289209"/>
                <a:gd name="connsiteY14" fmla="*/ 267438 h 287057"/>
                <a:gd name="connsiteX15" fmla="*/ 263894 w 289209"/>
                <a:gd name="connsiteY15" fmla="*/ 153641 h 287057"/>
                <a:gd name="connsiteX16" fmla="*/ 288945 w 289209"/>
                <a:gd name="connsiteY16" fmla="*/ 30487 h 287057"/>
                <a:gd name="connsiteX17" fmla="*/ 284116 w 289209"/>
                <a:gd name="connsiteY17" fmla="*/ 8753 h 287057"/>
                <a:gd name="connsiteX18" fmla="*/ 262385 w 289209"/>
                <a:gd name="connsiteY18" fmla="*/ 0 h 287057"/>
                <a:gd name="connsiteX19" fmla="*/ 27871 w 289209"/>
                <a:gd name="connsiteY19" fmla="*/ 274682 h 287057"/>
                <a:gd name="connsiteX20" fmla="*/ 27871 w 289209"/>
                <a:gd name="connsiteY20" fmla="*/ 274682 h 287057"/>
                <a:gd name="connsiteX21" fmla="*/ 29984 w 289209"/>
                <a:gd name="connsiteY21" fmla="*/ 274682 h 287057"/>
                <a:gd name="connsiteX22" fmla="*/ 27871 w 289209"/>
                <a:gd name="connsiteY22" fmla="*/ 274682 h 287057"/>
                <a:gd name="connsiteX23" fmla="*/ 257858 w 289209"/>
                <a:gd name="connsiteY23" fmla="*/ 12074 h 287057"/>
                <a:gd name="connsiteX24" fmla="*/ 258160 w 289209"/>
                <a:gd name="connsiteY24" fmla="*/ 12074 h 287057"/>
                <a:gd name="connsiteX25" fmla="*/ 261480 w 289209"/>
                <a:gd name="connsiteY25" fmla="*/ 12074 h 287057"/>
                <a:gd name="connsiteX26" fmla="*/ 257858 w 289209"/>
                <a:gd name="connsiteY26" fmla="*/ 1207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9209" h="287057">
                  <a:moveTo>
                    <a:pt x="262385" y="0"/>
                  </a:moveTo>
                  <a:lnTo>
                    <a:pt x="262385" y="0"/>
                  </a:lnTo>
                  <a:lnTo>
                    <a:pt x="262385" y="0"/>
                  </a:lnTo>
                  <a:cubicBezTo>
                    <a:pt x="260876" y="0"/>
                    <a:pt x="259669" y="0"/>
                    <a:pt x="258160" y="0"/>
                  </a:cubicBezTo>
                  <a:cubicBezTo>
                    <a:pt x="255745" y="0"/>
                    <a:pt x="253331" y="0"/>
                    <a:pt x="251218" y="302"/>
                  </a:cubicBezTo>
                  <a:cubicBezTo>
                    <a:pt x="249105" y="302"/>
                    <a:pt x="247294" y="604"/>
                    <a:pt x="245483" y="604"/>
                  </a:cubicBezTo>
                  <a:lnTo>
                    <a:pt x="245181" y="604"/>
                  </a:lnTo>
                  <a:lnTo>
                    <a:pt x="244879" y="604"/>
                  </a:lnTo>
                  <a:cubicBezTo>
                    <a:pt x="217112" y="1811"/>
                    <a:pt x="189345" y="6641"/>
                    <a:pt x="159767" y="15394"/>
                  </a:cubicBezTo>
                  <a:cubicBezTo>
                    <a:pt x="95781" y="34713"/>
                    <a:pt x="52621" y="70934"/>
                    <a:pt x="28173" y="126474"/>
                  </a:cubicBezTo>
                  <a:cubicBezTo>
                    <a:pt x="10064" y="167526"/>
                    <a:pt x="3726" y="209785"/>
                    <a:pt x="104" y="260495"/>
                  </a:cubicBezTo>
                  <a:cubicBezTo>
                    <a:pt x="-198" y="265929"/>
                    <a:pt x="-198" y="273777"/>
                    <a:pt x="5235" y="279814"/>
                  </a:cubicBezTo>
                  <a:cubicBezTo>
                    <a:pt x="11271" y="286152"/>
                    <a:pt x="20024" y="287058"/>
                    <a:pt x="28173" y="287058"/>
                  </a:cubicBezTo>
                  <a:cubicBezTo>
                    <a:pt x="28777" y="287058"/>
                    <a:pt x="29683" y="287058"/>
                    <a:pt x="30286" y="287058"/>
                  </a:cubicBezTo>
                  <a:cubicBezTo>
                    <a:pt x="68013" y="287058"/>
                    <a:pt x="105741" y="280417"/>
                    <a:pt x="143167" y="267438"/>
                  </a:cubicBezTo>
                  <a:cubicBezTo>
                    <a:pt x="200512" y="247516"/>
                    <a:pt x="240956" y="209181"/>
                    <a:pt x="263894" y="153641"/>
                  </a:cubicBezTo>
                  <a:cubicBezTo>
                    <a:pt x="280193" y="113495"/>
                    <a:pt x="285625" y="70632"/>
                    <a:pt x="288945" y="30487"/>
                  </a:cubicBezTo>
                  <a:cubicBezTo>
                    <a:pt x="289549" y="23846"/>
                    <a:pt x="289549" y="15394"/>
                    <a:pt x="284116" y="8753"/>
                  </a:cubicBezTo>
                  <a:cubicBezTo>
                    <a:pt x="278080" y="2113"/>
                    <a:pt x="269629" y="604"/>
                    <a:pt x="262385" y="0"/>
                  </a:cubicBezTo>
                  <a:close/>
                  <a:moveTo>
                    <a:pt x="27871" y="274682"/>
                  </a:moveTo>
                  <a:cubicBezTo>
                    <a:pt x="27871" y="274682"/>
                    <a:pt x="27570" y="274682"/>
                    <a:pt x="27871" y="274682"/>
                  </a:cubicBezTo>
                  <a:cubicBezTo>
                    <a:pt x="28475" y="274682"/>
                    <a:pt x="29079" y="274682"/>
                    <a:pt x="29984" y="274682"/>
                  </a:cubicBezTo>
                  <a:cubicBezTo>
                    <a:pt x="29079" y="274682"/>
                    <a:pt x="28475" y="274682"/>
                    <a:pt x="27871" y="274682"/>
                  </a:cubicBezTo>
                  <a:close/>
                  <a:moveTo>
                    <a:pt x="257858" y="12074"/>
                  </a:moveTo>
                  <a:cubicBezTo>
                    <a:pt x="257858" y="12074"/>
                    <a:pt x="258160" y="12074"/>
                    <a:pt x="258160" y="12074"/>
                  </a:cubicBezTo>
                  <a:cubicBezTo>
                    <a:pt x="259367" y="12074"/>
                    <a:pt x="260272" y="12074"/>
                    <a:pt x="261480" y="12074"/>
                  </a:cubicBezTo>
                  <a:cubicBezTo>
                    <a:pt x="260272" y="12074"/>
                    <a:pt x="259065" y="12074"/>
                    <a:pt x="257858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4F83EA3D-B431-224F-B04C-40763DC8C256}"/>
                </a:ext>
              </a:extLst>
            </p:cNvPr>
            <p:cNvSpPr/>
            <p:nvPr/>
          </p:nvSpPr>
          <p:spPr>
            <a:xfrm>
              <a:off x="10678550" y="5316459"/>
              <a:ext cx="288412" cy="286756"/>
            </a:xfrm>
            <a:custGeom>
              <a:avLst/>
              <a:gdLst>
                <a:gd name="connsiteX0" fmla="*/ 261417 w 288412"/>
                <a:gd name="connsiteY0" fmla="*/ 0 h 286756"/>
                <a:gd name="connsiteX1" fmla="*/ 255381 w 288412"/>
                <a:gd name="connsiteY1" fmla="*/ 302 h 286756"/>
                <a:gd name="connsiteX2" fmla="*/ 123486 w 288412"/>
                <a:gd name="connsiteY2" fmla="*/ 29279 h 286756"/>
                <a:gd name="connsiteX3" fmla="*/ 44711 w 288412"/>
                <a:gd name="connsiteY3" fmla="*/ 95082 h 286756"/>
                <a:gd name="connsiteX4" fmla="*/ 1551 w 288412"/>
                <a:gd name="connsiteY4" fmla="*/ 238158 h 286756"/>
                <a:gd name="connsiteX5" fmla="*/ 1249 w 288412"/>
                <a:gd name="connsiteY5" fmla="*/ 243592 h 286756"/>
                <a:gd name="connsiteX6" fmla="*/ 947 w 288412"/>
                <a:gd name="connsiteY6" fmla="*/ 249025 h 286756"/>
                <a:gd name="connsiteX7" fmla="*/ 5173 w 288412"/>
                <a:gd name="connsiteY7" fmla="*/ 278606 h 286756"/>
                <a:gd name="connsiteX8" fmla="*/ 34751 w 288412"/>
                <a:gd name="connsiteY8" fmla="*/ 286756 h 286756"/>
                <a:gd name="connsiteX9" fmla="*/ 40485 w 288412"/>
                <a:gd name="connsiteY9" fmla="*/ 286756 h 286756"/>
                <a:gd name="connsiteX10" fmla="*/ 118657 w 288412"/>
                <a:gd name="connsiteY10" fmla="*/ 275889 h 286756"/>
                <a:gd name="connsiteX11" fmla="*/ 272283 w 288412"/>
                <a:gd name="connsiteY11" fmla="*/ 128889 h 286756"/>
                <a:gd name="connsiteX12" fmla="*/ 286770 w 288412"/>
                <a:gd name="connsiteY12" fmla="*/ 42259 h 286756"/>
                <a:gd name="connsiteX13" fmla="*/ 287977 w 288412"/>
                <a:gd name="connsiteY13" fmla="*/ 30788 h 286756"/>
                <a:gd name="connsiteX14" fmla="*/ 282846 w 288412"/>
                <a:gd name="connsiteY14" fmla="*/ 7546 h 286756"/>
                <a:gd name="connsiteX15" fmla="*/ 261417 w 288412"/>
                <a:gd name="connsiteY15" fmla="*/ 0 h 286756"/>
                <a:gd name="connsiteX16" fmla="*/ 39882 w 288412"/>
                <a:gd name="connsiteY16" fmla="*/ 274682 h 286756"/>
                <a:gd name="connsiteX17" fmla="*/ 34449 w 288412"/>
                <a:gd name="connsiteY17" fmla="*/ 274682 h 286756"/>
                <a:gd name="connsiteX18" fmla="*/ 42598 w 288412"/>
                <a:gd name="connsiteY18" fmla="*/ 274682 h 286756"/>
                <a:gd name="connsiteX19" fmla="*/ 39882 w 288412"/>
                <a:gd name="connsiteY19" fmla="*/ 274682 h 286756"/>
                <a:gd name="connsiteX20" fmla="*/ 259908 w 288412"/>
                <a:gd name="connsiteY20" fmla="*/ 12376 h 286756"/>
                <a:gd name="connsiteX21" fmla="*/ 261417 w 288412"/>
                <a:gd name="connsiteY21" fmla="*/ 12376 h 286756"/>
                <a:gd name="connsiteX22" fmla="*/ 261719 w 288412"/>
                <a:gd name="connsiteY22" fmla="*/ 12376 h 286756"/>
                <a:gd name="connsiteX23" fmla="*/ 259908 w 288412"/>
                <a:gd name="connsiteY23" fmla="*/ 12376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8412" h="286756">
                  <a:moveTo>
                    <a:pt x="261417" y="0"/>
                  </a:moveTo>
                  <a:cubicBezTo>
                    <a:pt x="259606" y="0"/>
                    <a:pt x="257795" y="0"/>
                    <a:pt x="255381" y="302"/>
                  </a:cubicBezTo>
                  <a:cubicBezTo>
                    <a:pt x="215239" y="2716"/>
                    <a:pt x="168155" y="8150"/>
                    <a:pt x="123486" y="29279"/>
                  </a:cubicBezTo>
                  <a:cubicBezTo>
                    <a:pt x="88475" y="45881"/>
                    <a:pt x="62820" y="67312"/>
                    <a:pt x="44711" y="95082"/>
                  </a:cubicBezTo>
                  <a:cubicBezTo>
                    <a:pt x="18754" y="134323"/>
                    <a:pt x="4569" y="181411"/>
                    <a:pt x="1551" y="238158"/>
                  </a:cubicBezTo>
                  <a:cubicBezTo>
                    <a:pt x="1551" y="239970"/>
                    <a:pt x="1249" y="241781"/>
                    <a:pt x="1249" y="243592"/>
                  </a:cubicBezTo>
                  <a:cubicBezTo>
                    <a:pt x="1249" y="245403"/>
                    <a:pt x="947" y="247214"/>
                    <a:pt x="947" y="249025"/>
                  </a:cubicBezTo>
                  <a:cubicBezTo>
                    <a:pt x="-260" y="261401"/>
                    <a:pt x="-1467" y="271362"/>
                    <a:pt x="5173" y="278606"/>
                  </a:cubicBezTo>
                  <a:cubicBezTo>
                    <a:pt x="11812" y="286152"/>
                    <a:pt x="21773" y="286454"/>
                    <a:pt x="34751" y="286756"/>
                  </a:cubicBezTo>
                  <a:cubicBezTo>
                    <a:pt x="36864" y="286756"/>
                    <a:pt x="38674" y="286756"/>
                    <a:pt x="40485" y="286756"/>
                  </a:cubicBezTo>
                  <a:cubicBezTo>
                    <a:pt x="65838" y="286756"/>
                    <a:pt x="91191" y="283134"/>
                    <a:pt x="118657" y="275889"/>
                  </a:cubicBezTo>
                  <a:cubicBezTo>
                    <a:pt x="197431" y="255364"/>
                    <a:pt x="249043" y="205861"/>
                    <a:pt x="272283" y="128889"/>
                  </a:cubicBezTo>
                  <a:cubicBezTo>
                    <a:pt x="280734" y="100214"/>
                    <a:pt x="283752" y="70632"/>
                    <a:pt x="286770" y="42259"/>
                  </a:cubicBezTo>
                  <a:cubicBezTo>
                    <a:pt x="287072" y="38335"/>
                    <a:pt x="287675" y="34713"/>
                    <a:pt x="287977" y="30788"/>
                  </a:cubicBezTo>
                  <a:cubicBezTo>
                    <a:pt x="288883" y="23544"/>
                    <a:pt x="288883" y="14187"/>
                    <a:pt x="282846" y="7546"/>
                  </a:cubicBezTo>
                  <a:cubicBezTo>
                    <a:pt x="275904" y="905"/>
                    <a:pt x="267152" y="0"/>
                    <a:pt x="261417" y="0"/>
                  </a:cubicBezTo>
                  <a:close/>
                  <a:moveTo>
                    <a:pt x="39882" y="274682"/>
                  </a:moveTo>
                  <a:cubicBezTo>
                    <a:pt x="38071" y="274682"/>
                    <a:pt x="36260" y="274682"/>
                    <a:pt x="34449" y="274682"/>
                  </a:cubicBezTo>
                  <a:cubicBezTo>
                    <a:pt x="37165" y="274682"/>
                    <a:pt x="39882" y="274682"/>
                    <a:pt x="42598" y="274682"/>
                  </a:cubicBezTo>
                  <a:cubicBezTo>
                    <a:pt x="41693" y="274682"/>
                    <a:pt x="40787" y="274682"/>
                    <a:pt x="39882" y="274682"/>
                  </a:cubicBezTo>
                  <a:close/>
                  <a:moveTo>
                    <a:pt x="259908" y="12376"/>
                  </a:moveTo>
                  <a:cubicBezTo>
                    <a:pt x="260512" y="12376"/>
                    <a:pt x="260813" y="12376"/>
                    <a:pt x="261417" y="12376"/>
                  </a:cubicBezTo>
                  <a:cubicBezTo>
                    <a:pt x="261417" y="12376"/>
                    <a:pt x="261719" y="12376"/>
                    <a:pt x="261719" y="12376"/>
                  </a:cubicBezTo>
                  <a:cubicBezTo>
                    <a:pt x="261115" y="12074"/>
                    <a:pt x="260512" y="12074"/>
                    <a:pt x="259908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45B1E4-AF06-5645-8868-029C78E79E3B}"/>
                </a:ext>
              </a:extLst>
            </p:cNvPr>
            <p:cNvSpPr/>
            <p:nvPr/>
          </p:nvSpPr>
          <p:spPr>
            <a:xfrm>
              <a:off x="10677188" y="5635211"/>
              <a:ext cx="288994" cy="285850"/>
            </a:xfrm>
            <a:custGeom>
              <a:avLst/>
              <a:gdLst>
                <a:gd name="connsiteX0" fmla="*/ 260364 w 288994"/>
                <a:gd name="connsiteY0" fmla="*/ 0 h 285850"/>
                <a:gd name="connsiteX1" fmla="*/ 258252 w 288994"/>
                <a:gd name="connsiteY1" fmla="*/ 0 h 285850"/>
                <a:gd name="connsiteX2" fmla="*/ 130280 w 288994"/>
                <a:gd name="connsiteY2" fmla="*/ 25959 h 285850"/>
                <a:gd name="connsiteX3" fmla="*/ 19211 w 288994"/>
                <a:gd name="connsiteY3" fmla="*/ 148811 h 285850"/>
                <a:gd name="connsiteX4" fmla="*/ 2007 w 288994"/>
                <a:gd name="connsiteY4" fmla="*/ 239970 h 285850"/>
                <a:gd name="connsiteX5" fmla="*/ 1404 w 288994"/>
                <a:gd name="connsiteY5" fmla="*/ 244799 h 285850"/>
                <a:gd name="connsiteX6" fmla="*/ 5327 w 288994"/>
                <a:gd name="connsiteY6" fmla="*/ 276795 h 285850"/>
                <a:gd name="connsiteX7" fmla="*/ 40640 w 288994"/>
                <a:gd name="connsiteY7" fmla="*/ 285850 h 285850"/>
                <a:gd name="connsiteX8" fmla="*/ 50298 w 288994"/>
                <a:gd name="connsiteY8" fmla="*/ 285850 h 285850"/>
                <a:gd name="connsiteX9" fmla="*/ 50600 w 288994"/>
                <a:gd name="connsiteY9" fmla="*/ 285850 h 285850"/>
                <a:gd name="connsiteX10" fmla="*/ 50902 w 288994"/>
                <a:gd name="connsiteY10" fmla="*/ 285850 h 285850"/>
                <a:gd name="connsiteX11" fmla="*/ 145069 w 288994"/>
                <a:gd name="connsiteY11" fmla="*/ 266532 h 285850"/>
                <a:gd name="connsiteX12" fmla="*/ 265495 w 288994"/>
                <a:gd name="connsiteY12" fmla="*/ 149717 h 285850"/>
                <a:gd name="connsiteX13" fmla="*/ 288735 w 288994"/>
                <a:gd name="connsiteY13" fmla="*/ 28977 h 285850"/>
                <a:gd name="connsiteX14" fmla="*/ 283605 w 288994"/>
                <a:gd name="connsiteY14" fmla="*/ 7244 h 285850"/>
                <a:gd name="connsiteX15" fmla="*/ 260364 w 288994"/>
                <a:gd name="connsiteY15" fmla="*/ 0 h 285850"/>
                <a:gd name="connsiteX16" fmla="*/ 40640 w 288994"/>
                <a:gd name="connsiteY16" fmla="*/ 274078 h 285850"/>
                <a:gd name="connsiteX17" fmla="*/ 40036 w 288994"/>
                <a:gd name="connsiteY17" fmla="*/ 274078 h 285850"/>
                <a:gd name="connsiteX18" fmla="*/ 41545 w 288994"/>
                <a:gd name="connsiteY18" fmla="*/ 274078 h 285850"/>
                <a:gd name="connsiteX19" fmla="*/ 40640 w 288994"/>
                <a:gd name="connsiteY19" fmla="*/ 274078 h 285850"/>
                <a:gd name="connsiteX20" fmla="*/ 258553 w 288994"/>
                <a:gd name="connsiteY20" fmla="*/ 12074 h 285850"/>
                <a:gd name="connsiteX21" fmla="*/ 260666 w 288994"/>
                <a:gd name="connsiteY21" fmla="*/ 12074 h 285850"/>
                <a:gd name="connsiteX22" fmla="*/ 260968 w 288994"/>
                <a:gd name="connsiteY22" fmla="*/ 12074 h 285850"/>
                <a:gd name="connsiteX23" fmla="*/ 258553 w 288994"/>
                <a:gd name="connsiteY23" fmla="*/ 12074 h 2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8994" h="285850">
                  <a:moveTo>
                    <a:pt x="260364" y="0"/>
                  </a:moveTo>
                  <a:cubicBezTo>
                    <a:pt x="259761" y="0"/>
                    <a:pt x="258855" y="0"/>
                    <a:pt x="258252" y="0"/>
                  </a:cubicBezTo>
                  <a:cubicBezTo>
                    <a:pt x="209659" y="905"/>
                    <a:pt x="167706" y="9659"/>
                    <a:pt x="130280" y="25959"/>
                  </a:cubicBezTo>
                  <a:cubicBezTo>
                    <a:pt x="75349" y="50107"/>
                    <a:pt x="37924" y="91460"/>
                    <a:pt x="19211" y="148811"/>
                  </a:cubicBezTo>
                  <a:cubicBezTo>
                    <a:pt x="8949" y="180505"/>
                    <a:pt x="4724" y="212501"/>
                    <a:pt x="2007" y="239970"/>
                  </a:cubicBezTo>
                  <a:cubicBezTo>
                    <a:pt x="1705" y="241781"/>
                    <a:pt x="1705" y="243290"/>
                    <a:pt x="1404" y="244799"/>
                  </a:cubicBezTo>
                  <a:cubicBezTo>
                    <a:pt x="-408" y="258081"/>
                    <a:pt x="-1615" y="268645"/>
                    <a:pt x="5327" y="276795"/>
                  </a:cubicBezTo>
                  <a:cubicBezTo>
                    <a:pt x="11967" y="284341"/>
                    <a:pt x="22833" y="285850"/>
                    <a:pt x="40640" y="285850"/>
                  </a:cubicBezTo>
                  <a:cubicBezTo>
                    <a:pt x="43356" y="285850"/>
                    <a:pt x="46676" y="285850"/>
                    <a:pt x="50298" y="285850"/>
                  </a:cubicBezTo>
                  <a:lnTo>
                    <a:pt x="50600" y="285850"/>
                  </a:lnTo>
                  <a:lnTo>
                    <a:pt x="50902" y="285850"/>
                  </a:lnTo>
                  <a:cubicBezTo>
                    <a:pt x="73236" y="284643"/>
                    <a:pt x="107644" y="280417"/>
                    <a:pt x="145069" y="266532"/>
                  </a:cubicBezTo>
                  <a:cubicBezTo>
                    <a:pt x="203019" y="244799"/>
                    <a:pt x="243462" y="205559"/>
                    <a:pt x="265495" y="149717"/>
                  </a:cubicBezTo>
                  <a:cubicBezTo>
                    <a:pt x="280888" y="111080"/>
                    <a:pt x="285114" y="72142"/>
                    <a:pt x="288735" y="28977"/>
                  </a:cubicBezTo>
                  <a:cubicBezTo>
                    <a:pt x="289339" y="22337"/>
                    <a:pt x="289339" y="13583"/>
                    <a:pt x="283605" y="7244"/>
                  </a:cubicBezTo>
                  <a:cubicBezTo>
                    <a:pt x="277266" y="905"/>
                    <a:pt x="268514" y="0"/>
                    <a:pt x="260364" y="0"/>
                  </a:cubicBezTo>
                  <a:close/>
                  <a:moveTo>
                    <a:pt x="40640" y="274078"/>
                  </a:moveTo>
                  <a:cubicBezTo>
                    <a:pt x="40338" y="274078"/>
                    <a:pt x="40036" y="274078"/>
                    <a:pt x="40036" y="274078"/>
                  </a:cubicBezTo>
                  <a:cubicBezTo>
                    <a:pt x="40640" y="274078"/>
                    <a:pt x="40942" y="274078"/>
                    <a:pt x="41545" y="274078"/>
                  </a:cubicBezTo>
                  <a:cubicBezTo>
                    <a:pt x="41244" y="274078"/>
                    <a:pt x="40942" y="274078"/>
                    <a:pt x="40640" y="274078"/>
                  </a:cubicBezTo>
                  <a:close/>
                  <a:moveTo>
                    <a:pt x="258553" y="12074"/>
                  </a:moveTo>
                  <a:cubicBezTo>
                    <a:pt x="259157" y="12074"/>
                    <a:pt x="259761" y="12074"/>
                    <a:pt x="260666" y="12074"/>
                  </a:cubicBezTo>
                  <a:cubicBezTo>
                    <a:pt x="260666" y="12074"/>
                    <a:pt x="260968" y="12074"/>
                    <a:pt x="260968" y="12074"/>
                  </a:cubicBezTo>
                  <a:cubicBezTo>
                    <a:pt x="260063" y="12074"/>
                    <a:pt x="259157" y="12074"/>
                    <a:pt x="258553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857FF667-563F-CF41-8ACA-82B4021A7ED1}"/>
                </a:ext>
              </a:extLst>
            </p:cNvPr>
            <p:cNvSpPr/>
            <p:nvPr/>
          </p:nvSpPr>
          <p:spPr>
            <a:xfrm>
              <a:off x="10672253" y="624524"/>
              <a:ext cx="286426" cy="289171"/>
            </a:xfrm>
            <a:custGeom>
              <a:avLst/>
              <a:gdLst>
                <a:gd name="connsiteX0" fmla="*/ 260470 w 286426"/>
                <a:gd name="connsiteY0" fmla="*/ 0 h 289171"/>
                <a:gd name="connsiteX1" fmla="*/ 258055 w 286426"/>
                <a:gd name="connsiteY1" fmla="*/ 0 h 289171"/>
                <a:gd name="connsiteX2" fmla="*/ 258055 w 286426"/>
                <a:gd name="connsiteY2" fmla="*/ 0 h 289171"/>
                <a:gd name="connsiteX3" fmla="*/ 258055 w 286426"/>
                <a:gd name="connsiteY3" fmla="*/ 0 h 289171"/>
                <a:gd name="connsiteX4" fmla="*/ 126161 w 286426"/>
                <a:gd name="connsiteY4" fmla="*/ 28374 h 289171"/>
                <a:gd name="connsiteX5" fmla="*/ 47989 w 286426"/>
                <a:gd name="connsiteY5" fmla="*/ 91158 h 289171"/>
                <a:gd name="connsiteX6" fmla="*/ 0 w 286426"/>
                <a:gd name="connsiteY6" fmla="*/ 261099 h 289171"/>
                <a:gd name="connsiteX7" fmla="*/ 6640 w 286426"/>
                <a:gd name="connsiteY7" fmla="*/ 282832 h 289171"/>
                <a:gd name="connsiteX8" fmla="*/ 24448 w 286426"/>
                <a:gd name="connsiteY8" fmla="*/ 289171 h 289171"/>
                <a:gd name="connsiteX9" fmla="*/ 32295 w 286426"/>
                <a:gd name="connsiteY9" fmla="*/ 288567 h 289171"/>
                <a:gd name="connsiteX10" fmla="*/ 49498 w 286426"/>
                <a:gd name="connsiteY10" fmla="*/ 286756 h 289171"/>
                <a:gd name="connsiteX11" fmla="*/ 121332 w 286426"/>
                <a:gd name="connsiteY11" fmla="*/ 275286 h 289171"/>
                <a:gd name="connsiteX12" fmla="*/ 271034 w 286426"/>
                <a:gd name="connsiteY12" fmla="*/ 133115 h 289171"/>
                <a:gd name="connsiteX13" fmla="*/ 286427 w 286426"/>
                <a:gd name="connsiteY13" fmla="*/ 45881 h 289171"/>
                <a:gd name="connsiteX14" fmla="*/ 286427 w 286426"/>
                <a:gd name="connsiteY14" fmla="*/ 45579 h 289171"/>
                <a:gd name="connsiteX15" fmla="*/ 286427 w 286426"/>
                <a:gd name="connsiteY15" fmla="*/ 45579 h 289171"/>
                <a:gd name="connsiteX16" fmla="*/ 286427 w 286426"/>
                <a:gd name="connsiteY16" fmla="*/ 38938 h 289171"/>
                <a:gd name="connsiteX17" fmla="*/ 286427 w 286426"/>
                <a:gd name="connsiteY17" fmla="*/ 24752 h 289171"/>
                <a:gd name="connsiteX18" fmla="*/ 260470 w 286426"/>
                <a:gd name="connsiteY18" fmla="*/ 0 h 289171"/>
                <a:gd name="connsiteX19" fmla="*/ 24146 w 286426"/>
                <a:gd name="connsiteY19" fmla="*/ 277399 h 289171"/>
                <a:gd name="connsiteX20" fmla="*/ 23542 w 286426"/>
                <a:gd name="connsiteY20" fmla="*/ 277399 h 289171"/>
                <a:gd name="connsiteX21" fmla="*/ 24448 w 286426"/>
                <a:gd name="connsiteY21" fmla="*/ 277399 h 289171"/>
                <a:gd name="connsiteX22" fmla="*/ 24146 w 286426"/>
                <a:gd name="connsiteY22" fmla="*/ 277399 h 289171"/>
                <a:gd name="connsiteX23" fmla="*/ 258961 w 286426"/>
                <a:gd name="connsiteY23" fmla="*/ 12074 h 289171"/>
                <a:gd name="connsiteX24" fmla="*/ 260470 w 286426"/>
                <a:gd name="connsiteY24" fmla="*/ 12074 h 289171"/>
                <a:gd name="connsiteX25" fmla="*/ 261376 w 286426"/>
                <a:gd name="connsiteY25" fmla="*/ 12074 h 289171"/>
                <a:gd name="connsiteX26" fmla="*/ 258961 w 286426"/>
                <a:gd name="connsiteY26" fmla="*/ 12074 h 28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6426" h="289171">
                  <a:moveTo>
                    <a:pt x="260470" y="0"/>
                  </a:moveTo>
                  <a:cubicBezTo>
                    <a:pt x="259565" y="0"/>
                    <a:pt x="258961" y="0"/>
                    <a:pt x="258055" y="0"/>
                  </a:cubicBezTo>
                  <a:lnTo>
                    <a:pt x="258055" y="0"/>
                  </a:lnTo>
                  <a:lnTo>
                    <a:pt x="258055" y="0"/>
                  </a:lnTo>
                  <a:cubicBezTo>
                    <a:pt x="216706" y="3622"/>
                    <a:pt x="169623" y="7848"/>
                    <a:pt x="126161" y="28374"/>
                  </a:cubicBezTo>
                  <a:cubicBezTo>
                    <a:pt x="92055" y="44070"/>
                    <a:pt x="66400" y="64897"/>
                    <a:pt x="47989" y="91158"/>
                  </a:cubicBezTo>
                  <a:cubicBezTo>
                    <a:pt x="16298" y="137341"/>
                    <a:pt x="906" y="191372"/>
                    <a:pt x="0" y="261099"/>
                  </a:cubicBezTo>
                  <a:cubicBezTo>
                    <a:pt x="0" y="267740"/>
                    <a:pt x="604" y="276493"/>
                    <a:pt x="6640" y="282832"/>
                  </a:cubicBezTo>
                  <a:cubicBezTo>
                    <a:pt x="12978" y="289171"/>
                    <a:pt x="21731" y="289171"/>
                    <a:pt x="24448" y="289171"/>
                  </a:cubicBezTo>
                  <a:cubicBezTo>
                    <a:pt x="26862" y="289171"/>
                    <a:pt x="29277" y="288869"/>
                    <a:pt x="32295" y="288567"/>
                  </a:cubicBezTo>
                  <a:cubicBezTo>
                    <a:pt x="38030" y="287964"/>
                    <a:pt x="43764" y="287360"/>
                    <a:pt x="49498" y="286756"/>
                  </a:cubicBezTo>
                  <a:cubicBezTo>
                    <a:pt x="73040" y="284341"/>
                    <a:pt x="97186" y="281927"/>
                    <a:pt x="121332" y="275286"/>
                  </a:cubicBezTo>
                  <a:cubicBezTo>
                    <a:pt x="197390" y="254157"/>
                    <a:pt x="247794" y="206464"/>
                    <a:pt x="271034" y="133115"/>
                  </a:cubicBezTo>
                  <a:cubicBezTo>
                    <a:pt x="280088" y="105345"/>
                    <a:pt x="285219" y="76066"/>
                    <a:pt x="286427" y="45881"/>
                  </a:cubicBezTo>
                  <a:lnTo>
                    <a:pt x="286427" y="45579"/>
                  </a:lnTo>
                  <a:lnTo>
                    <a:pt x="286427" y="45579"/>
                  </a:lnTo>
                  <a:cubicBezTo>
                    <a:pt x="286427" y="43164"/>
                    <a:pt x="286427" y="41051"/>
                    <a:pt x="286427" y="38938"/>
                  </a:cubicBezTo>
                  <a:cubicBezTo>
                    <a:pt x="286427" y="34411"/>
                    <a:pt x="286427" y="29581"/>
                    <a:pt x="286427" y="24752"/>
                  </a:cubicBezTo>
                  <a:cubicBezTo>
                    <a:pt x="285219" y="9659"/>
                    <a:pt x="275259" y="0"/>
                    <a:pt x="260470" y="0"/>
                  </a:cubicBezTo>
                  <a:close/>
                  <a:moveTo>
                    <a:pt x="24146" y="277399"/>
                  </a:moveTo>
                  <a:cubicBezTo>
                    <a:pt x="23844" y="277399"/>
                    <a:pt x="23844" y="277399"/>
                    <a:pt x="23542" y="277399"/>
                  </a:cubicBezTo>
                  <a:cubicBezTo>
                    <a:pt x="23844" y="277399"/>
                    <a:pt x="24146" y="277399"/>
                    <a:pt x="24448" y="277399"/>
                  </a:cubicBezTo>
                  <a:cubicBezTo>
                    <a:pt x="24448" y="277399"/>
                    <a:pt x="24146" y="277399"/>
                    <a:pt x="24146" y="277399"/>
                  </a:cubicBezTo>
                  <a:close/>
                  <a:moveTo>
                    <a:pt x="258961" y="12074"/>
                  </a:moveTo>
                  <a:cubicBezTo>
                    <a:pt x="259565" y="12074"/>
                    <a:pt x="260168" y="12074"/>
                    <a:pt x="260470" y="12074"/>
                  </a:cubicBezTo>
                  <a:cubicBezTo>
                    <a:pt x="260772" y="12074"/>
                    <a:pt x="261074" y="12074"/>
                    <a:pt x="261376" y="12074"/>
                  </a:cubicBezTo>
                  <a:cubicBezTo>
                    <a:pt x="260470" y="12074"/>
                    <a:pt x="259867" y="12074"/>
                    <a:pt x="258961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065613F1-E15A-0D4B-9FD3-330A9A3D3822}"/>
                </a:ext>
              </a:extLst>
            </p:cNvPr>
            <p:cNvSpPr/>
            <p:nvPr/>
          </p:nvSpPr>
          <p:spPr>
            <a:xfrm>
              <a:off x="10356494" y="6570338"/>
              <a:ext cx="286432" cy="286756"/>
            </a:xfrm>
            <a:custGeom>
              <a:avLst/>
              <a:gdLst>
                <a:gd name="connsiteX0" fmla="*/ 262036 w 286432"/>
                <a:gd name="connsiteY0" fmla="*/ 131908 h 286756"/>
                <a:gd name="connsiteX1" fmla="*/ 168774 w 286432"/>
                <a:gd name="connsiteY1" fmla="*/ 31393 h 286756"/>
                <a:gd name="connsiteX2" fmla="*/ 45933 w 286432"/>
                <a:gd name="connsiteY2" fmla="*/ 0 h 286756"/>
                <a:gd name="connsiteX3" fmla="*/ 45329 w 286432"/>
                <a:gd name="connsiteY3" fmla="*/ 0 h 286756"/>
                <a:gd name="connsiteX4" fmla="*/ 44726 w 286432"/>
                <a:gd name="connsiteY4" fmla="*/ 0 h 286756"/>
                <a:gd name="connsiteX5" fmla="*/ 38388 w 286432"/>
                <a:gd name="connsiteY5" fmla="*/ 0 h 286756"/>
                <a:gd name="connsiteX6" fmla="*/ 8206 w 286432"/>
                <a:gd name="connsiteY6" fmla="*/ 7546 h 286756"/>
                <a:gd name="connsiteX7" fmla="*/ 56 w 286432"/>
                <a:gd name="connsiteY7" fmla="*/ 37731 h 286756"/>
                <a:gd name="connsiteX8" fmla="*/ 13035 w 286432"/>
                <a:gd name="connsiteY8" fmla="*/ 124361 h 286756"/>
                <a:gd name="connsiteX9" fmla="*/ 96337 w 286432"/>
                <a:gd name="connsiteY9" fmla="*/ 243894 h 286756"/>
                <a:gd name="connsiteX10" fmla="*/ 253585 w 286432"/>
                <a:gd name="connsiteY10" fmla="*/ 286756 h 286756"/>
                <a:gd name="connsiteX11" fmla="*/ 256301 w 286432"/>
                <a:gd name="connsiteY11" fmla="*/ 286756 h 286756"/>
                <a:gd name="connsiteX12" fmla="*/ 280447 w 286432"/>
                <a:gd name="connsiteY12" fmla="*/ 279512 h 286756"/>
                <a:gd name="connsiteX13" fmla="*/ 286181 w 286432"/>
                <a:gd name="connsiteY13" fmla="*/ 253251 h 286756"/>
                <a:gd name="connsiteX14" fmla="*/ 262036 w 286432"/>
                <a:gd name="connsiteY14" fmla="*/ 131908 h 286756"/>
                <a:gd name="connsiteX15" fmla="*/ 256603 w 286432"/>
                <a:gd name="connsiteY15" fmla="*/ 274381 h 286756"/>
                <a:gd name="connsiteX16" fmla="*/ 254189 w 286432"/>
                <a:gd name="connsiteY16" fmla="*/ 274381 h 286756"/>
                <a:gd name="connsiteX17" fmla="*/ 257207 w 286432"/>
                <a:gd name="connsiteY17" fmla="*/ 274381 h 286756"/>
                <a:gd name="connsiteX18" fmla="*/ 256603 w 286432"/>
                <a:gd name="connsiteY18" fmla="*/ 274381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432" h="286756">
                  <a:moveTo>
                    <a:pt x="262036" y="131908"/>
                  </a:moveTo>
                  <a:cubicBezTo>
                    <a:pt x="243021" y="86933"/>
                    <a:pt x="211632" y="53126"/>
                    <a:pt x="168774" y="31393"/>
                  </a:cubicBezTo>
                  <a:cubicBezTo>
                    <a:pt x="134668" y="13885"/>
                    <a:pt x="95431" y="3924"/>
                    <a:pt x="45933" y="0"/>
                  </a:cubicBezTo>
                  <a:lnTo>
                    <a:pt x="45329" y="0"/>
                  </a:lnTo>
                  <a:lnTo>
                    <a:pt x="44726" y="0"/>
                  </a:lnTo>
                  <a:lnTo>
                    <a:pt x="38388" y="0"/>
                  </a:lnTo>
                  <a:cubicBezTo>
                    <a:pt x="25711" y="0"/>
                    <a:pt x="15147" y="604"/>
                    <a:pt x="8206" y="7546"/>
                  </a:cubicBezTo>
                  <a:cubicBezTo>
                    <a:pt x="1264" y="14489"/>
                    <a:pt x="358" y="24450"/>
                    <a:pt x="56" y="37731"/>
                  </a:cubicBezTo>
                  <a:cubicBezTo>
                    <a:pt x="-547" y="65501"/>
                    <a:pt x="3679" y="93573"/>
                    <a:pt x="13035" y="124361"/>
                  </a:cubicBezTo>
                  <a:cubicBezTo>
                    <a:pt x="29937" y="181109"/>
                    <a:pt x="56195" y="219142"/>
                    <a:pt x="96337" y="243894"/>
                  </a:cubicBezTo>
                  <a:cubicBezTo>
                    <a:pt x="141308" y="271664"/>
                    <a:pt x="192919" y="285850"/>
                    <a:pt x="253585" y="286756"/>
                  </a:cubicBezTo>
                  <a:cubicBezTo>
                    <a:pt x="254490" y="286756"/>
                    <a:pt x="255395" y="286756"/>
                    <a:pt x="256301" y="286756"/>
                  </a:cubicBezTo>
                  <a:cubicBezTo>
                    <a:pt x="264752" y="286756"/>
                    <a:pt x="274109" y="286153"/>
                    <a:pt x="280447" y="279512"/>
                  </a:cubicBezTo>
                  <a:cubicBezTo>
                    <a:pt x="286785" y="272569"/>
                    <a:pt x="286785" y="263212"/>
                    <a:pt x="286181" y="253251"/>
                  </a:cubicBezTo>
                  <a:cubicBezTo>
                    <a:pt x="283767" y="213407"/>
                    <a:pt x="278636" y="171752"/>
                    <a:pt x="262036" y="131908"/>
                  </a:cubicBezTo>
                  <a:close/>
                  <a:moveTo>
                    <a:pt x="256603" y="274381"/>
                  </a:moveTo>
                  <a:cubicBezTo>
                    <a:pt x="255698" y="274381"/>
                    <a:pt x="255094" y="274381"/>
                    <a:pt x="254189" y="274381"/>
                  </a:cubicBezTo>
                  <a:cubicBezTo>
                    <a:pt x="255094" y="274381"/>
                    <a:pt x="256301" y="274381"/>
                    <a:pt x="257207" y="274381"/>
                  </a:cubicBezTo>
                  <a:cubicBezTo>
                    <a:pt x="256905" y="274381"/>
                    <a:pt x="256603" y="274381"/>
                    <a:pt x="256603" y="274381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FAAD71D-A8A8-9540-B1BE-854C41D53323}"/>
                </a:ext>
              </a:extLst>
            </p:cNvPr>
            <p:cNvSpPr/>
            <p:nvPr/>
          </p:nvSpPr>
          <p:spPr>
            <a:xfrm>
              <a:off x="10356539" y="4692236"/>
              <a:ext cx="286730" cy="286756"/>
            </a:xfrm>
            <a:custGeom>
              <a:avLst/>
              <a:gdLst>
                <a:gd name="connsiteX0" fmla="*/ 80295 w 286730"/>
                <a:gd name="connsiteY0" fmla="*/ 231518 h 286756"/>
                <a:gd name="connsiteX1" fmla="*/ 255350 w 286730"/>
                <a:gd name="connsiteY1" fmla="*/ 286756 h 286756"/>
                <a:gd name="connsiteX2" fmla="*/ 260180 w 286730"/>
                <a:gd name="connsiteY2" fmla="*/ 286756 h 286756"/>
                <a:gd name="connsiteX3" fmla="*/ 280703 w 286730"/>
                <a:gd name="connsiteY3" fmla="*/ 279512 h 286756"/>
                <a:gd name="connsiteX4" fmla="*/ 286438 w 286730"/>
                <a:gd name="connsiteY4" fmla="*/ 253251 h 286756"/>
                <a:gd name="connsiteX5" fmla="*/ 260783 w 286730"/>
                <a:gd name="connsiteY5" fmla="*/ 130097 h 286756"/>
                <a:gd name="connsiteX6" fmla="*/ 211587 w 286730"/>
                <a:gd name="connsiteY6" fmla="*/ 59464 h 286756"/>
                <a:gd name="connsiteX7" fmla="*/ 47699 w 286730"/>
                <a:gd name="connsiteY7" fmla="*/ 0 h 286756"/>
                <a:gd name="connsiteX8" fmla="*/ 47095 w 286730"/>
                <a:gd name="connsiteY8" fmla="*/ 0 h 286756"/>
                <a:gd name="connsiteX9" fmla="*/ 46492 w 286730"/>
                <a:gd name="connsiteY9" fmla="*/ 0 h 286756"/>
                <a:gd name="connsiteX10" fmla="*/ 39550 w 286730"/>
                <a:gd name="connsiteY10" fmla="*/ 0 h 286756"/>
                <a:gd name="connsiteX11" fmla="*/ 7859 w 286730"/>
                <a:gd name="connsiteY11" fmla="*/ 7546 h 286756"/>
                <a:gd name="connsiteX12" fmla="*/ 11 w 286730"/>
                <a:gd name="connsiteY12" fmla="*/ 38637 h 286756"/>
                <a:gd name="connsiteX13" fmla="*/ 17517 w 286730"/>
                <a:gd name="connsiteY13" fmla="*/ 138247 h 286756"/>
                <a:gd name="connsiteX14" fmla="*/ 80295 w 286730"/>
                <a:gd name="connsiteY14" fmla="*/ 231518 h 286756"/>
                <a:gd name="connsiteX15" fmla="*/ 260783 w 286730"/>
                <a:gd name="connsiteY15" fmla="*/ 274682 h 286756"/>
                <a:gd name="connsiteX16" fmla="*/ 260180 w 286730"/>
                <a:gd name="connsiteY16" fmla="*/ 274682 h 286756"/>
                <a:gd name="connsiteX17" fmla="*/ 259274 w 286730"/>
                <a:gd name="connsiteY17" fmla="*/ 274682 h 286756"/>
                <a:gd name="connsiteX18" fmla="*/ 260783 w 286730"/>
                <a:gd name="connsiteY18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730" h="286756">
                  <a:moveTo>
                    <a:pt x="80295" y="231518"/>
                  </a:moveTo>
                  <a:cubicBezTo>
                    <a:pt x="135830" y="275286"/>
                    <a:pt x="199816" y="283738"/>
                    <a:pt x="255350" y="286756"/>
                  </a:cubicBezTo>
                  <a:cubicBezTo>
                    <a:pt x="257162" y="286756"/>
                    <a:pt x="258671" y="286756"/>
                    <a:pt x="260180" y="286756"/>
                  </a:cubicBezTo>
                  <a:cubicBezTo>
                    <a:pt x="266820" y="286756"/>
                    <a:pt x="274969" y="285850"/>
                    <a:pt x="280703" y="279512"/>
                  </a:cubicBezTo>
                  <a:cubicBezTo>
                    <a:pt x="287343" y="272569"/>
                    <a:pt x="287041" y="262307"/>
                    <a:pt x="286438" y="253251"/>
                  </a:cubicBezTo>
                  <a:cubicBezTo>
                    <a:pt x="284023" y="215822"/>
                    <a:pt x="278892" y="171752"/>
                    <a:pt x="260783" y="130097"/>
                  </a:cubicBezTo>
                  <a:cubicBezTo>
                    <a:pt x="248107" y="100818"/>
                    <a:pt x="232110" y="77575"/>
                    <a:pt x="211587" y="59464"/>
                  </a:cubicBezTo>
                  <a:cubicBezTo>
                    <a:pt x="162994" y="15696"/>
                    <a:pt x="104139" y="5131"/>
                    <a:pt x="47699" y="0"/>
                  </a:cubicBezTo>
                  <a:lnTo>
                    <a:pt x="47095" y="0"/>
                  </a:lnTo>
                  <a:lnTo>
                    <a:pt x="46492" y="0"/>
                  </a:lnTo>
                  <a:lnTo>
                    <a:pt x="39550" y="0"/>
                  </a:lnTo>
                  <a:cubicBezTo>
                    <a:pt x="25062" y="0"/>
                    <a:pt x="15102" y="604"/>
                    <a:pt x="7859" y="7546"/>
                  </a:cubicBezTo>
                  <a:cubicBezTo>
                    <a:pt x="313" y="15092"/>
                    <a:pt x="11" y="26563"/>
                    <a:pt x="11" y="38637"/>
                  </a:cubicBezTo>
                  <a:cubicBezTo>
                    <a:pt x="-290" y="69425"/>
                    <a:pt x="5444" y="102025"/>
                    <a:pt x="17517" y="138247"/>
                  </a:cubicBezTo>
                  <a:cubicBezTo>
                    <a:pt x="31099" y="178694"/>
                    <a:pt x="51622" y="208879"/>
                    <a:pt x="80295" y="231518"/>
                  </a:cubicBezTo>
                  <a:close/>
                  <a:moveTo>
                    <a:pt x="260783" y="274682"/>
                  </a:moveTo>
                  <a:cubicBezTo>
                    <a:pt x="260481" y="274682"/>
                    <a:pt x="260180" y="274682"/>
                    <a:pt x="260180" y="274682"/>
                  </a:cubicBezTo>
                  <a:cubicBezTo>
                    <a:pt x="259878" y="274682"/>
                    <a:pt x="259576" y="274682"/>
                    <a:pt x="259274" y="274682"/>
                  </a:cubicBezTo>
                  <a:cubicBezTo>
                    <a:pt x="259878" y="274682"/>
                    <a:pt x="260481" y="274682"/>
                    <a:pt x="26078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0238CD87-7D71-EC45-83C3-C312E3F5B89B}"/>
                </a:ext>
              </a:extLst>
            </p:cNvPr>
            <p:cNvSpPr/>
            <p:nvPr/>
          </p:nvSpPr>
          <p:spPr>
            <a:xfrm>
              <a:off x="10672202" y="4692236"/>
              <a:ext cx="286233" cy="286454"/>
            </a:xfrm>
            <a:custGeom>
              <a:avLst/>
              <a:gdLst>
                <a:gd name="connsiteX0" fmla="*/ 278630 w 286233"/>
                <a:gd name="connsiteY0" fmla="*/ 9357 h 286454"/>
                <a:gd name="connsiteX1" fmla="*/ 243318 w 286233"/>
                <a:gd name="connsiteY1" fmla="*/ 0 h 286454"/>
                <a:gd name="connsiteX2" fmla="*/ 231547 w 286233"/>
                <a:gd name="connsiteY2" fmla="*/ 302 h 286454"/>
                <a:gd name="connsiteX3" fmla="*/ 231245 w 286233"/>
                <a:gd name="connsiteY3" fmla="*/ 302 h 286454"/>
                <a:gd name="connsiteX4" fmla="*/ 230943 w 286233"/>
                <a:gd name="connsiteY4" fmla="*/ 302 h 286454"/>
                <a:gd name="connsiteX5" fmla="*/ 120779 w 286233"/>
                <a:gd name="connsiteY5" fmla="*/ 28676 h 286454"/>
                <a:gd name="connsiteX6" fmla="*/ 49851 w 286233"/>
                <a:gd name="connsiteY6" fmla="*/ 86027 h 286454"/>
                <a:gd name="connsiteX7" fmla="*/ 51 w 286233"/>
                <a:gd name="connsiteY7" fmla="*/ 257779 h 286454"/>
                <a:gd name="connsiteX8" fmla="*/ 6389 w 286233"/>
                <a:gd name="connsiteY8" fmla="*/ 279814 h 286454"/>
                <a:gd name="connsiteX9" fmla="*/ 28120 w 286233"/>
                <a:gd name="connsiteY9" fmla="*/ 286454 h 286454"/>
                <a:gd name="connsiteX10" fmla="*/ 30535 w 286233"/>
                <a:gd name="connsiteY10" fmla="*/ 286454 h 286454"/>
                <a:gd name="connsiteX11" fmla="*/ 106895 w 286233"/>
                <a:gd name="connsiteY11" fmla="*/ 276795 h 286454"/>
                <a:gd name="connsiteX12" fmla="*/ 275612 w 286233"/>
                <a:gd name="connsiteY12" fmla="*/ 113495 h 286454"/>
                <a:gd name="connsiteX13" fmla="*/ 285874 w 286233"/>
                <a:gd name="connsiteY13" fmla="*/ 48899 h 286454"/>
                <a:gd name="connsiteX14" fmla="*/ 278630 w 286233"/>
                <a:gd name="connsiteY14" fmla="*/ 9357 h 286454"/>
                <a:gd name="connsiteX15" fmla="*/ 27819 w 286233"/>
                <a:gd name="connsiteY15" fmla="*/ 274380 h 286454"/>
                <a:gd name="connsiteX16" fmla="*/ 27819 w 286233"/>
                <a:gd name="connsiteY16" fmla="*/ 274380 h 286454"/>
                <a:gd name="connsiteX17" fmla="*/ 30233 w 286233"/>
                <a:gd name="connsiteY17" fmla="*/ 274380 h 286454"/>
                <a:gd name="connsiteX18" fmla="*/ 27819 w 286233"/>
                <a:gd name="connsiteY18" fmla="*/ 274380 h 286454"/>
                <a:gd name="connsiteX19" fmla="*/ 243015 w 286233"/>
                <a:gd name="connsiteY19" fmla="*/ 12376 h 286454"/>
                <a:gd name="connsiteX20" fmla="*/ 243015 w 286233"/>
                <a:gd name="connsiteY20" fmla="*/ 12376 h 286454"/>
                <a:gd name="connsiteX21" fmla="*/ 243619 w 286233"/>
                <a:gd name="connsiteY21" fmla="*/ 12376 h 286454"/>
                <a:gd name="connsiteX22" fmla="*/ 243015 w 286233"/>
                <a:gd name="connsiteY22" fmla="*/ 12376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233" h="286454">
                  <a:moveTo>
                    <a:pt x="278630" y="9357"/>
                  </a:moveTo>
                  <a:cubicBezTo>
                    <a:pt x="270481" y="906"/>
                    <a:pt x="257805" y="0"/>
                    <a:pt x="243318" y="0"/>
                  </a:cubicBezTo>
                  <a:cubicBezTo>
                    <a:pt x="240299" y="0"/>
                    <a:pt x="236677" y="0"/>
                    <a:pt x="231547" y="302"/>
                  </a:cubicBezTo>
                  <a:lnTo>
                    <a:pt x="231245" y="302"/>
                  </a:lnTo>
                  <a:lnTo>
                    <a:pt x="230943" y="302"/>
                  </a:lnTo>
                  <a:cubicBezTo>
                    <a:pt x="193517" y="2415"/>
                    <a:pt x="154281" y="12376"/>
                    <a:pt x="120779" y="28676"/>
                  </a:cubicBezTo>
                  <a:cubicBezTo>
                    <a:pt x="90295" y="43164"/>
                    <a:pt x="67055" y="61879"/>
                    <a:pt x="49851" y="86027"/>
                  </a:cubicBezTo>
                  <a:cubicBezTo>
                    <a:pt x="7899" y="144586"/>
                    <a:pt x="1258" y="212200"/>
                    <a:pt x="51" y="257779"/>
                  </a:cubicBezTo>
                  <a:cubicBezTo>
                    <a:pt x="-251" y="265929"/>
                    <a:pt x="655" y="274079"/>
                    <a:pt x="6389" y="279814"/>
                  </a:cubicBezTo>
                  <a:cubicBezTo>
                    <a:pt x="12124" y="285850"/>
                    <a:pt x="20273" y="286454"/>
                    <a:pt x="28120" y="286454"/>
                  </a:cubicBezTo>
                  <a:cubicBezTo>
                    <a:pt x="29026" y="286454"/>
                    <a:pt x="29629" y="286454"/>
                    <a:pt x="30535" y="286454"/>
                  </a:cubicBezTo>
                  <a:cubicBezTo>
                    <a:pt x="54378" y="286153"/>
                    <a:pt x="79430" y="283134"/>
                    <a:pt x="106895" y="276795"/>
                  </a:cubicBezTo>
                  <a:cubicBezTo>
                    <a:pt x="197139" y="256571"/>
                    <a:pt x="253881" y="201635"/>
                    <a:pt x="275612" y="113495"/>
                  </a:cubicBezTo>
                  <a:cubicBezTo>
                    <a:pt x="281347" y="90555"/>
                    <a:pt x="284667" y="69425"/>
                    <a:pt x="285874" y="48899"/>
                  </a:cubicBezTo>
                  <a:cubicBezTo>
                    <a:pt x="286477" y="32600"/>
                    <a:pt x="287383" y="18714"/>
                    <a:pt x="278630" y="9357"/>
                  </a:cubicBezTo>
                  <a:close/>
                  <a:moveTo>
                    <a:pt x="27819" y="274380"/>
                  </a:moveTo>
                  <a:cubicBezTo>
                    <a:pt x="27819" y="274380"/>
                    <a:pt x="27819" y="274380"/>
                    <a:pt x="27819" y="274380"/>
                  </a:cubicBezTo>
                  <a:cubicBezTo>
                    <a:pt x="28422" y="274380"/>
                    <a:pt x="29328" y="274380"/>
                    <a:pt x="30233" y="274380"/>
                  </a:cubicBezTo>
                  <a:cubicBezTo>
                    <a:pt x="29328" y="274380"/>
                    <a:pt x="28724" y="274380"/>
                    <a:pt x="27819" y="274380"/>
                  </a:cubicBezTo>
                  <a:close/>
                  <a:moveTo>
                    <a:pt x="243015" y="12376"/>
                  </a:moveTo>
                  <a:cubicBezTo>
                    <a:pt x="243015" y="12376"/>
                    <a:pt x="243015" y="12376"/>
                    <a:pt x="243015" y="12376"/>
                  </a:cubicBezTo>
                  <a:cubicBezTo>
                    <a:pt x="243318" y="12376"/>
                    <a:pt x="243619" y="12376"/>
                    <a:pt x="243619" y="12376"/>
                  </a:cubicBezTo>
                  <a:cubicBezTo>
                    <a:pt x="243318" y="12376"/>
                    <a:pt x="243015" y="12376"/>
                    <a:pt x="243015" y="12376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8F1BE228-6428-6143-BDCC-1193CDB087B0}"/>
                </a:ext>
              </a:extLst>
            </p:cNvPr>
            <p:cNvSpPr/>
            <p:nvPr/>
          </p:nvSpPr>
          <p:spPr>
            <a:xfrm>
              <a:off x="10356926" y="6261245"/>
              <a:ext cx="287076" cy="286756"/>
            </a:xfrm>
            <a:custGeom>
              <a:avLst/>
              <a:gdLst>
                <a:gd name="connsiteX0" fmla="*/ 262509 w 287076"/>
                <a:gd name="connsiteY0" fmla="*/ 134020 h 286756"/>
                <a:gd name="connsiteX1" fmla="*/ 174679 w 287076"/>
                <a:gd name="connsiteY1" fmla="*/ 34713 h 286756"/>
                <a:gd name="connsiteX2" fmla="*/ 47915 w 287076"/>
                <a:gd name="connsiteY2" fmla="*/ 906 h 286756"/>
                <a:gd name="connsiteX3" fmla="*/ 31919 w 287076"/>
                <a:gd name="connsiteY3" fmla="*/ 0 h 286756"/>
                <a:gd name="connsiteX4" fmla="*/ 8075 w 287076"/>
                <a:gd name="connsiteY4" fmla="*/ 7848 h 286756"/>
                <a:gd name="connsiteX5" fmla="*/ 228 w 287076"/>
                <a:gd name="connsiteY5" fmla="*/ 51616 h 286756"/>
                <a:gd name="connsiteX6" fmla="*/ 21053 w 287076"/>
                <a:gd name="connsiteY6" fmla="*/ 148812 h 286756"/>
                <a:gd name="connsiteX7" fmla="*/ 121559 w 287076"/>
                <a:gd name="connsiteY7" fmla="*/ 258081 h 286756"/>
                <a:gd name="connsiteX8" fmla="*/ 251945 w 287076"/>
                <a:gd name="connsiteY8" fmla="*/ 286756 h 286756"/>
                <a:gd name="connsiteX9" fmla="*/ 254963 w 287076"/>
                <a:gd name="connsiteY9" fmla="*/ 286756 h 286756"/>
                <a:gd name="connsiteX10" fmla="*/ 280920 w 287076"/>
                <a:gd name="connsiteY10" fmla="*/ 278908 h 286756"/>
                <a:gd name="connsiteX11" fmla="*/ 286654 w 287076"/>
                <a:gd name="connsiteY11" fmla="*/ 250534 h 286756"/>
                <a:gd name="connsiteX12" fmla="*/ 262509 w 287076"/>
                <a:gd name="connsiteY12" fmla="*/ 134020 h 286756"/>
                <a:gd name="connsiteX13" fmla="*/ 31315 w 287076"/>
                <a:gd name="connsiteY13" fmla="*/ 12074 h 286756"/>
                <a:gd name="connsiteX14" fmla="*/ 31315 w 287076"/>
                <a:gd name="connsiteY14" fmla="*/ 12074 h 286756"/>
                <a:gd name="connsiteX15" fmla="*/ 31919 w 287076"/>
                <a:gd name="connsiteY15" fmla="*/ 12074 h 286756"/>
                <a:gd name="connsiteX16" fmla="*/ 31315 w 287076"/>
                <a:gd name="connsiteY16" fmla="*/ 12074 h 286756"/>
                <a:gd name="connsiteX17" fmla="*/ 254661 w 287076"/>
                <a:gd name="connsiteY17" fmla="*/ 274682 h 286756"/>
                <a:gd name="connsiteX18" fmla="*/ 251945 w 287076"/>
                <a:gd name="connsiteY18" fmla="*/ 274682 h 286756"/>
                <a:gd name="connsiteX19" fmla="*/ 255265 w 287076"/>
                <a:gd name="connsiteY19" fmla="*/ 274682 h 286756"/>
                <a:gd name="connsiteX20" fmla="*/ 254661 w 287076"/>
                <a:gd name="connsiteY20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076" h="286756">
                  <a:moveTo>
                    <a:pt x="262509" y="134020"/>
                  </a:moveTo>
                  <a:cubicBezTo>
                    <a:pt x="245003" y="90252"/>
                    <a:pt x="215425" y="56748"/>
                    <a:pt x="174679" y="34713"/>
                  </a:cubicBezTo>
                  <a:cubicBezTo>
                    <a:pt x="139065" y="15696"/>
                    <a:pt x="97715" y="4528"/>
                    <a:pt x="47915" y="906"/>
                  </a:cubicBezTo>
                  <a:cubicBezTo>
                    <a:pt x="42483" y="604"/>
                    <a:pt x="36748" y="0"/>
                    <a:pt x="31919" y="0"/>
                  </a:cubicBezTo>
                  <a:cubicBezTo>
                    <a:pt x="23770" y="0"/>
                    <a:pt x="14715" y="906"/>
                    <a:pt x="8075" y="7848"/>
                  </a:cubicBezTo>
                  <a:cubicBezTo>
                    <a:pt x="-376" y="16602"/>
                    <a:pt x="-376" y="29581"/>
                    <a:pt x="228" y="51616"/>
                  </a:cubicBezTo>
                  <a:cubicBezTo>
                    <a:pt x="1435" y="84215"/>
                    <a:pt x="8679" y="118022"/>
                    <a:pt x="21053" y="148812"/>
                  </a:cubicBezTo>
                  <a:cubicBezTo>
                    <a:pt x="41879" y="200427"/>
                    <a:pt x="75683" y="237253"/>
                    <a:pt x="121559" y="258081"/>
                  </a:cubicBezTo>
                  <a:cubicBezTo>
                    <a:pt x="161701" y="276493"/>
                    <a:pt x="205767" y="285850"/>
                    <a:pt x="251945" y="286756"/>
                  </a:cubicBezTo>
                  <a:cubicBezTo>
                    <a:pt x="252850" y="286756"/>
                    <a:pt x="254058" y="286756"/>
                    <a:pt x="254963" y="286756"/>
                  </a:cubicBezTo>
                  <a:cubicBezTo>
                    <a:pt x="264621" y="286756"/>
                    <a:pt x="274280" y="286153"/>
                    <a:pt x="280920" y="278908"/>
                  </a:cubicBezTo>
                  <a:cubicBezTo>
                    <a:pt x="287560" y="271664"/>
                    <a:pt x="287560" y="261400"/>
                    <a:pt x="286654" y="250534"/>
                  </a:cubicBezTo>
                  <a:cubicBezTo>
                    <a:pt x="283636" y="215520"/>
                    <a:pt x="278807" y="174166"/>
                    <a:pt x="262509" y="134020"/>
                  </a:cubicBezTo>
                  <a:close/>
                  <a:moveTo>
                    <a:pt x="31315" y="12074"/>
                  </a:moveTo>
                  <a:cubicBezTo>
                    <a:pt x="31617" y="12074"/>
                    <a:pt x="31617" y="12074"/>
                    <a:pt x="31315" y="12074"/>
                  </a:cubicBezTo>
                  <a:cubicBezTo>
                    <a:pt x="31617" y="12074"/>
                    <a:pt x="31919" y="12074"/>
                    <a:pt x="31919" y="12074"/>
                  </a:cubicBezTo>
                  <a:cubicBezTo>
                    <a:pt x="31919" y="12074"/>
                    <a:pt x="31617" y="12074"/>
                    <a:pt x="31315" y="12074"/>
                  </a:cubicBezTo>
                  <a:close/>
                  <a:moveTo>
                    <a:pt x="254661" y="274682"/>
                  </a:moveTo>
                  <a:cubicBezTo>
                    <a:pt x="253756" y="274682"/>
                    <a:pt x="252850" y="274682"/>
                    <a:pt x="251945" y="274682"/>
                  </a:cubicBezTo>
                  <a:cubicBezTo>
                    <a:pt x="253152" y="274682"/>
                    <a:pt x="254058" y="274682"/>
                    <a:pt x="255265" y="274682"/>
                  </a:cubicBezTo>
                  <a:cubicBezTo>
                    <a:pt x="254963" y="274682"/>
                    <a:pt x="254661" y="274682"/>
                    <a:pt x="254661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B0BDAE87-C89A-9648-B762-D467BD75F471}"/>
                </a:ext>
              </a:extLst>
            </p:cNvPr>
            <p:cNvSpPr/>
            <p:nvPr/>
          </p:nvSpPr>
          <p:spPr>
            <a:xfrm>
              <a:off x="10362285" y="5634607"/>
              <a:ext cx="286728" cy="286756"/>
            </a:xfrm>
            <a:custGeom>
              <a:avLst/>
              <a:gdLst>
                <a:gd name="connsiteX0" fmla="*/ 224252 w 286728"/>
                <a:gd name="connsiteY0" fmla="*/ 72444 h 286756"/>
                <a:gd name="connsiteX1" fmla="*/ 29578 w 286728"/>
                <a:gd name="connsiteY1" fmla="*/ 0 h 286756"/>
                <a:gd name="connsiteX2" fmla="*/ 26560 w 286728"/>
                <a:gd name="connsiteY2" fmla="*/ 0 h 286756"/>
                <a:gd name="connsiteX3" fmla="*/ 0 w 286728"/>
                <a:gd name="connsiteY3" fmla="*/ 29581 h 286756"/>
                <a:gd name="connsiteX4" fmla="*/ 12676 w 286728"/>
                <a:gd name="connsiteY4" fmla="*/ 120438 h 286756"/>
                <a:gd name="connsiteX5" fmla="*/ 91753 w 286728"/>
                <a:gd name="connsiteY5" fmla="*/ 240574 h 286756"/>
                <a:gd name="connsiteX6" fmla="*/ 235419 w 286728"/>
                <a:gd name="connsiteY6" fmla="*/ 286756 h 286756"/>
                <a:gd name="connsiteX7" fmla="*/ 236022 w 286728"/>
                <a:gd name="connsiteY7" fmla="*/ 286756 h 286756"/>
                <a:gd name="connsiteX8" fmla="*/ 236626 w 286728"/>
                <a:gd name="connsiteY8" fmla="*/ 286756 h 286756"/>
                <a:gd name="connsiteX9" fmla="*/ 251113 w 286728"/>
                <a:gd name="connsiteY9" fmla="*/ 286756 h 286756"/>
                <a:gd name="connsiteX10" fmla="*/ 251113 w 286728"/>
                <a:gd name="connsiteY10" fmla="*/ 286756 h 286756"/>
                <a:gd name="connsiteX11" fmla="*/ 251113 w 286728"/>
                <a:gd name="connsiteY11" fmla="*/ 286756 h 286756"/>
                <a:gd name="connsiteX12" fmla="*/ 279485 w 286728"/>
                <a:gd name="connsiteY12" fmla="*/ 279210 h 286756"/>
                <a:gd name="connsiteX13" fmla="*/ 286728 w 286728"/>
                <a:gd name="connsiteY13" fmla="*/ 251138 h 286756"/>
                <a:gd name="connsiteX14" fmla="*/ 280994 w 286728"/>
                <a:gd name="connsiteY14" fmla="*/ 197107 h 286756"/>
                <a:gd name="connsiteX15" fmla="*/ 224252 w 286728"/>
                <a:gd name="connsiteY15" fmla="*/ 72444 h 286756"/>
                <a:gd name="connsiteX16" fmla="*/ 24146 w 286728"/>
                <a:gd name="connsiteY16" fmla="*/ 12074 h 286756"/>
                <a:gd name="connsiteX17" fmla="*/ 26258 w 286728"/>
                <a:gd name="connsiteY17" fmla="*/ 12074 h 286756"/>
                <a:gd name="connsiteX18" fmla="*/ 26258 w 286728"/>
                <a:gd name="connsiteY18" fmla="*/ 12074 h 286756"/>
                <a:gd name="connsiteX19" fmla="*/ 24146 w 286728"/>
                <a:gd name="connsiteY19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728" h="286756">
                  <a:moveTo>
                    <a:pt x="224252" y="72444"/>
                  </a:moveTo>
                  <a:cubicBezTo>
                    <a:pt x="167811" y="12980"/>
                    <a:pt x="94167" y="2415"/>
                    <a:pt x="29578" y="0"/>
                  </a:cubicBezTo>
                  <a:cubicBezTo>
                    <a:pt x="28371" y="0"/>
                    <a:pt x="27465" y="0"/>
                    <a:pt x="26560" y="0"/>
                  </a:cubicBezTo>
                  <a:cubicBezTo>
                    <a:pt x="0" y="0"/>
                    <a:pt x="0" y="20828"/>
                    <a:pt x="0" y="29581"/>
                  </a:cubicBezTo>
                  <a:cubicBezTo>
                    <a:pt x="0" y="58860"/>
                    <a:pt x="4226" y="89347"/>
                    <a:pt x="12676" y="120438"/>
                  </a:cubicBezTo>
                  <a:cubicBezTo>
                    <a:pt x="28069" y="175978"/>
                    <a:pt x="53422" y="214313"/>
                    <a:pt x="91753" y="240574"/>
                  </a:cubicBezTo>
                  <a:cubicBezTo>
                    <a:pt x="139440" y="273777"/>
                    <a:pt x="193768" y="282832"/>
                    <a:pt x="235419" y="286756"/>
                  </a:cubicBezTo>
                  <a:lnTo>
                    <a:pt x="236022" y="286756"/>
                  </a:lnTo>
                  <a:lnTo>
                    <a:pt x="236626" y="286756"/>
                  </a:lnTo>
                  <a:lnTo>
                    <a:pt x="251113" y="286756"/>
                  </a:lnTo>
                  <a:lnTo>
                    <a:pt x="251113" y="286756"/>
                  </a:lnTo>
                  <a:lnTo>
                    <a:pt x="251113" y="286756"/>
                  </a:lnTo>
                  <a:cubicBezTo>
                    <a:pt x="262884" y="286454"/>
                    <a:pt x="272543" y="285851"/>
                    <a:pt x="279485" y="279210"/>
                  </a:cubicBezTo>
                  <a:cubicBezTo>
                    <a:pt x="286125" y="272569"/>
                    <a:pt x="286728" y="262910"/>
                    <a:pt x="286728" y="251138"/>
                  </a:cubicBezTo>
                  <a:cubicBezTo>
                    <a:pt x="286728" y="231820"/>
                    <a:pt x="284012" y="213105"/>
                    <a:pt x="280994" y="197107"/>
                  </a:cubicBezTo>
                  <a:cubicBezTo>
                    <a:pt x="270732" y="141567"/>
                    <a:pt x="253226" y="103232"/>
                    <a:pt x="224252" y="72444"/>
                  </a:cubicBezTo>
                  <a:close/>
                  <a:moveTo>
                    <a:pt x="24146" y="12074"/>
                  </a:moveTo>
                  <a:cubicBezTo>
                    <a:pt x="24749" y="12074"/>
                    <a:pt x="25655" y="12074"/>
                    <a:pt x="26258" y="12074"/>
                  </a:cubicBezTo>
                  <a:cubicBezTo>
                    <a:pt x="26258" y="12074"/>
                    <a:pt x="26258" y="12074"/>
                    <a:pt x="26258" y="12074"/>
                  </a:cubicBezTo>
                  <a:cubicBezTo>
                    <a:pt x="25353" y="12074"/>
                    <a:pt x="24749" y="12074"/>
                    <a:pt x="24146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A130CCD2-B4BE-3E40-B97A-B72F75A4C041}"/>
                </a:ext>
              </a:extLst>
            </p:cNvPr>
            <p:cNvSpPr/>
            <p:nvPr/>
          </p:nvSpPr>
          <p:spPr>
            <a:xfrm>
              <a:off x="10671572" y="6570338"/>
              <a:ext cx="286252" cy="286756"/>
            </a:xfrm>
            <a:custGeom>
              <a:avLst/>
              <a:gdLst>
                <a:gd name="connsiteX0" fmla="*/ 255115 w 286252"/>
                <a:gd name="connsiteY0" fmla="*/ 302 h 286756"/>
                <a:gd name="connsiteX1" fmla="*/ 248777 w 286252"/>
                <a:gd name="connsiteY1" fmla="*/ 0 h 286756"/>
                <a:gd name="connsiteX2" fmla="*/ 245759 w 286252"/>
                <a:gd name="connsiteY2" fmla="*/ 0 h 286756"/>
                <a:gd name="connsiteX3" fmla="*/ 245155 w 286252"/>
                <a:gd name="connsiteY3" fmla="*/ 0 h 286756"/>
                <a:gd name="connsiteX4" fmla="*/ 244853 w 286252"/>
                <a:gd name="connsiteY4" fmla="*/ 0 h 286756"/>
                <a:gd name="connsiteX5" fmla="*/ 244551 w 286252"/>
                <a:gd name="connsiteY5" fmla="*/ 0 h 286756"/>
                <a:gd name="connsiteX6" fmla="*/ 143140 w 286252"/>
                <a:gd name="connsiteY6" fmla="*/ 20224 h 286756"/>
                <a:gd name="connsiteX7" fmla="*/ 46256 w 286252"/>
                <a:gd name="connsiteY7" fmla="*/ 92667 h 286756"/>
                <a:gd name="connsiteX8" fmla="*/ 78 w 286252"/>
                <a:gd name="connsiteY8" fmla="*/ 256270 h 286756"/>
                <a:gd name="connsiteX9" fmla="*/ 6114 w 286252"/>
                <a:gd name="connsiteY9" fmla="*/ 280116 h 286756"/>
                <a:gd name="connsiteX10" fmla="*/ 26940 w 286252"/>
                <a:gd name="connsiteY10" fmla="*/ 286756 h 286756"/>
                <a:gd name="connsiteX11" fmla="*/ 31165 w 286252"/>
                <a:gd name="connsiteY11" fmla="*/ 286756 h 286756"/>
                <a:gd name="connsiteX12" fmla="*/ 180566 w 286252"/>
                <a:gd name="connsiteY12" fmla="*/ 249025 h 286756"/>
                <a:gd name="connsiteX13" fmla="*/ 239722 w 286252"/>
                <a:gd name="connsiteY13" fmla="*/ 195900 h 286756"/>
                <a:gd name="connsiteX14" fmla="*/ 286203 w 286252"/>
                <a:gd name="connsiteY14" fmla="*/ 32298 h 286756"/>
                <a:gd name="connsiteX15" fmla="*/ 278657 w 286252"/>
                <a:gd name="connsiteY15" fmla="*/ 7245 h 286756"/>
                <a:gd name="connsiteX16" fmla="*/ 255115 w 286252"/>
                <a:gd name="connsiteY16" fmla="*/ 302 h 286756"/>
                <a:gd name="connsiteX17" fmla="*/ 27241 w 286252"/>
                <a:gd name="connsiteY17" fmla="*/ 274682 h 286756"/>
                <a:gd name="connsiteX18" fmla="*/ 26336 w 286252"/>
                <a:gd name="connsiteY18" fmla="*/ 274682 h 286756"/>
                <a:gd name="connsiteX19" fmla="*/ 27845 w 286252"/>
                <a:gd name="connsiteY19" fmla="*/ 274682 h 286756"/>
                <a:gd name="connsiteX20" fmla="*/ 27241 w 286252"/>
                <a:gd name="connsiteY20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252" h="286756">
                  <a:moveTo>
                    <a:pt x="255115" y="302"/>
                  </a:moveTo>
                  <a:cubicBezTo>
                    <a:pt x="253304" y="0"/>
                    <a:pt x="251191" y="0"/>
                    <a:pt x="248777" y="0"/>
                  </a:cubicBezTo>
                  <a:cubicBezTo>
                    <a:pt x="247570" y="0"/>
                    <a:pt x="246664" y="0"/>
                    <a:pt x="245759" y="0"/>
                  </a:cubicBezTo>
                  <a:lnTo>
                    <a:pt x="245155" y="0"/>
                  </a:lnTo>
                  <a:lnTo>
                    <a:pt x="244853" y="0"/>
                  </a:lnTo>
                  <a:lnTo>
                    <a:pt x="244551" y="0"/>
                  </a:lnTo>
                  <a:cubicBezTo>
                    <a:pt x="206522" y="2113"/>
                    <a:pt x="173322" y="8452"/>
                    <a:pt x="143140" y="20224"/>
                  </a:cubicBezTo>
                  <a:cubicBezTo>
                    <a:pt x="99376" y="36825"/>
                    <a:pt x="67685" y="60370"/>
                    <a:pt x="46256" y="92667"/>
                  </a:cubicBezTo>
                  <a:cubicBezTo>
                    <a:pt x="16980" y="136738"/>
                    <a:pt x="2492" y="188655"/>
                    <a:pt x="78" y="256270"/>
                  </a:cubicBezTo>
                  <a:cubicBezTo>
                    <a:pt x="-224" y="264721"/>
                    <a:pt x="78" y="273777"/>
                    <a:pt x="6114" y="280116"/>
                  </a:cubicBezTo>
                  <a:cubicBezTo>
                    <a:pt x="11849" y="286153"/>
                    <a:pt x="19998" y="286756"/>
                    <a:pt x="26940" y="286756"/>
                  </a:cubicBezTo>
                  <a:cubicBezTo>
                    <a:pt x="28147" y="286756"/>
                    <a:pt x="29656" y="286756"/>
                    <a:pt x="31165" y="286756"/>
                  </a:cubicBezTo>
                  <a:cubicBezTo>
                    <a:pt x="73722" y="285247"/>
                    <a:pt x="129257" y="279512"/>
                    <a:pt x="180566" y="249025"/>
                  </a:cubicBezTo>
                  <a:cubicBezTo>
                    <a:pt x="207126" y="233631"/>
                    <a:pt x="225839" y="216727"/>
                    <a:pt x="239722" y="195900"/>
                  </a:cubicBezTo>
                  <a:cubicBezTo>
                    <a:pt x="270508" y="149114"/>
                    <a:pt x="285599" y="95686"/>
                    <a:pt x="286203" y="32298"/>
                  </a:cubicBezTo>
                  <a:cubicBezTo>
                    <a:pt x="286504" y="23242"/>
                    <a:pt x="285599" y="13885"/>
                    <a:pt x="278657" y="7245"/>
                  </a:cubicBezTo>
                  <a:cubicBezTo>
                    <a:pt x="272621" y="1509"/>
                    <a:pt x="263868" y="604"/>
                    <a:pt x="255115" y="302"/>
                  </a:cubicBezTo>
                  <a:close/>
                  <a:moveTo>
                    <a:pt x="27241" y="274682"/>
                  </a:moveTo>
                  <a:cubicBezTo>
                    <a:pt x="26940" y="274682"/>
                    <a:pt x="26638" y="274682"/>
                    <a:pt x="26336" y="274682"/>
                  </a:cubicBezTo>
                  <a:cubicBezTo>
                    <a:pt x="26940" y="274682"/>
                    <a:pt x="27241" y="274682"/>
                    <a:pt x="27845" y="274682"/>
                  </a:cubicBezTo>
                  <a:cubicBezTo>
                    <a:pt x="27543" y="274682"/>
                    <a:pt x="27543" y="274682"/>
                    <a:pt x="27241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A3ACB380-E374-504E-8550-3C8C44095BD5}"/>
                </a:ext>
              </a:extLst>
            </p:cNvPr>
            <p:cNvSpPr/>
            <p:nvPr/>
          </p:nvSpPr>
          <p:spPr>
            <a:xfrm>
              <a:off x="11934461" y="1252067"/>
              <a:ext cx="286505" cy="286454"/>
            </a:xfrm>
            <a:custGeom>
              <a:avLst/>
              <a:gdLst>
                <a:gd name="connsiteX0" fmla="*/ 7848 w 286505"/>
                <a:gd name="connsiteY0" fmla="*/ 278908 h 286454"/>
                <a:gd name="connsiteX1" fmla="*/ 37124 w 286505"/>
                <a:gd name="connsiteY1" fmla="*/ 286454 h 286454"/>
                <a:gd name="connsiteX2" fmla="*/ 40142 w 286505"/>
                <a:gd name="connsiteY2" fmla="*/ 286454 h 286454"/>
                <a:gd name="connsiteX3" fmla="*/ 95979 w 286505"/>
                <a:gd name="connsiteY3" fmla="*/ 279814 h 286454"/>
                <a:gd name="connsiteX4" fmla="*/ 231496 w 286505"/>
                <a:gd name="connsiteY4" fmla="*/ 205257 h 286454"/>
                <a:gd name="connsiteX5" fmla="*/ 286427 w 286505"/>
                <a:gd name="connsiteY5" fmla="*/ 28072 h 286454"/>
                <a:gd name="connsiteX6" fmla="*/ 280692 w 286505"/>
                <a:gd name="connsiteY6" fmla="*/ 6943 h 286454"/>
                <a:gd name="connsiteX7" fmla="*/ 259565 w 286505"/>
                <a:gd name="connsiteY7" fmla="*/ 0 h 286454"/>
                <a:gd name="connsiteX8" fmla="*/ 255037 w 286505"/>
                <a:gd name="connsiteY8" fmla="*/ 0 h 286454"/>
                <a:gd name="connsiteX9" fmla="*/ 118615 w 286505"/>
                <a:gd name="connsiteY9" fmla="*/ 30789 h 286454"/>
                <a:gd name="connsiteX10" fmla="*/ 49499 w 286505"/>
                <a:gd name="connsiteY10" fmla="*/ 86631 h 286454"/>
                <a:gd name="connsiteX11" fmla="*/ 0 w 286505"/>
                <a:gd name="connsiteY11" fmla="*/ 233631 h 286454"/>
                <a:gd name="connsiteX12" fmla="*/ 0 w 286505"/>
                <a:gd name="connsiteY12" fmla="*/ 234235 h 286454"/>
                <a:gd name="connsiteX13" fmla="*/ 0 w 286505"/>
                <a:gd name="connsiteY13" fmla="*/ 234838 h 286454"/>
                <a:gd name="connsiteX14" fmla="*/ 0 w 286505"/>
                <a:gd name="connsiteY14" fmla="*/ 249931 h 286454"/>
                <a:gd name="connsiteX15" fmla="*/ 0 w 286505"/>
                <a:gd name="connsiteY15" fmla="*/ 249931 h 286454"/>
                <a:gd name="connsiteX16" fmla="*/ 0 w 286505"/>
                <a:gd name="connsiteY16" fmla="*/ 249931 h 286454"/>
                <a:gd name="connsiteX17" fmla="*/ 7848 w 286505"/>
                <a:gd name="connsiteY17" fmla="*/ 278908 h 286454"/>
                <a:gd name="connsiteX18" fmla="*/ 259263 w 286505"/>
                <a:gd name="connsiteY18" fmla="*/ 12074 h 286454"/>
                <a:gd name="connsiteX19" fmla="*/ 260169 w 286505"/>
                <a:gd name="connsiteY19" fmla="*/ 12074 h 286454"/>
                <a:gd name="connsiteX20" fmla="*/ 258961 w 286505"/>
                <a:gd name="connsiteY20" fmla="*/ 12074 h 286454"/>
                <a:gd name="connsiteX21" fmla="*/ 259263 w 286505"/>
                <a:gd name="connsiteY21" fmla="*/ 12074 h 286454"/>
                <a:gd name="connsiteX22" fmla="*/ 42557 w 286505"/>
                <a:gd name="connsiteY22" fmla="*/ 274380 h 286454"/>
                <a:gd name="connsiteX23" fmla="*/ 40142 w 286505"/>
                <a:gd name="connsiteY23" fmla="*/ 274380 h 286454"/>
                <a:gd name="connsiteX24" fmla="*/ 37124 w 286505"/>
                <a:gd name="connsiteY24" fmla="*/ 274380 h 286454"/>
                <a:gd name="connsiteX25" fmla="*/ 42557 w 286505"/>
                <a:gd name="connsiteY25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505" h="286454">
                  <a:moveTo>
                    <a:pt x="7848" y="278908"/>
                  </a:moveTo>
                  <a:cubicBezTo>
                    <a:pt x="14790" y="285549"/>
                    <a:pt x="24448" y="286153"/>
                    <a:pt x="37124" y="286454"/>
                  </a:cubicBezTo>
                  <a:cubicBezTo>
                    <a:pt x="38030" y="286454"/>
                    <a:pt x="39237" y="286454"/>
                    <a:pt x="40142" y="286454"/>
                  </a:cubicBezTo>
                  <a:cubicBezTo>
                    <a:pt x="57044" y="286454"/>
                    <a:pt x="74550" y="284341"/>
                    <a:pt x="95979" y="279814"/>
                  </a:cubicBezTo>
                  <a:cubicBezTo>
                    <a:pt x="159361" y="266231"/>
                    <a:pt x="201012" y="243290"/>
                    <a:pt x="231496" y="205257"/>
                  </a:cubicBezTo>
                  <a:cubicBezTo>
                    <a:pt x="276165" y="149113"/>
                    <a:pt x="284314" y="80895"/>
                    <a:pt x="286427" y="28072"/>
                  </a:cubicBezTo>
                  <a:cubicBezTo>
                    <a:pt x="286728" y="20828"/>
                    <a:pt x="286427" y="12678"/>
                    <a:pt x="280692" y="6943"/>
                  </a:cubicBezTo>
                  <a:cubicBezTo>
                    <a:pt x="274958" y="906"/>
                    <a:pt x="266809" y="0"/>
                    <a:pt x="259565" y="0"/>
                  </a:cubicBezTo>
                  <a:cubicBezTo>
                    <a:pt x="258055" y="0"/>
                    <a:pt x="256546" y="0"/>
                    <a:pt x="255037" y="0"/>
                  </a:cubicBezTo>
                  <a:cubicBezTo>
                    <a:pt x="203427" y="1207"/>
                    <a:pt x="158757" y="11470"/>
                    <a:pt x="118615" y="30789"/>
                  </a:cubicBezTo>
                  <a:cubicBezTo>
                    <a:pt x="89339" y="44976"/>
                    <a:pt x="67004" y="63388"/>
                    <a:pt x="49499" y="86631"/>
                  </a:cubicBezTo>
                  <a:cubicBezTo>
                    <a:pt x="13884" y="134624"/>
                    <a:pt x="4527" y="190165"/>
                    <a:pt x="0" y="233631"/>
                  </a:cubicBezTo>
                  <a:lnTo>
                    <a:pt x="0" y="234235"/>
                  </a:lnTo>
                  <a:lnTo>
                    <a:pt x="0" y="234838"/>
                  </a:lnTo>
                  <a:lnTo>
                    <a:pt x="0" y="249931"/>
                  </a:lnTo>
                  <a:lnTo>
                    <a:pt x="0" y="249931"/>
                  </a:lnTo>
                  <a:lnTo>
                    <a:pt x="0" y="249931"/>
                  </a:lnTo>
                  <a:cubicBezTo>
                    <a:pt x="0" y="262307"/>
                    <a:pt x="906" y="272267"/>
                    <a:pt x="7848" y="278908"/>
                  </a:cubicBezTo>
                  <a:close/>
                  <a:moveTo>
                    <a:pt x="259263" y="12074"/>
                  </a:moveTo>
                  <a:cubicBezTo>
                    <a:pt x="259565" y="12074"/>
                    <a:pt x="259867" y="12074"/>
                    <a:pt x="260169" y="12074"/>
                  </a:cubicBezTo>
                  <a:cubicBezTo>
                    <a:pt x="259867" y="12074"/>
                    <a:pt x="259263" y="12074"/>
                    <a:pt x="258961" y="12074"/>
                  </a:cubicBezTo>
                  <a:cubicBezTo>
                    <a:pt x="258961" y="12074"/>
                    <a:pt x="259263" y="12074"/>
                    <a:pt x="259263" y="12074"/>
                  </a:cubicBezTo>
                  <a:close/>
                  <a:moveTo>
                    <a:pt x="42557" y="274380"/>
                  </a:moveTo>
                  <a:cubicBezTo>
                    <a:pt x="41651" y="274380"/>
                    <a:pt x="41048" y="274380"/>
                    <a:pt x="40142" y="274380"/>
                  </a:cubicBezTo>
                  <a:cubicBezTo>
                    <a:pt x="39237" y="274380"/>
                    <a:pt x="38332" y="274380"/>
                    <a:pt x="37124" y="274380"/>
                  </a:cubicBezTo>
                  <a:cubicBezTo>
                    <a:pt x="38935" y="274380"/>
                    <a:pt x="40746" y="274380"/>
                    <a:pt x="42557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95CE6FCF-DB99-CC49-B32B-73A1EFDCF9DB}"/>
                </a:ext>
              </a:extLst>
            </p:cNvPr>
            <p:cNvSpPr/>
            <p:nvPr/>
          </p:nvSpPr>
          <p:spPr>
            <a:xfrm>
              <a:off x="11934151" y="2813228"/>
              <a:ext cx="286618" cy="287661"/>
            </a:xfrm>
            <a:custGeom>
              <a:avLst/>
              <a:gdLst>
                <a:gd name="connsiteX0" fmla="*/ 23550 w 286618"/>
                <a:gd name="connsiteY0" fmla="*/ 152735 h 287661"/>
                <a:gd name="connsiteX1" fmla="*/ 141260 w 286618"/>
                <a:gd name="connsiteY1" fmla="*/ 265929 h 287661"/>
                <a:gd name="connsiteX2" fmla="*/ 255347 w 286618"/>
                <a:gd name="connsiteY2" fmla="*/ 287360 h 287661"/>
                <a:gd name="connsiteX3" fmla="*/ 261383 w 286618"/>
                <a:gd name="connsiteY3" fmla="*/ 287662 h 287661"/>
                <a:gd name="connsiteX4" fmla="*/ 280398 w 286618"/>
                <a:gd name="connsiteY4" fmla="*/ 281021 h 287661"/>
                <a:gd name="connsiteX5" fmla="*/ 286435 w 286618"/>
                <a:gd name="connsiteY5" fmla="*/ 256571 h 287661"/>
                <a:gd name="connsiteX6" fmla="*/ 254140 w 286618"/>
                <a:gd name="connsiteY6" fmla="*/ 115910 h 287661"/>
                <a:gd name="connsiteX7" fmla="*/ 172045 w 286618"/>
                <a:gd name="connsiteY7" fmla="*/ 32902 h 287661"/>
                <a:gd name="connsiteX8" fmla="*/ 47394 w 286618"/>
                <a:gd name="connsiteY8" fmla="*/ 1509 h 287661"/>
                <a:gd name="connsiteX9" fmla="*/ 34114 w 286618"/>
                <a:gd name="connsiteY9" fmla="*/ 604 h 287661"/>
                <a:gd name="connsiteX10" fmla="*/ 23550 w 286618"/>
                <a:gd name="connsiteY10" fmla="*/ 0 h 287661"/>
                <a:gd name="connsiteX11" fmla="*/ 8 w 286618"/>
                <a:gd name="connsiteY11" fmla="*/ 30789 h 287661"/>
                <a:gd name="connsiteX12" fmla="*/ 23550 w 286618"/>
                <a:gd name="connsiteY12" fmla="*/ 152735 h 287661"/>
                <a:gd name="connsiteX13" fmla="*/ 261686 w 286618"/>
                <a:gd name="connsiteY13" fmla="*/ 275890 h 287661"/>
                <a:gd name="connsiteX14" fmla="*/ 261686 w 286618"/>
                <a:gd name="connsiteY14" fmla="*/ 275890 h 287661"/>
                <a:gd name="connsiteX15" fmla="*/ 260176 w 286618"/>
                <a:gd name="connsiteY15" fmla="*/ 275890 h 287661"/>
                <a:gd name="connsiteX16" fmla="*/ 261686 w 286618"/>
                <a:gd name="connsiteY16" fmla="*/ 275890 h 287661"/>
                <a:gd name="connsiteX17" fmla="*/ 23852 w 286618"/>
                <a:gd name="connsiteY17" fmla="*/ 12074 h 287661"/>
                <a:gd name="connsiteX18" fmla="*/ 24154 w 286618"/>
                <a:gd name="connsiteY18" fmla="*/ 12074 h 287661"/>
                <a:gd name="connsiteX19" fmla="*/ 22041 w 286618"/>
                <a:gd name="connsiteY19" fmla="*/ 12074 h 287661"/>
                <a:gd name="connsiteX20" fmla="*/ 23852 w 286618"/>
                <a:gd name="connsiteY20" fmla="*/ 12074 h 2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618" h="287661">
                  <a:moveTo>
                    <a:pt x="23550" y="152735"/>
                  </a:moveTo>
                  <a:cubicBezTo>
                    <a:pt x="45583" y="207068"/>
                    <a:pt x="85121" y="245101"/>
                    <a:pt x="141260" y="265929"/>
                  </a:cubicBezTo>
                  <a:cubicBezTo>
                    <a:pt x="177780" y="279814"/>
                    <a:pt x="214601" y="283738"/>
                    <a:pt x="255347" y="287360"/>
                  </a:cubicBezTo>
                  <a:cubicBezTo>
                    <a:pt x="257762" y="287662"/>
                    <a:pt x="259573" y="287662"/>
                    <a:pt x="261383" y="287662"/>
                  </a:cubicBezTo>
                  <a:cubicBezTo>
                    <a:pt x="266816" y="287662"/>
                    <a:pt x="274664" y="287058"/>
                    <a:pt x="280398" y="281021"/>
                  </a:cubicBezTo>
                  <a:cubicBezTo>
                    <a:pt x="286435" y="274380"/>
                    <a:pt x="287038" y="265325"/>
                    <a:pt x="286435" y="256571"/>
                  </a:cubicBezTo>
                  <a:cubicBezTo>
                    <a:pt x="284322" y="201635"/>
                    <a:pt x="273758" y="155754"/>
                    <a:pt x="254140" y="115910"/>
                  </a:cubicBezTo>
                  <a:cubicBezTo>
                    <a:pt x="236333" y="79688"/>
                    <a:pt x="208867" y="51616"/>
                    <a:pt x="172045" y="32902"/>
                  </a:cubicBezTo>
                  <a:cubicBezTo>
                    <a:pt x="134318" y="13583"/>
                    <a:pt x="92365" y="3018"/>
                    <a:pt x="47394" y="1509"/>
                  </a:cubicBezTo>
                  <a:lnTo>
                    <a:pt x="34114" y="604"/>
                  </a:lnTo>
                  <a:cubicBezTo>
                    <a:pt x="29587" y="302"/>
                    <a:pt x="26569" y="0"/>
                    <a:pt x="23550" y="0"/>
                  </a:cubicBezTo>
                  <a:cubicBezTo>
                    <a:pt x="612" y="0"/>
                    <a:pt x="310" y="17205"/>
                    <a:pt x="8" y="30789"/>
                  </a:cubicBezTo>
                  <a:cubicBezTo>
                    <a:pt x="-294" y="72745"/>
                    <a:pt x="7554" y="113797"/>
                    <a:pt x="23550" y="152735"/>
                  </a:cubicBezTo>
                  <a:close/>
                  <a:moveTo>
                    <a:pt x="261686" y="275890"/>
                  </a:moveTo>
                  <a:cubicBezTo>
                    <a:pt x="261686" y="275890"/>
                    <a:pt x="261686" y="275890"/>
                    <a:pt x="261686" y="275890"/>
                  </a:cubicBezTo>
                  <a:cubicBezTo>
                    <a:pt x="261082" y="275890"/>
                    <a:pt x="260479" y="275890"/>
                    <a:pt x="260176" y="275890"/>
                  </a:cubicBezTo>
                  <a:cubicBezTo>
                    <a:pt x="260479" y="275890"/>
                    <a:pt x="261082" y="275890"/>
                    <a:pt x="261686" y="275890"/>
                  </a:cubicBezTo>
                  <a:close/>
                  <a:moveTo>
                    <a:pt x="23852" y="12074"/>
                  </a:moveTo>
                  <a:cubicBezTo>
                    <a:pt x="23852" y="12074"/>
                    <a:pt x="24154" y="12074"/>
                    <a:pt x="24154" y="12074"/>
                  </a:cubicBezTo>
                  <a:cubicBezTo>
                    <a:pt x="23550" y="12074"/>
                    <a:pt x="22645" y="12074"/>
                    <a:pt x="22041" y="12074"/>
                  </a:cubicBezTo>
                  <a:cubicBezTo>
                    <a:pt x="22645" y="12074"/>
                    <a:pt x="23248" y="12074"/>
                    <a:pt x="2385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BD2820FB-BEED-0E40-A85F-2633AD7E6B17}"/>
                </a:ext>
              </a:extLst>
            </p:cNvPr>
            <p:cNvSpPr/>
            <p:nvPr/>
          </p:nvSpPr>
          <p:spPr>
            <a:xfrm>
              <a:off x="11933926" y="3438961"/>
              <a:ext cx="286737" cy="286756"/>
            </a:xfrm>
            <a:custGeom>
              <a:avLst/>
              <a:gdLst>
                <a:gd name="connsiteX0" fmla="*/ 38262 w 286737"/>
                <a:gd name="connsiteY0" fmla="*/ 286756 h 286756"/>
                <a:gd name="connsiteX1" fmla="*/ 42488 w 286737"/>
                <a:gd name="connsiteY1" fmla="*/ 286756 h 286756"/>
                <a:gd name="connsiteX2" fmla="*/ 43394 w 286737"/>
                <a:gd name="connsiteY2" fmla="*/ 286756 h 286756"/>
                <a:gd name="connsiteX3" fmla="*/ 44299 w 286737"/>
                <a:gd name="connsiteY3" fmla="*/ 286454 h 286756"/>
                <a:gd name="connsiteX4" fmla="*/ 45506 w 286737"/>
                <a:gd name="connsiteY4" fmla="*/ 286454 h 286756"/>
                <a:gd name="connsiteX5" fmla="*/ 46110 w 286737"/>
                <a:gd name="connsiteY5" fmla="*/ 286454 h 286756"/>
                <a:gd name="connsiteX6" fmla="*/ 161707 w 286737"/>
                <a:gd name="connsiteY6" fmla="*/ 259590 h 286756"/>
                <a:gd name="connsiteX7" fmla="*/ 242292 w 286737"/>
                <a:gd name="connsiteY7" fmla="*/ 191674 h 286756"/>
                <a:gd name="connsiteX8" fmla="*/ 286660 w 286737"/>
                <a:gd name="connsiteY8" fmla="*/ 30185 h 286756"/>
                <a:gd name="connsiteX9" fmla="*/ 280623 w 286737"/>
                <a:gd name="connsiteY9" fmla="*/ 6942 h 286756"/>
                <a:gd name="connsiteX10" fmla="*/ 259195 w 286737"/>
                <a:gd name="connsiteY10" fmla="*/ 0 h 286756"/>
                <a:gd name="connsiteX11" fmla="*/ 254969 w 286737"/>
                <a:gd name="connsiteY11" fmla="*/ 0 h 286756"/>
                <a:gd name="connsiteX12" fmla="*/ 103456 w 286737"/>
                <a:gd name="connsiteY12" fmla="*/ 38938 h 286756"/>
                <a:gd name="connsiteX13" fmla="*/ 40979 w 286737"/>
                <a:gd name="connsiteY13" fmla="*/ 99006 h 286756"/>
                <a:gd name="connsiteX14" fmla="*/ 234 w 286737"/>
                <a:gd name="connsiteY14" fmla="*/ 242988 h 286756"/>
                <a:gd name="connsiteX15" fmla="*/ 7477 w 286737"/>
                <a:gd name="connsiteY15" fmla="*/ 278304 h 286756"/>
                <a:gd name="connsiteX16" fmla="*/ 38262 w 286737"/>
                <a:gd name="connsiteY16" fmla="*/ 286756 h 286756"/>
                <a:gd name="connsiteX17" fmla="*/ 259195 w 286737"/>
                <a:gd name="connsiteY17" fmla="*/ 12074 h 286756"/>
                <a:gd name="connsiteX18" fmla="*/ 260100 w 286737"/>
                <a:gd name="connsiteY18" fmla="*/ 12074 h 286756"/>
                <a:gd name="connsiteX19" fmla="*/ 258590 w 286737"/>
                <a:gd name="connsiteY19" fmla="*/ 12074 h 286756"/>
                <a:gd name="connsiteX20" fmla="*/ 259195 w 286737"/>
                <a:gd name="connsiteY20" fmla="*/ 12074 h 286756"/>
                <a:gd name="connsiteX21" fmla="*/ 42488 w 286737"/>
                <a:gd name="connsiteY21" fmla="*/ 274682 h 286756"/>
                <a:gd name="connsiteX22" fmla="*/ 38565 w 286737"/>
                <a:gd name="connsiteY22" fmla="*/ 274682 h 286756"/>
                <a:gd name="connsiteX23" fmla="*/ 38262 w 286737"/>
                <a:gd name="connsiteY23" fmla="*/ 274682 h 286756"/>
                <a:gd name="connsiteX24" fmla="*/ 42488 w 286737"/>
                <a:gd name="connsiteY24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737" h="286756">
                  <a:moveTo>
                    <a:pt x="38262" y="286756"/>
                  </a:moveTo>
                  <a:cubicBezTo>
                    <a:pt x="39470" y="286756"/>
                    <a:pt x="40979" y="286756"/>
                    <a:pt x="42488" y="286756"/>
                  </a:cubicBezTo>
                  <a:lnTo>
                    <a:pt x="43394" y="286756"/>
                  </a:lnTo>
                  <a:lnTo>
                    <a:pt x="44299" y="286454"/>
                  </a:lnTo>
                  <a:cubicBezTo>
                    <a:pt x="44601" y="286454"/>
                    <a:pt x="45204" y="286454"/>
                    <a:pt x="45506" y="286454"/>
                  </a:cubicBezTo>
                  <a:cubicBezTo>
                    <a:pt x="45808" y="286454"/>
                    <a:pt x="45808" y="286454"/>
                    <a:pt x="46110" y="286454"/>
                  </a:cubicBezTo>
                  <a:cubicBezTo>
                    <a:pt x="86252" y="284945"/>
                    <a:pt x="124281" y="276191"/>
                    <a:pt x="161707" y="259590"/>
                  </a:cubicBezTo>
                  <a:cubicBezTo>
                    <a:pt x="195813" y="244497"/>
                    <a:pt x="222976" y="221557"/>
                    <a:pt x="242292" y="191674"/>
                  </a:cubicBezTo>
                  <a:cubicBezTo>
                    <a:pt x="277907" y="137039"/>
                    <a:pt x="284849" y="76669"/>
                    <a:pt x="286660" y="30185"/>
                  </a:cubicBezTo>
                  <a:cubicBezTo>
                    <a:pt x="286962" y="22337"/>
                    <a:pt x="286660" y="13281"/>
                    <a:pt x="280623" y="6942"/>
                  </a:cubicBezTo>
                  <a:cubicBezTo>
                    <a:pt x="274889" y="905"/>
                    <a:pt x="266438" y="0"/>
                    <a:pt x="259195" y="0"/>
                  </a:cubicBezTo>
                  <a:cubicBezTo>
                    <a:pt x="257987" y="0"/>
                    <a:pt x="256478" y="0"/>
                    <a:pt x="254969" y="0"/>
                  </a:cubicBezTo>
                  <a:cubicBezTo>
                    <a:pt x="194001" y="2113"/>
                    <a:pt x="145710" y="14489"/>
                    <a:pt x="103456" y="38938"/>
                  </a:cubicBezTo>
                  <a:cubicBezTo>
                    <a:pt x="76895" y="54333"/>
                    <a:pt x="56070" y="74556"/>
                    <a:pt x="40979" y="99006"/>
                  </a:cubicBezTo>
                  <a:cubicBezTo>
                    <a:pt x="15928" y="139152"/>
                    <a:pt x="2648" y="186240"/>
                    <a:pt x="234" y="242988"/>
                  </a:cubicBezTo>
                  <a:cubicBezTo>
                    <a:pt x="-370" y="258684"/>
                    <a:pt x="-370" y="270456"/>
                    <a:pt x="7477" y="278304"/>
                  </a:cubicBezTo>
                  <a:cubicBezTo>
                    <a:pt x="15022" y="286152"/>
                    <a:pt x="25888" y="286756"/>
                    <a:pt x="38262" y="286756"/>
                  </a:cubicBezTo>
                  <a:close/>
                  <a:moveTo>
                    <a:pt x="259195" y="12074"/>
                  </a:moveTo>
                  <a:cubicBezTo>
                    <a:pt x="259496" y="12074"/>
                    <a:pt x="259798" y="12074"/>
                    <a:pt x="260100" y="12074"/>
                  </a:cubicBezTo>
                  <a:cubicBezTo>
                    <a:pt x="259496" y="12074"/>
                    <a:pt x="259195" y="12074"/>
                    <a:pt x="258590" y="12074"/>
                  </a:cubicBezTo>
                  <a:cubicBezTo>
                    <a:pt x="259195" y="12074"/>
                    <a:pt x="259195" y="12074"/>
                    <a:pt x="259195" y="12074"/>
                  </a:cubicBezTo>
                  <a:close/>
                  <a:moveTo>
                    <a:pt x="42488" y="274682"/>
                  </a:moveTo>
                  <a:cubicBezTo>
                    <a:pt x="40979" y="274682"/>
                    <a:pt x="39771" y="274682"/>
                    <a:pt x="38565" y="274682"/>
                  </a:cubicBezTo>
                  <a:cubicBezTo>
                    <a:pt x="38565" y="274682"/>
                    <a:pt x="38262" y="274682"/>
                    <a:pt x="38262" y="274682"/>
                  </a:cubicBezTo>
                  <a:cubicBezTo>
                    <a:pt x="39470" y="274682"/>
                    <a:pt x="40677" y="274682"/>
                    <a:pt x="42488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C5D38B3E-AC2B-314B-A0BE-DDA810EF08FF}"/>
                </a:ext>
              </a:extLst>
            </p:cNvPr>
            <p:cNvSpPr/>
            <p:nvPr/>
          </p:nvSpPr>
          <p:spPr>
            <a:xfrm>
              <a:off x="11935362" y="2505645"/>
              <a:ext cx="286164" cy="286756"/>
            </a:xfrm>
            <a:custGeom>
              <a:avLst/>
              <a:gdLst>
                <a:gd name="connsiteX0" fmla="*/ 279791 w 286164"/>
                <a:gd name="connsiteY0" fmla="*/ 10565 h 286756"/>
                <a:gd name="connsiteX1" fmla="*/ 237235 w 286164"/>
                <a:gd name="connsiteY1" fmla="*/ 0 h 286756"/>
                <a:gd name="connsiteX2" fmla="*/ 228482 w 286164"/>
                <a:gd name="connsiteY2" fmla="*/ 0 h 286756"/>
                <a:gd name="connsiteX3" fmla="*/ 228482 w 286164"/>
                <a:gd name="connsiteY3" fmla="*/ 0 h 286756"/>
                <a:gd name="connsiteX4" fmla="*/ 228482 w 286164"/>
                <a:gd name="connsiteY4" fmla="*/ 0 h 286756"/>
                <a:gd name="connsiteX5" fmla="*/ 130089 w 286164"/>
                <a:gd name="connsiteY5" fmla="*/ 23846 h 286756"/>
                <a:gd name="connsiteX6" fmla="*/ 41656 w 286164"/>
                <a:gd name="connsiteY6" fmla="*/ 96290 h 286756"/>
                <a:gd name="connsiteX7" fmla="*/ 5 w 286164"/>
                <a:gd name="connsiteY7" fmla="*/ 254157 h 286756"/>
                <a:gd name="connsiteX8" fmla="*/ 27772 w 286164"/>
                <a:gd name="connsiteY8" fmla="*/ 286756 h 286756"/>
                <a:gd name="connsiteX9" fmla="*/ 34413 w 286164"/>
                <a:gd name="connsiteY9" fmla="*/ 286454 h 286756"/>
                <a:gd name="connsiteX10" fmla="*/ 142162 w 286164"/>
                <a:gd name="connsiteY10" fmla="*/ 266231 h 286756"/>
                <a:gd name="connsiteX11" fmla="*/ 273453 w 286164"/>
                <a:gd name="connsiteY11" fmla="*/ 118023 h 286756"/>
                <a:gd name="connsiteX12" fmla="*/ 283414 w 286164"/>
                <a:gd name="connsiteY12" fmla="*/ 60068 h 286756"/>
                <a:gd name="connsiteX13" fmla="*/ 284923 w 286164"/>
                <a:gd name="connsiteY13" fmla="*/ 49503 h 286756"/>
                <a:gd name="connsiteX14" fmla="*/ 279791 w 286164"/>
                <a:gd name="connsiteY14" fmla="*/ 10565 h 286756"/>
                <a:gd name="connsiteX15" fmla="*/ 27169 w 286164"/>
                <a:gd name="connsiteY15" fmla="*/ 274682 h 286756"/>
                <a:gd name="connsiteX16" fmla="*/ 27169 w 286164"/>
                <a:gd name="connsiteY16" fmla="*/ 274682 h 286756"/>
                <a:gd name="connsiteX17" fmla="*/ 28980 w 286164"/>
                <a:gd name="connsiteY17" fmla="*/ 274682 h 286756"/>
                <a:gd name="connsiteX18" fmla="*/ 27169 w 286164"/>
                <a:gd name="connsiteY18" fmla="*/ 274682 h 286756"/>
                <a:gd name="connsiteX19" fmla="*/ 236632 w 286164"/>
                <a:gd name="connsiteY19" fmla="*/ 12074 h 286756"/>
                <a:gd name="connsiteX20" fmla="*/ 236632 w 286164"/>
                <a:gd name="connsiteY20" fmla="*/ 12074 h 286756"/>
                <a:gd name="connsiteX21" fmla="*/ 238744 w 286164"/>
                <a:gd name="connsiteY21" fmla="*/ 12074 h 286756"/>
                <a:gd name="connsiteX22" fmla="*/ 236632 w 286164"/>
                <a:gd name="connsiteY22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164" h="286756">
                  <a:moveTo>
                    <a:pt x="279791" y="10565"/>
                  </a:moveTo>
                  <a:cubicBezTo>
                    <a:pt x="271039" y="604"/>
                    <a:pt x="255948" y="0"/>
                    <a:pt x="237235" y="0"/>
                  </a:cubicBezTo>
                  <a:cubicBezTo>
                    <a:pt x="234518" y="0"/>
                    <a:pt x="231500" y="0"/>
                    <a:pt x="228482" y="0"/>
                  </a:cubicBezTo>
                  <a:lnTo>
                    <a:pt x="228482" y="0"/>
                  </a:lnTo>
                  <a:lnTo>
                    <a:pt x="228482" y="0"/>
                  </a:lnTo>
                  <a:cubicBezTo>
                    <a:pt x="199206" y="906"/>
                    <a:pt x="162384" y="9961"/>
                    <a:pt x="130089" y="23846"/>
                  </a:cubicBezTo>
                  <a:cubicBezTo>
                    <a:pt x="90249" y="40750"/>
                    <a:pt x="61274" y="64294"/>
                    <a:pt x="41656" y="96290"/>
                  </a:cubicBezTo>
                  <a:cubicBezTo>
                    <a:pt x="13285" y="142171"/>
                    <a:pt x="-296" y="194089"/>
                    <a:pt x="5" y="254157"/>
                  </a:cubicBezTo>
                  <a:cubicBezTo>
                    <a:pt x="5" y="271060"/>
                    <a:pt x="3325" y="286756"/>
                    <a:pt x="27772" y="286756"/>
                  </a:cubicBezTo>
                  <a:cubicBezTo>
                    <a:pt x="29583" y="286756"/>
                    <a:pt x="31998" y="286756"/>
                    <a:pt x="34413" y="286454"/>
                  </a:cubicBezTo>
                  <a:cubicBezTo>
                    <a:pt x="67311" y="284040"/>
                    <a:pt x="105642" y="279512"/>
                    <a:pt x="142162" y="266231"/>
                  </a:cubicBezTo>
                  <a:cubicBezTo>
                    <a:pt x="210071" y="241177"/>
                    <a:pt x="254137" y="191372"/>
                    <a:pt x="273453" y="118023"/>
                  </a:cubicBezTo>
                  <a:cubicBezTo>
                    <a:pt x="278584" y="98705"/>
                    <a:pt x="280999" y="79084"/>
                    <a:pt x="283414" y="60068"/>
                  </a:cubicBezTo>
                  <a:cubicBezTo>
                    <a:pt x="284017" y="56446"/>
                    <a:pt x="284318" y="53125"/>
                    <a:pt x="284923" y="49503"/>
                  </a:cubicBezTo>
                  <a:cubicBezTo>
                    <a:pt x="286733" y="32600"/>
                    <a:pt x="287639" y="19922"/>
                    <a:pt x="279791" y="10565"/>
                  </a:cubicBezTo>
                  <a:close/>
                  <a:moveTo>
                    <a:pt x="27169" y="274682"/>
                  </a:moveTo>
                  <a:cubicBezTo>
                    <a:pt x="27169" y="274682"/>
                    <a:pt x="27169" y="274682"/>
                    <a:pt x="27169" y="274682"/>
                  </a:cubicBezTo>
                  <a:cubicBezTo>
                    <a:pt x="27772" y="274682"/>
                    <a:pt x="28376" y="274682"/>
                    <a:pt x="28980" y="274682"/>
                  </a:cubicBezTo>
                  <a:cubicBezTo>
                    <a:pt x="28376" y="274682"/>
                    <a:pt x="27772" y="274682"/>
                    <a:pt x="27169" y="274682"/>
                  </a:cubicBezTo>
                  <a:close/>
                  <a:moveTo>
                    <a:pt x="236632" y="12074"/>
                  </a:moveTo>
                  <a:cubicBezTo>
                    <a:pt x="236933" y="12074"/>
                    <a:pt x="236933" y="12074"/>
                    <a:pt x="236632" y="12074"/>
                  </a:cubicBezTo>
                  <a:cubicBezTo>
                    <a:pt x="237536" y="12074"/>
                    <a:pt x="238141" y="12074"/>
                    <a:pt x="238744" y="12074"/>
                  </a:cubicBezTo>
                  <a:cubicBezTo>
                    <a:pt x="238141" y="12074"/>
                    <a:pt x="237536" y="12074"/>
                    <a:pt x="23663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B6F526E1-38E8-4B40-91D8-C17EE5E18813}"/>
                </a:ext>
              </a:extLst>
            </p:cNvPr>
            <p:cNvSpPr/>
            <p:nvPr/>
          </p:nvSpPr>
          <p:spPr>
            <a:xfrm>
              <a:off x="11934461" y="1878705"/>
              <a:ext cx="286371" cy="286756"/>
            </a:xfrm>
            <a:custGeom>
              <a:avLst/>
              <a:gdLst>
                <a:gd name="connsiteX0" fmla="*/ 168717 w 286371"/>
                <a:gd name="connsiteY0" fmla="*/ 31090 h 286756"/>
                <a:gd name="connsiteX1" fmla="*/ 41350 w 286371"/>
                <a:gd name="connsiteY1" fmla="*/ 302 h 286756"/>
                <a:gd name="connsiteX2" fmla="*/ 31691 w 286371"/>
                <a:gd name="connsiteY2" fmla="*/ 0 h 286756"/>
                <a:gd name="connsiteX3" fmla="*/ 0 w 286371"/>
                <a:gd name="connsiteY3" fmla="*/ 39844 h 286756"/>
                <a:gd name="connsiteX4" fmla="*/ 0 w 286371"/>
                <a:gd name="connsiteY4" fmla="*/ 44070 h 286756"/>
                <a:gd name="connsiteX5" fmla="*/ 11771 w 286371"/>
                <a:gd name="connsiteY5" fmla="*/ 121041 h 286756"/>
                <a:gd name="connsiteX6" fmla="*/ 142761 w 286371"/>
                <a:gd name="connsiteY6" fmla="*/ 267136 h 286756"/>
                <a:gd name="connsiteX7" fmla="*/ 251114 w 286371"/>
                <a:gd name="connsiteY7" fmla="*/ 286756 h 286756"/>
                <a:gd name="connsiteX8" fmla="*/ 254434 w 286371"/>
                <a:gd name="connsiteY8" fmla="*/ 286756 h 286756"/>
                <a:gd name="connsiteX9" fmla="*/ 280088 w 286371"/>
                <a:gd name="connsiteY9" fmla="*/ 279210 h 286756"/>
                <a:gd name="connsiteX10" fmla="*/ 286125 w 286371"/>
                <a:gd name="connsiteY10" fmla="*/ 250836 h 286756"/>
                <a:gd name="connsiteX11" fmla="*/ 259565 w 286371"/>
                <a:gd name="connsiteY11" fmla="*/ 127380 h 286756"/>
                <a:gd name="connsiteX12" fmla="*/ 168717 w 286371"/>
                <a:gd name="connsiteY12" fmla="*/ 31090 h 286756"/>
                <a:gd name="connsiteX13" fmla="*/ 28371 w 286371"/>
                <a:gd name="connsiteY13" fmla="*/ 12074 h 286756"/>
                <a:gd name="connsiteX14" fmla="*/ 31691 w 286371"/>
                <a:gd name="connsiteY14" fmla="*/ 12074 h 286756"/>
                <a:gd name="connsiteX15" fmla="*/ 31691 w 286371"/>
                <a:gd name="connsiteY15" fmla="*/ 12074 h 286756"/>
                <a:gd name="connsiteX16" fmla="*/ 28371 w 286371"/>
                <a:gd name="connsiteY16" fmla="*/ 12074 h 286756"/>
                <a:gd name="connsiteX17" fmla="*/ 254434 w 286371"/>
                <a:gd name="connsiteY17" fmla="*/ 274682 h 286756"/>
                <a:gd name="connsiteX18" fmla="*/ 251114 w 286371"/>
                <a:gd name="connsiteY18" fmla="*/ 274682 h 286756"/>
                <a:gd name="connsiteX19" fmla="*/ 254434 w 286371"/>
                <a:gd name="connsiteY19" fmla="*/ 274682 h 286756"/>
                <a:gd name="connsiteX20" fmla="*/ 254434 w 286371"/>
                <a:gd name="connsiteY20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371" h="286756">
                  <a:moveTo>
                    <a:pt x="168717" y="31090"/>
                  </a:moveTo>
                  <a:cubicBezTo>
                    <a:pt x="131896" y="12677"/>
                    <a:pt x="90244" y="2717"/>
                    <a:pt x="41350" y="302"/>
                  </a:cubicBezTo>
                  <a:cubicBezTo>
                    <a:pt x="37124" y="0"/>
                    <a:pt x="34408" y="0"/>
                    <a:pt x="31691" y="0"/>
                  </a:cubicBezTo>
                  <a:cubicBezTo>
                    <a:pt x="2113" y="0"/>
                    <a:pt x="0" y="16602"/>
                    <a:pt x="0" y="39844"/>
                  </a:cubicBezTo>
                  <a:lnTo>
                    <a:pt x="0" y="44070"/>
                  </a:lnTo>
                  <a:cubicBezTo>
                    <a:pt x="0" y="72142"/>
                    <a:pt x="6036" y="98704"/>
                    <a:pt x="11771" y="121041"/>
                  </a:cubicBezTo>
                  <a:cubicBezTo>
                    <a:pt x="31691" y="194089"/>
                    <a:pt x="75757" y="242988"/>
                    <a:pt x="142761" y="267136"/>
                  </a:cubicBezTo>
                  <a:cubicBezTo>
                    <a:pt x="178678" y="279512"/>
                    <a:pt x="214896" y="286152"/>
                    <a:pt x="251114" y="286756"/>
                  </a:cubicBezTo>
                  <a:cubicBezTo>
                    <a:pt x="252321" y="286756"/>
                    <a:pt x="253528" y="286756"/>
                    <a:pt x="254434" y="286756"/>
                  </a:cubicBezTo>
                  <a:cubicBezTo>
                    <a:pt x="264394" y="286756"/>
                    <a:pt x="273751" y="286152"/>
                    <a:pt x="280088" y="279210"/>
                  </a:cubicBezTo>
                  <a:cubicBezTo>
                    <a:pt x="286728" y="272267"/>
                    <a:pt x="286728" y="262306"/>
                    <a:pt x="286125" y="250836"/>
                  </a:cubicBezTo>
                  <a:cubicBezTo>
                    <a:pt x="283107" y="201635"/>
                    <a:pt x="274656" y="162395"/>
                    <a:pt x="259565" y="127380"/>
                  </a:cubicBezTo>
                  <a:cubicBezTo>
                    <a:pt x="240852" y="84819"/>
                    <a:pt x="210066" y="52220"/>
                    <a:pt x="168717" y="31090"/>
                  </a:cubicBezTo>
                  <a:close/>
                  <a:moveTo>
                    <a:pt x="28371" y="12074"/>
                  </a:moveTo>
                  <a:cubicBezTo>
                    <a:pt x="29277" y="12074"/>
                    <a:pt x="30484" y="12074"/>
                    <a:pt x="31691" y="12074"/>
                  </a:cubicBezTo>
                  <a:cubicBezTo>
                    <a:pt x="31691" y="12074"/>
                    <a:pt x="31691" y="12074"/>
                    <a:pt x="31691" y="12074"/>
                  </a:cubicBezTo>
                  <a:cubicBezTo>
                    <a:pt x="30484" y="12074"/>
                    <a:pt x="29578" y="12074"/>
                    <a:pt x="28371" y="12074"/>
                  </a:cubicBezTo>
                  <a:close/>
                  <a:moveTo>
                    <a:pt x="254434" y="274682"/>
                  </a:moveTo>
                  <a:cubicBezTo>
                    <a:pt x="253528" y="274682"/>
                    <a:pt x="252321" y="274682"/>
                    <a:pt x="251114" y="274682"/>
                  </a:cubicBezTo>
                  <a:cubicBezTo>
                    <a:pt x="252623" y="274682"/>
                    <a:pt x="253830" y="274682"/>
                    <a:pt x="254434" y="274682"/>
                  </a:cubicBezTo>
                  <a:cubicBezTo>
                    <a:pt x="254736" y="274682"/>
                    <a:pt x="254736" y="274682"/>
                    <a:pt x="254434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92E1E26B-635E-9F46-A148-77BB382336E4}"/>
                </a:ext>
              </a:extLst>
            </p:cNvPr>
            <p:cNvSpPr/>
            <p:nvPr/>
          </p:nvSpPr>
          <p:spPr>
            <a:xfrm>
              <a:off x="11934160" y="1561160"/>
              <a:ext cx="286639" cy="286454"/>
            </a:xfrm>
            <a:custGeom>
              <a:avLst/>
              <a:gdLst>
                <a:gd name="connsiteX0" fmla="*/ 31691 w 286639"/>
                <a:gd name="connsiteY0" fmla="*/ 286454 h 286454"/>
                <a:gd name="connsiteX1" fmla="*/ 31992 w 286639"/>
                <a:gd name="connsiteY1" fmla="*/ 286454 h 286454"/>
                <a:gd name="connsiteX2" fmla="*/ 32295 w 286639"/>
                <a:gd name="connsiteY2" fmla="*/ 286454 h 286454"/>
                <a:gd name="connsiteX3" fmla="*/ 44065 w 286639"/>
                <a:gd name="connsiteY3" fmla="*/ 286454 h 286454"/>
                <a:gd name="connsiteX4" fmla="*/ 44367 w 286639"/>
                <a:gd name="connsiteY4" fmla="*/ 286454 h 286454"/>
                <a:gd name="connsiteX5" fmla="*/ 44669 w 286639"/>
                <a:gd name="connsiteY5" fmla="*/ 286454 h 286454"/>
                <a:gd name="connsiteX6" fmla="*/ 139138 w 286639"/>
                <a:gd name="connsiteY6" fmla="*/ 268042 h 286454"/>
                <a:gd name="connsiteX7" fmla="*/ 250510 w 286639"/>
                <a:gd name="connsiteY7" fmla="*/ 177487 h 286454"/>
                <a:gd name="connsiteX8" fmla="*/ 286426 w 286639"/>
                <a:gd name="connsiteY8" fmla="*/ 32600 h 286454"/>
                <a:gd name="connsiteX9" fmla="*/ 280390 w 286639"/>
                <a:gd name="connsiteY9" fmla="*/ 7244 h 286454"/>
                <a:gd name="connsiteX10" fmla="*/ 257452 w 286639"/>
                <a:gd name="connsiteY10" fmla="*/ 0 h 286454"/>
                <a:gd name="connsiteX11" fmla="*/ 255037 w 286639"/>
                <a:gd name="connsiteY11" fmla="*/ 0 h 286454"/>
                <a:gd name="connsiteX12" fmla="*/ 95374 w 286639"/>
                <a:gd name="connsiteY12" fmla="*/ 43466 h 286454"/>
                <a:gd name="connsiteX13" fmla="*/ 53120 w 286639"/>
                <a:gd name="connsiteY13" fmla="*/ 80895 h 286454"/>
                <a:gd name="connsiteX14" fmla="*/ 0 w 286639"/>
                <a:gd name="connsiteY14" fmla="*/ 254458 h 286454"/>
                <a:gd name="connsiteX15" fmla="*/ 7545 w 286639"/>
                <a:gd name="connsiteY15" fmla="*/ 279210 h 286454"/>
                <a:gd name="connsiteX16" fmla="*/ 31691 w 286639"/>
                <a:gd name="connsiteY16" fmla="*/ 286454 h 286454"/>
                <a:gd name="connsiteX17" fmla="*/ 257150 w 286639"/>
                <a:gd name="connsiteY17" fmla="*/ 11772 h 286454"/>
                <a:gd name="connsiteX18" fmla="*/ 257452 w 286639"/>
                <a:gd name="connsiteY18" fmla="*/ 11772 h 286454"/>
                <a:gd name="connsiteX19" fmla="*/ 254735 w 286639"/>
                <a:gd name="connsiteY19" fmla="*/ 11772 h 286454"/>
                <a:gd name="connsiteX20" fmla="*/ 257150 w 286639"/>
                <a:gd name="connsiteY20" fmla="*/ 1177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639" h="286454">
                  <a:moveTo>
                    <a:pt x="31691" y="286454"/>
                  </a:moveTo>
                  <a:lnTo>
                    <a:pt x="31992" y="286454"/>
                  </a:lnTo>
                  <a:lnTo>
                    <a:pt x="32295" y="286454"/>
                  </a:lnTo>
                  <a:lnTo>
                    <a:pt x="44065" y="286454"/>
                  </a:lnTo>
                  <a:lnTo>
                    <a:pt x="44367" y="286454"/>
                  </a:lnTo>
                  <a:lnTo>
                    <a:pt x="44669" y="286454"/>
                  </a:lnTo>
                  <a:cubicBezTo>
                    <a:pt x="77567" y="284945"/>
                    <a:pt x="109561" y="278606"/>
                    <a:pt x="139138" y="268042"/>
                  </a:cubicBezTo>
                  <a:cubicBezTo>
                    <a:pt x="190447" y="249629"/>
                    <a:pt x="226968" y="220048"/>
                    <a:pt x="250510" y="177487"/>
                  </a:cubicBezTo>
                  <a:cubicBezTo>
                    <a:pt x="271939" y="138247"/>
                    <a:pt x="283408" y="92064"/>
                    <a:pt x="286426" y="32600"/>
                  </a:cubicBezTo>
                  <a:cubicBezTo>
                    <a:pt x="287030" y="23544"/>
                    <a:pt x="286728" y="13885"/>
                    <a:pt x="280390" y="7244"/>
                  </a:cubicBezTo>
                  <a:cubicBezTo>
                    <a:pt x="274052" y="604"/>
                    <a:pt x="265299" y="0"/>
                    <a:pt x="257452" y="0"/>
                  </a:cubicBezTo>
                  <a:cubicBezTo>
                    <a:pt x="256546" y="0"/>
                    <a:pt x="255943" y="0"/>
                    <a:pt x="255037" y="0"/>
                  </a:cubicBezTo>
                  <a:cubicBezTo>
                    <a:pt x="192862" y="604"/>
                    <a:pt x="140647" y="14790"/>
                    <a:pt x="95374" y="43466"/>
                  </a:cubicBezTo>
                  <a:cubicBezTo>
                    <a:pt x="76964" y="55238"/>
                    <a:pt x="63382" y="67010"/>
                    <a:pt x="53120" y="80895"/>
                  </a:cubicBezTo>
                  <a:cubicBezTo>
                    <a:pt x="17807" y="128286"/>
                    <a:pt x="301" y="185033"/>
                    <a:pt x="0" y="254458"/>
                  </a:cubicBezTo>
                  <a:cubicBezTo>
                    <a:pt x="0" y="262910"/>
                    <a:pt x="603" y="272569"/>
                    <a:pt x="7545" y="279210"/>
                  </a:cubicBezTo>
                  <a:cubicBezTo>
                    <a:pt x="13883" y="284945"/>
                    <a:pt x="22938" y="285851"/>
                    <a:pt x="31691" y="286454"/>
                  </a:cubicBezTo>
                  <a:close/>
                  <a:moveTo>
                    <a:pt x="257150" y="11772"/>
                  </a:moveTo>
                  <a:cubicBezTo>
                    <a:pt x="257150" y="11772"/>
                    <a:pt x="257452" y="11772"/>
                    <a:pt x="257452" y="11772"/>
                  </a:cubicBezTo>
                  <a:cubicBezTo>
                    <a:pt x="256546" y="11772"/>
                    <a:pt x="255641" y="11772"/>
                    <a:pt x="254735" y="11772"/>
                  </a:cubicBezTo>
                  <a:cubicBezTo>
                    <a:pt x="255641" y="11772"/>
                    <a:pt x="256546" y="11772"/>
                    <a:pt x="257150" y="1177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210CC21A-507A-3A49-AFAD-3A32A237911C}"/>
                </a:ext>
              </a:extLst>
            </p:cNvPr>
            <p:cNvSpPr/>
            <p:nvPr/>
          </p:nvSpPr>
          <p:spPr>
            <a:xfrm>
              <a:off x="11934016" y="3129566"/>
              <a:ext cx="286646" cy="286756"/>
            </a:xfrm>
            <a:custGeom>
              <a:avLst/>
              <a:gdLst>
                <a:gd name="connsiteX0" fmla="*/ 37569 w 286646"/>
                <a:gd name="connsiteY0" fmla="*/ 286756 h 286756"/>
                <a:gd name="connsiteX1" fmla="*/ 44511 w 286646"/>
                <a:gd name="connsiteY1" fmla="*/ 286756 h 286756"/>
                <a:gd name="connsiteX2" fmla="*/ 50245 w 286646"/>
                <a:gd name="connsiteY2" fmla="*/ 286756 h 286756"/>
                <a:gd name="connsiteX3" fmla="*/ 50547 w 286646"/>
                <a:gd name="connsiteY3" fmla="*/ 286756 h 286756"/>
                <a:gd name="connsiteX4" fmla="*/ 50849 w 286646"/>
                <a:gd name="connsiteY4" fmla="*/ 286756 h 286756"/>
                <a:gd name="connsiteX5" fmla="*/ 135359 w 286646"/>
                <a:gd name="connsiteY5" fmla="*/ 270758 h 286756"/>
                <a:gd name="connsiteX6" fmla="*/ 249748 w 286646"/>
                <a:gd name="connsiteY6" fmla="*/ 180203 h 286756"/>
                <a:gd name="connsiteX7" fmla="*/ 286570 w 286646"/>
                <a:gd name="connsiteY7" fmla="*/ 30788 h 286756"/>
                <a:gd name="connsiteX8" fmla="*/ 280232 w 286646"/>
                <a:gd name="connsiteY8" fmla="*/ 6641 h 286756"/>
                <a:gd name="connsiteX9" fmla="*/ 260010 w 286646"/>
                <a:gd name="connsiteY9" fmla="*/ 0 h 286756"/>
                <a:gd name="connsiteX10" fmla="*/ 252766 w 286646"/>
                <a:gd name="connsiteY10" fmla="*/ 302 h 286756"/>
                <a:gd name="connsiteX11" fmla="*/ 131736 w 286646"/>
                <a:gd name="connsiteY11" fmla="*/ 25355 h 286756"/>
                <a:gd name="connsiteX12" fmla="*/ 30929 w 286646"/>
                <a:gd name="connsiteY12" fmla="*/ 118325 h 286756"/>
                <a:gd name="connsiteX13" fmla="*/ 144 w 286646"/>
                <a:gd name="connsiteY13" fmla="*/ 241177 h 286756"/>
                <a:gd name="connsiteX14" fmla="*/ 7689 w 286646"/>
                <a:gd name="connsiteY14" fmla="*/ 278908 h 286756"/>
                <a:gd name="connsiteX15" fmla="*/ 37569 w 286646"/>
                <a:gd name="connsiteY15" fmla="*/ 286756 h 286756"/>
                <a:gd name="connsiteX16" fmla="*/ 260010 w 286646"/>
                <a:gd name="connsiteY16" fmla="*/ 11772 h 286756"/>
                <a:gd name="connsiteX17" fmla="*/ 262123 w 286646"/>
                <a:gd name="connsiteY17" fmla="*/ 11772 h 286756"/>
                <a:gd name="connsiteX18" fmla="*/ 260010 w 286646"/>
                <a:gd name="connsiteY18" fmla="*/ 11772 h 286756"/>
                <a:gd name="connsiteX19" fmla="*/ 260010 w 286646"/>
                <a:gd name="connsiteY19" fmla="*/ 11772 h 286756"/>
                <a:gd name="connsiteX20" fmla="*/ 38172 w 286646"/>
                <a:gd name="connsiteY20" fmla="*/ 274682 h 286756"/>
                <a:gd name="connsiteX21" fmla="*/ 37569 w 286646"/>
                <a:gd name="connsiteY21" fmla="*/ 274682 h 286756"/>
                <a:gd name="connsiteX22" fmla="*/ 37268 w 286646"/>
                <a:gd name="connsiteY22" fmla="*/ 274682 h 286756"/>
                <a:gd name="connsiteX23" fmla="*/ 38172 w 286646"/>
                <a:gd name="connsiteY23" fmla="*/ 274682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646" h="286756">
                  <a:moveTo>
                    <a:pt x="37569" y="286756"/>
                  </a:moveTo>
                  <a:cubicBezTo>
                    <a:pt x="39682" y="286756"/>
                    <a:pt x="42096" y="286756"/>
                    <a:pt x="44511" y="286756"/>
                  </a:cubicBezTo>
                  <a:lnTo>
                    <a:pt x="50245" y="286756"/>
                  </a:lnTo>
                  <a:lnTo>
                    <a:pt x="50547" y="286756"/>
                  </a:lnTo>
                  <a:lnTo>
                    <a:pt x="50849" y="286756"/>
                  </a:lnTo>
                  <a:cubicBezTo>
                    <a:pt x="81031" y="284945"/>
                    <a:pt x="109704" y="279512"/>
                    <a:pt x="135359" y="270758"/>
                  </a:cubicBezTo>
                  <a:cubicBezTo>
                    <a:pt x="188479" y="252647"/>
                    <a:pt x="225905" y="222764"/>
                    <a:pt x="249748" y="180203"/>
                  </a:cubicBezTo>
                  <a:cubicBezTo>
                    <a:pt x="272687" y="139454"/>
                    <a:pt x="284457" y="91762"/>
                    <a:pt x="286570" y="30788"/>
                  </a:cubicBezTo>
                  <a:cubicBezTo>
                    <a:pt x="286872" y="22639"/>
                    <a:pt x="286570" y="13281"/>
                    <a:pt x="280232" y="6641"/>
                  </a:cubicBezTo>
                  <a:cubicBezTo>
                    <a:pt x="274497" y="604"/>
                    <a:pt x="266348" y="0"/>
                    <a:pt x="260010" y="0"/>
                  </a:cubicBezTo>
                  <a:cubicBezTo>
                    <a:pt x="257897" y="0"/>
                    <a:pt x="255482" y="0"/>
                    <a:pt x="252766" y="302"/>
                  </a:cubicBezTo>
                  <a:cubicBezTo>
                    <a:pt x="216246" y="2716"/>
                    <a:pt x="173086" y="7848"/>
                    <a:pt x="131736" y="25355"/>
                  </a:cubicBezTo>
                  <a:cubicBezTo>
                    <a:pt x="85559" y="44975"/>
                    <a:pt x="51754" y="76367"/>
                    <a:pt x="30929" y="118325"/>
                  </a:cubicBezTo>
                  <a:cubicBezTo>
                    <a:pt x="11914" y="156961"/>
                    <a:pt x="1653" y="198314"/>
                    <a:pt x="144" y="241177"/>
                  </a:cubicBezTo>
                  <a:cubicBezTo>
                    <a:pt x="-158" y="256873"/>
                    <a:pt x="-762" y="270155"/>
                    <a:pt x="7689" y="278908"/>
                  </a:cubicBezTo>
                  <a:cubicBezTo>
                    <a:pt x="14933" y="286152"/>
                    <a:pt x="25798" y="286756"/>
                    <a:pt x="37569" y="286756"/>
                  </a:cubicBezTo>
                  <a:close/>
                  <a:moveTo>
                    <a:pt x="260010" y="11772"/>
                  </a:moveTo>
                  <a:cubicBezTo>
                    <a:pt x="260915" y="11772"/>
                    <a:pt x="261519" y="11772"/>
                    <a:pt x="262123" y="11772"/>
                  </a:cubicBezTo>
                  <a:cubicBezTo>
                    <a:pt x="261519" y="11772"/>
                    <a:pt x="260614" y="11772"/>
                    <a:pt x="260010" y="11772"/>
                  </a:cubicBezTo>
                  <a:cubicBezTo>
                    <a:pt x="260010" y="11772"/>
                    <a:pt x="260010" y="11772"/>
                    <a:pt x="260010" y="11772"/>
                  </a:cubicBezTo>
                  <a:close/>
                  <a:moveTo>
                    <a:pt x="38172" y="274682"/>
                  </a:moveTo>
                  <a:cubicBezTo>
                    <a:pt x="37871" y="274682"/>
                    <a:pt x="37871" y="274682"/>
                    <a:pt x="37569" y="274682"/>
                  </a:cubicBezTo>
                  <a:cubicBezTo>
                    <a:pt x="37569" y="274682"/>
                    <a:pt x="37268" y="274682"/>
                    <a:pt x="37268" y="274682"/>
                  </a:cubicBezTo>
                  <a:cubicBezTo>
                    <a:pt x="37569" y="274682"/>
                    <a:pt x="37871" y="274682"/>
                    <a:pt x="38172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9D3F005D-7CB6-2941-B6B7-67752F498814}"/>
                </a:ext>
              </a:extLst>
            </p:cNvPr>
            <p:cNvSpPr/>
            <p:nvPr/>
          </p:nvSpPr>
          <p:spPr>
            <a:xfrm>
              <a:off x="11934461" y="2187194"/>
              <a:ext cx="286912" cy="286454"/>
            </a:xfrm>
            <a:custGeom>
              <a:avLst/>
              <a:gdLst>
                <a:gd name="connsiteX0" fmla="*/ 0 w 286912"/>
                <a:gd name="connsiteY0" fmla="*/ 240272 h 286454"/>
                <a:gd name="connsiteX1" fmla="*/ 0 w 286912"/>
                <a:gd name="connsiteY1" fmla="*/ 249327 h 286454"/>
                <a:gd name="connsiteX2" fmla="*/ 0 w 286912"/>
                <a:gd name="connsiteY2" fmla="*/ 249327 h 286454"/>
                <a:gd name="connsiteX3" fmla="*/ 0 w 286912"/>
                <a:gd name="connsiteY3" fmla="*/ 249327 h 286454"/>
                <a:gd name="connsiteX4" fmla="*/ 30182 w 286912"/>
                <a:gd name="connsiteY4" fmla="*/ 286454 h 286454"/>
                <a:gd name="connsiteX5" fmla="*/ 38935 w 286912"/>
                <a:gd name="connsiteY5" fmla="*/ 286153 h 286454"/>
                <a:gd name="connsiteX6" fmla="*/ 146684 w 286912"/>
                <a:gd name="connsiteY6" fmla="*/ 264721 h 286454"/>
                <a:gd name="connsiteX7" fmla="*/ 253528 w 286912"/>
                <a:gd name="connsiteY7" fmla="*/ 171752 h 286454"/>
                <a:gd name="connsiteX8" fmla="*/ 286728 w 286912"/>
                <a:gd name="connsiteY8" fmla="*/ 31091 h 286454"/>
                <a:gd name="connsiteX9" fmla="*/ 280692 w 286912"/>
                <a:gd name="connsiteY9" fmla="*/ 7244 h 286454"/>
                <a:gd name="connsiteX10" fmla="*/ 257754 w 286912"/>
                <a:gd name="connsiteY10" fmla="*/ 0 h 286454"/>
                <a:gd name="connsiteX11" fmla="*/ 255641 w 286912"/>
                <a:gd name="connsiteY11" fmla="*/ 0 h 286454"/>
                <a:gd name="connsiteX12" fmla="*/ 118615 w 286912"/>
                <a:gd name="connsiteY12" fmla="*/ 29883 h 286454"/>
                <a:gd name="connsiteX13" fmla="*/ 24750 w 286912"/>
                <a:gd name="connsiteY13" fmla="*/ 129493 h 286454"/>
                <a:gd name="connsiteX14" fmla="*/ 0 w 286912"/>
                <a:gd name="connsiteY14" fmla="*/ 239366 h 286454"/>
                <a:gd name="connsiteX15" fmla="*/ 0 w 286912"/>
                <a:gd name="connsiteY15" fmla="*/ 240272 h 286454"/>
                <a:gd name="connsiteX16" fmla="*/ 0 w 286912"/>
                <a:gd name="connsiteY16" fmla="*/ 240272 h 286454"/>
                <a:gd name="connsiteX17" fmla="*/ 257754 w 286912"/>
                <a:gd name="connsiteY17" fmla="*/ 12376 h 286454"/>
                <a:gd name="connsiteX18" fmla="*/ 258358 w 286912"/>
                <a:gd name="connsiteY18" fmla="*/ 12376 h 286454"/>
                <a:gd name="connsiteX19" fmla="*/ 255943 w 286912"/>
                <a:gd name="connsiteY19" fmla="*/ 12376 h 286454"/>
                <a:gd name="connsiteX20" fmla="*/ 257754 w 286912"/>
                <a:gd name="connsiteY20" fmla="*/ 12376 h 286454"/>
                <a:gd name="connsiteX21" fmla="*/ 30182 w 286912"/>
                <a:gd name="connsiteY21" fmla="*/ 274682 h 286454"/>
                <a:gd name="connsiteX22" fmla="*/ 30182 w 286912"/>
                <a:gd name="connsiteY22" fmla="*/ 274682 h 286454"/>
                <a:gd name="connsiteX23" fmla="*/ 27164 w 286912"/>
                <a:gd name="connsiteY23" fmla="*/ 274682 h 286454"/>
                <a:gd name="connsiteX24" fmla="*/ 30182 w 286912"/>
                <a:gd name="connsiteY24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912" h="286454">
                  <a:moveTo>
                    <a:pt x="0" y="240272"/>
                  </a:moveTo>
                  <a:lnTo>
                    <a:pt x="0" y="249327"/>
                  </a:lnTo>
                  <a:lnTo>
                    <a:pt x="0" y="249327"/>
                  </a:lnTo>
                  <a:lnTo>
                    <a:pt x="0" y="249327"/>
                  </a:lnTo>
                  <a:cubicBezTo>
                    <a:pt x="302" y="271060"/>
                    <a:pt x="2717" y="286454"/>
                    <a:pt x="30182" y="286454"/>
                  </a:cubicBezTo>
                  <a:cubicBezTo>
                    <a:pt x="32597" y="286454"/>
                    <a:pt x="35313" y="286454"/>
                    <a:pt x="38935" y="286153"/>
                  </a:cubicBezTo>
                  <a:cubicBezTo>
                    <a:pt x="77266" y="284643"/>
                    <a:pt x="113786" y="277399"/>
                    <a:pt x="146684" y="264721"/>
                  </a:cubicBezTo>
                  <a:cubicBezTo>
                    <a:pt x="194976" y="246309"/>
                    <a:pt x="230892" y="214916"/>
                    <a:pt x="253528" y="171752"/>
                  </a:cubicBezTo>
                  <a:cubicBezTo>
                    <a:pt x="278278" y="123758"/>
                    <a:pt x="284314" y="71236"/>
                    <a:pt x="286728" y="31091"/>
                  </a:cubicBezTo>
                  <a:cubicBezTo>
                    <a:pt x="287333" y="22639"/>
                    <a:pt x="286728" y="13885"/>
                    <a:pt x="280692" y="7244"/>
                  </a:cubicBezTo>
                  <a:cubicBezTo>
                    <a:pt x="274656" y="604"/>
                    <a:pt x="265601" y="0"/>
                    <a:pt x="257754" y="0"/>
                  </a:cubicBezTo>
                  <a:cubicBezTo>
                    <a:pt x="257151" y="0"/>
                    <a:pt x="256245" y="0"/>
                    <a:pt x="255641" y="0"/>
                  </a:cubicBezTo>
                  <a:cubicBezTo>
                    <a:pt x="204332" y="302"/>
                    <a:pt x="159361" y="10263"/>
                    <a:pt x="118615" y="29883"/>
                  </a:cubicBezTo>
                  <a:cubicBezTo>
                    <a:pt x="75455" y="50711"/>
                    <a:pt x="43764" y="84216"/>
                    <a:pt x="24750" y="129493"/>
                  </a:cubicBezTo>
                  <a:cubicBezTo>
                    <a:pt x="9960" y="162998"/>
                    <a:pt x="1811" y="198918"/>
                    <a:pt x="0" y="239366"/>
                  </a:cubicBezTo>
                  <a:lnTo>
                    <a:pt x="0" y="240272"/>
                  </a:lnTo>
                  <a:lnTo>
                    <a:pt x="0" y="240272"/>
                  </a:lnTo>
                  <a:close/>
                  <a:moveTo>
                    <a:pt x="257754" y="12376"/>
                  </a:moveTo>
                  <a:cubicBezTo>
                    <a:pt x="258055" y="12376"/>
                    <a:pt x="258055" y="12376"/>
                    <a:pt x="258358" y="12376"/>
                  </a:cubicBezTo>
                  <a:cubicBezTo>
                    <a:pt x="257452" y="12376"/>
                    <a:pt x="256848" y="12376"/>
                    <a:pt x="255943" y="12376"/>
                  </a:cubicBezTo>
                  <a:cubicBezTo>
                    <a:pt x="256546" y="12376"/>
                    <a:pt x="257151" y="12376"/>
                    <a:pt x="257754" y="12376"/>
                  </a:cubicBezTo>
                  <a:close/>
                  <a:moveTo>
                    <a:pt x="30182" y="274682"/>
                  </a:moveTo>
                  <a:cubicBezTo>
                    <a:pt x="30182" y="274682"/>
                    <a:pt x="30182" y="274682"/>
                    <a:pt x="30182" y="274682"/>
                  </a:cubicBezTo>
                  <a:cubicBezTo>
                    <a:pt x="28975" y="274682"/>
                    <a:pt x="28069" y="274682"/>
                    <a:pt x="27164" y="274682"/>
                  </a:cubicBezTo>
                  <a:cubicBezTo>
                    <a:pt x="28069" y="274682"/>
                    <a:pt x="28975" y="274682"/>
                    <a:pt x="30182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84C15044-9866-3B4E-9B53-B760F8AF9029}"/>
                </a:ext>
              </a:extLst>
            </p:cNvPr>
            <p:cNvSpPr/>
            <p:nvPr/>
          </p:nvSpPr>
          <p:spPr>
            <a:xfrm>
              <a:off x="11934651" y="3756505"/>
              <a:ext cx="286488" cy="287057"/>
            </a:xfrm>
            <a:custGeom>
              <a:avLst/>
              <a:gdLst>
                <a:gd name="connsiteX0" fmla="*/ 286237 w 286488"/>
                <a:gd name="connsiteY0" fmla="*/ 248723 h 287057"/>
                <a:gd name="connsiteX1" fmla="*/ 256356 w 286488"/>
                <a:gd name="connsiteY1" fmla="*/ 121343 h 287057"/>
                <a:gd name="connsiteX2" fmla="*/ 176676 w 286488"/>
                <a:gd name="connsiteY2" fmla="*/ 35920 h 287057"/>
                <a:gd name="connsiteX3" fmla="*/ 43574 w 286488"/>
                <a:gd name="connsiteY3" fmla="*/ 604 h 287057"/>
                <a:gd name="connsiteX4" fmla="*/ 30898 w 286488"/>
                <a:gd name="connsiteY4" fmla="*/ 0 h 287057"/>
                <a:gd name="connsiteX5" fmla="*/ 7960 w 286488"/>
                <a:gd name="connsiteY5" fmla="*/ 7546 h 287057"/>
                <a:gd name="connsiteX6" fmla="*/ 112 w 286488"/>
                <a:gd name="connsiteY6" fmla="*/ 49805 h 287057"/>
                <a:gd name="connsiteX7" fmla="*/ 112 w 286488"/>
                <a:gd name="connsiteY7" fmla="*/ 50107 h 287057"/>
                <a:gd name="connsiteX8" fmla="*/ 112 w 286488"/>
                <a:gd name="connsiteY8" fmla="*/ 50409 h 287057"/>
                <a:gd name="connsiteX9" fmla="*/ 20937 w 286488"/>
                <a:gd name="connsiteY9" fmla="*/ 148509 h 287057"/>
                <a:gd name="connsiteX10" fmla="*/ 127480 w 286488"/>
                <a:gd name="connsiteY10" fmla="*/ 261099 h 287057"/>
                <a:gd name="connsiteX11" fmla="*/ 248811 w 286488"/>
                <a:gd name="connsiteY11" fmla="*/ 287058 h 287057"/>
                <a:gd name="connsiteX12" fmla="*/ 253942 w 286488"/>
                <a:gd name="connsiteY12" fmla="*/ 287058 h 287057"/>
                <a:gd name="connsiteX13" fmla="*/ 280502 w 286488"/>
                <a:gd name="connsiteY13" fmla="*/ 278908 h 287057"/>
                <a:gd name="connsiteX14" fmla="*/ 286237 w 286488"/>
                <a:gd name="connsiteY14" fmla="*/ 248723 h 287057"/>
                <a:gd name="connsiteX15" fmla="*/ 30596 w 286488"/>
                <a:gd name="connsiteY15" fmla="*/ 12376 h 287057"/>
                <a:gd name="connsiteX16" fmla="*/ 30596 w 286488"/>
                <a:gd name="connsiteY16" fmla="*/ 12376 h 287057"/>
                <a:gd name="connsiteX17" fmla="*/ 30596 w 286488"/>
                <a:gd name="connsiteY17" fmla="*/ 12376 h 287057"/>
                <a:gd name="connsiteX18" fmla="*/ 30596 w 286488"/>
                <a:gd name="connsiteY18" fmla="*/ 12376 h 287057"/>
                <a:gd name="connsiteX19" fmla="*/ 253037 w 286488"/>
                <a:gd name="connsiteY19" fmla="*/ 274984 h 287057"/>
                <a:gd name="connsiteX20" fmla="*/ 253037 w 286488"/>
                <a:gd name="connsiteY20" fmla="*/ 274984 h 287057"/>
                <a:gd name="connsiteX21" fmla="*/ 255149 w 286488"/>
                <a:gd name="connsiteY21" fmla="*/ 274984 h 287057"/>
                <a:gd name="connsiteX22" fmla="*/ 253037 w 286488"/>
                <a:gd name="connsiteY22" fmla="*/ 274984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488" h="287057">
                  <a:moveTo>
                    <a:pt x="286237" y="248723"/>
                  </a:moveTo>
                  <a:cubicBezTo>
                    <a:pt x="282313" y="195598"/>
                    <a:pt x="273259" y="156358"/>
                    <a:pt x="256356" y="121343"/>
                  </a:cubicBezTo>
                  <a:cubicBezTo>
                    <a:pt x="237644" y="82707"/>
                    <a:pt x="210782" y="54031"/>
                    <a:pt x="176676" y="35920"/>
                  </a:cubicBezTo>
                  <a:cubicBezTo>
                    <a:pt x="137440" y="15092"/>
                    <a:pt x="93978" y="3320"/>
                    <a:pt x="43574" y="604"/>
                  </a:cubicBezTo>
                  <a:cubicBezTo>
                    <a:pt x="39651" y="302"/>
                    <a:pt x="34821" y="0"/>
                    <a:pt x="30898" y="0"/>
                  </a:cubicBezTo>
                  <a:cubicBezTo>
                    <a:pt x="23051" y="0"/>
                    <a:pt x="14298" y="906"/>
                    <a:pt x="7960" y="7546"/>
                  </a:cubicBezTo>
                  <a:cubicBezTo>
                    <a:pt x="-491" y="16300"/>
                    <a:pt x="-190" y="29581"/>
                    <a:pt x="112" y="49805"/>
                  </a:cubicBezTo>
                  <a:lnTo>
                    <a:pt x="112" y="50107"/>
                  </a:lnTo>
                  <a:lnTo>
                    <a:pt x="112" y="50409"/>
                  </a:lnTo>
                  <a:cubicBezTo>
                    <a:pt x="1319" y="82103"/>
                    <a:pt x="8865" y="117117"/>
                    <a:pt x="20937" y="148509"/>
                  </a:cubicBezTo>
                  <a:cubicBezTo>
                    <a:pt x="41160" y="201635"/>
                    <a:pt x="77076" y="239668"/>
                    <a:pt x="127480" y="261099"/>
                  </a:cubicBezTo>
                  <a:cubicBezTo>
                    <a:pt x="165207" y="277399"/>
                    <a:pt x="206255" y="286153"/>
                    <a:pt x="248811" y="287058"/>
                  </a:cubicBezTo>
                  <a:cubicBezTo>
                    <a:pt x="250622" y="287058"/>
                    <a:pt x="252131" y="287058"/>
                    <a:pt x="253942" y="287058"/>
                  </a:cubicBezTo>
                  <a:cubicBezTo>
                    <a:pt x="263298" y="287058"/>
                    <a:pt x="273561" y="286454"/>
                    <a:pt x="280502" y="278908"/>
                  </a:cubicBezTo>
                  <a:cubicBezTo>
                    <a:pt x="286840" y="271362"/>
                    <a:pt x="286840" y="260495"/>
                    <a:pt x="286237" y="248723"/>
                  </a:cubicBezTo>
                  <a:close/>
                  <a:moveTo>
                    <a:pt x="30596" y="12376"/>
                  </a:moveTo>
                  <a:cubicBezTo>
                    <a:pt x="30596" y="12376"/>
                    <a:pt x="30596" y="12376"/>
                    <a:pt x="30596" y="12376"/>
                  </a:cubicBezTo>
                  <a:cubicBezTo>
                    <a:pt x="30596" y="12376"/>
                    <a:pt x="30596" y="12376"/>
                    <a:pt x="30596" y="12376"/>
                  </a:cubicBezTo>
                  <a:cubicBezTo>
                    <a:pt x="30596" y="12376"/>
                    <a:pt x="30596" y="12376"/>
                    <a:pt x="30596" y="12376"/>
                  </a:cubicBezTo>
                  <a:close/>
                  <a:moveTo>
                    <a:pt x="253037" y="274984"/>
                  </a:moveTo>
                  <a:cubicBezTo>
                    <a:pt x="253037" y="274984"/>
                    <a:pt x="253037" y="274984"/>
                    <a:pt x="253037" y="274984"/>
                  </a:cubicBezTo>
                  <a:cubicBezTo>
                    <a:pt x="253640" y="274984"/>
                    <a:pt x="254244" y="274984"/>
                    <a:pt x="255149" y="274984"/>
                  </a:cubicBezTo>
                  <a:cubicBezTo>
                    <a:pt x="254546" y="274984"/>
                    <a:pt x="253942" y="274984"/>
                    <a:pt x="253037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C0518C68-37EE-C04A-BCAB-7DA423DACF64}"/>
                </a:ext>
              </a:extLst>
            </p:cNvPr>
            <p:cNvSpPr/>
            <p:nvPr/>
          </p:nvSpPr>
          <p:spPr>
            <a:xfrm>
              <a:off x="11934737" y="5634607"/>
              <a:ext cx="286513" cy="287058"/>
            </a:xfrm>
            <a:custGeom>
              <a:avLst/>
              <a:gdLst>
                <a:gd name="connsiteX0" fmla="*/ 268344 w 286513"/>
                <a:gd name="connsiteY0" fmla="*/ 149717 h 287058"/>
                <a:gd name="connsiteX1" fmla="*/ 181118 w 286513"/>
                <a:gd name="connsiteY1" fmla="*/ 38335 h 287058"/>
                <a:gd name="connsiteX2" fmla="*/ 32020 w 286513"/>
                <a:gd name="connsiteY2" fmla="*/ 0 h 287058"/>
                <a:gd name="connsiteX3" fmla="*/ 28096 w 286513"/>
                <a:gd name="connsiteY3" fmla="*/ 0 h 287058"/>
                <a:gd name="connsiteX4" fmla="*/ 27 w 286513"/>
                <a:gd name="connsiteY4" fmla="*/ 32600 h 287058"/>
                <a:gd name="connsiteX5" fmla="*/ 29303 w 286513"/>
                <a:gd name="connsiteY5" fmla="*/ 167828 h 287058"/>
                <a:gd name="connsiteX6" fmla="*/ 111398 w 286513"/>
                <a:gd name="connsiteY6" fmla="*/ 253855 h 287058"/>
                <a:gd name="connsiteX7" fmla="*/ 239067 w 286513"/>
                <a:gd name="connsiteY7" fmla="*/ 287058 h 287058"/>
                <a:gd name="connsiteX8" fmla="*/ 239369 w 286513"/>
                <a:gd name="connsiteY8" fmla="*/ 287058 h 287058"/>
                <a:gd name="connsiteX9" fmla="*/ 239671 w 286513"/>
                <a:gd name="connsiteY9" fmla="*/ 287058 h 287058"/>
                <a:gd name="connsiteX10" fmla="*/ 247821 w 286513"/>
                <a:gd name="connsiteY10" fmla="*/ 287058 h 287058"/>
                <a:gd name="connsiteX11" fmla="*/ 280115 w 286513"/>
                <a:gd name="connsiteY11" fmla="*/ 278305 h 287058"/>
                <a:gd name="connsiteX12" fmla="*/ 285849 w 286513"/>
                <a:gd name="connsiteY12" fmla="*/ 246309 h 287058"/>
                <a:gd name="connsiteX13" fmla="*/ 268344 w 286513"/>
                <a:gd name="connsiteY13" fmla="*/ 149717 h 287058"/>
                <a:gd name="connsiteX14" fmla="*/ 26587 w 286513"/>
                <a:gd name="connsiteY14" fmla="*/ 12074 h 287058"/>
                <a:gd name="connsiteX15" fmla="*/ 28096 w 286513"/>
                <a:gd name="connsiteY15" fmla="*/ 12074 h 287058"/>
                <a:gd name="connsiteX16" fmla="*/ 28397 w 286513"/>
                <a:gd name="connsiteY16" fmla="*/ 12074 h 287058"/>
                <a:gd name="connsiteX17" fmla="*/ 26587 w 286513"/>
                <a:gd name="connsiteY17" fmla="*/ 1207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513" h="287058">
                  <a:moveTo>
                    <a:pt x="268344" y="149717"/>
                  </a:moveTo>
                  <a:cubicBezTo>
                    <a:pt x="250537" y="98403"/>
                    <a:pt x="221864" y="61879"/>
                    <a:pt x="181118" y="38335"/>
                  </a:cubicBezTo>
                  <a:cubicBezTo>
                    <a:pt x="140070" y="14791"/>
                    <a:pt x="92685" y="2415"/>
                    <a:pt x="32020" y="0"/>
                  </a:cubicBezTo>
                  <a:cubicBezTo>
                    <a:pt x="30511" y="0"/>
                    <a:pt x="29303" y="0"/>
                    <a:pt x="28096" y="0"/>
                  </a:cubicBezTo>
                  <a:cubicBezTo>
                    <a:pt x="2743" y="0"/>
                    <a:pt x="329" y="15998"/>
                    <a:pt x="27" y="32600"/>
                  </a:cubicBezTo>
                  <a:cubicBezTo>
                    <a:pt x="-577" y="80292"/>
                    <a:pt x="9081" y="125871"/>
                    <a:pt x="29303" y="167828"/>
                  </a:cubicBezTo>
                  <a:cubicBezTo>
                    <a:pt x="47412" y="205559"/>
                    <a:pt x="74878" y="234537"/>
                    <a:pt x="111398" y="253855"/>
                  </a:cubicBezTo>
                  <a:cubicBezTo>
                    <a:pt x="147918" y="273173"/>
                    <a:pt x="189871" y="283738"/>
                    <a:pt x="239067" y="287058"/>
                  </a:cubicBezTo>
                  <a:lnTo>
                    <a:pt x="239369" y="287058"/>
                  </a:lnTo>
                  <a:lnTo>
                    <a:pt x="239671" y="287058"/>
                  </a:lnTo>
                  <a:lnTo>
                    <a:pt x="247821" y="287058"/>
                  </a:lnTo>
                  <a:cubicBezTo>
                    <a:pt x="261100" y="287058"/>
                    <a:pt x="272871" y="286454"/>
                    <a:pt x="280115" y="278305"/>
                  </a:cubicBezTo>
                  <a:cubicBezTo>
                    <a:pt x="287358" y="270155"/>
                    <a:pt x="287057" y="258684"/>
                    <a:pt x="285849" y="246309"/>
                  </a:cubicBezTo>
                  <a:cubicBezTo>
                    <a:pt x="282530" y="211596"/>
                    <a:pt x="278606" y="180506"/>
                    <a:pt x="268344" y="149717"/>
                  </a:cubicBezTo>
                  <a:close/>
                  <a:moveTo>
                    <a:pt x="26587" y="12074"/>
                  </a:moveTo>
                  <a:cubicBezTo>
                    <a:pt x="27190" y="12074"/>
                    <a:pt x="27492" y="12074"/>
                    <a:pt x="28096" y="12074"/>
                  </a:cubicBezTo>
                  <a:cubicBezTo>
                    <a:pt x="28096" y="12074"/>
                    <a:pt x="28096" y="12074"/>
                    <a:pt x="28397" y="12074"/>
                  </a:cubicBezTo>
                  <a:cubicBezTo>
                    <a:pt x="27492" y="12074"/>
                    <a:pt x="26888" y="12074"/>
                    <a:pt x="26587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5A76816A-2862-0248-901F-4C6CD63CC468}"/>
                </a:ext>
              </a:extLst>
            </p:cNvPr>
            <p:cNvSpPr/>
            <p:nvPr/>
          </p:nvSpPr>
          <p:spPr>
            <a:xfrm>
              <a:off x="11934699" y="933919"/>
              <a:ext cx="286058" cy="286454"/>
            </a:xfrm>
            <a:custGeom>
              <a:avLst/>
              <a:gdLst>
                <a:gd name="connsiteX0" fmla="*/ 269588 w 286058"/>
                <a:gd name="connsiteY0" fmla="*/ 155150 h 286454"/>
                <a:gd name="connsiteX1" fmla="*/ 161839 w 286058"/>
                <a:gd name="connsiteY1" fmla="*/ 28977 h 286454"/>
                <a:gd name="connsiteX2" fmla="*/ 32057 w 286058"/>
                <a:gd name="connsiteY2" fmla="*/ 302 h 286454"/>
                <a:gd name="connsiteX3" fmla="*/ 26322 w 286058"/>
                <a:gd name="connsiteY3" fmla="*/ 0 h 286454"/>
                <a:gd name="connsiteX4" fmla="*/ 64 w 286058"/>
                <a:gd name="connsiteY4" fmla="*/ 30487 h 286454"/>
                <a:gd name="connsiteX5" fmla="*/ 26020 w 286058"/>
                <a:gd name="connsiteY5" fmla="*/ 161489 h 286454"/>
                <a:gd name="connsiteX6" fmla="*/ 122301 w 286058"/>
                <a:gd name="connsiteY6" fmla="*/ 259288 h 286454"/>
                <a:gd name="connsiteX7" fmla="*/ 122301 w 286058"/>
                <a:gd name="connsiteY7" fmla="*/ 259288 h 286454"/>
                <a:gd name="connsiteX8" fmla="*/ 122301 w 286058"/>
                <a:gd name="connsiteY8" fmla="*/ 259288 h 286454"/>
                <a:gd name="connsiteX9" fmla="*/ 236388 w 286058"/>
                <a:gd name="connsiteY9" fmla="*/ 286454 h 286454"/>
                <a:gd name="connsiteX10" fmla="*/ 236690 w 286058"/>
                <a:gd name="connsiteY10" fmla="*/ 286454 h 286454"/>
                <a:gd name="connsiteX11" fmla="*/ 236992 w 286058"/>
                <a:gd name="connsiteY11" fmla="*/ 286454 h 286454"/>
                <a:gd name="connsiteX12" fmla="*/ 249970 w 286058"/>
                <a:gd name="connsiteY12" fmla="*/ 286454 h 286454"/>
                <a:gd name="connsiteX13" fmla="*/ 255403 w 286058"/>
                <a:gd name="connsiteY13" fmla="*/ 286454 h 286454"/>
                <a:gd name="connsiteX14" fmla="*/ 279850 w 286058"/>
                <a:gd name="connsiteY14" fmla="*/ 278908 h 286454"/>
                <a:gd name="connsiteX15" fmla="*/ 285585 w 286058"/>
                <a:gd name="connsiteY15" fmla="*/ 249327 h 286454"/>
                <a:gd name="connsiteX16" fmla="*/ 269588 w 286058"/>
                <a:gd name="connsiteY16" fmla="*/ 155150 h 286454"/>
                <a:gd name="connsiteX17" fmla="*/ 26020 w 286058"/>
                <a:gd name="connsiteY17" fmla="*/ 12074 h 286454"/>
                <a:gd name="connsiteX18" fmla="*/ 26020 w 286058"/>
                <a:gd name="connsiteY18" fmla="*/ 12074 h 286454"/>
                <a:gd name="connsiteX19" fmla="*/ 27831 w 286058"/>
                <a:gd name="connsiteY19" fmla="*/ 12074 h 286454"/>
                <a:gd name="connsiteX20" fmla="*/ 26020 w 286058"/>
                <a:gd name="connsiteY20" fmla="*/ 12074 h 286454"/>
                <a:gd name="connsiteX21" fmla="*/ 256007 w 286058"/>
                <a:gd name="connsiteY21" fmla="*/ 274682 h 286454"/>
                <a:gd name="connsiteX22" fmla="*/ 255101 w 286058"/>
                <a:gd name="connsiteY22" fmla="*/ 274682 h 286454"/>
                <a:gd name="connsiteX23" fmla="*/ 257214 w 286058"/>
                <a:gd name="connsiteY23" fmla="*/ 274682 h 286454"/>
                <a:gd name="connsiteX24" fmla="*/ 256007 w 286058"/>
                <a:gd name="connsiteY24" fmla="*/ 274682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058" h="286454">
                  <a:moveTo>
                    <a:pt x="269588" y="155150"/>
                  </a:moveTo>
                  <a:cubicBezTo>
                    <a:pt x="249065" y="93875"/>
                    <a:pt x="213752" y="52824"/>
                    <a:pt x="161839" y="28977"/>
                  </a:cubicBezTo>
                  <a:cubicBezTo>
                    <a:pt x="115962" y="8150"/>
                    <a:pt x="68275" y="2717"/>
                    <a:pt x="32057" y="302"/>
                  </a:cubicBezTo>
                  <a:cubicBezTo>
                    <a:pt x="29944" y="0"/>
                    <a:pt x="28133" y="0"/>
                    <a:pt x="26322" y="0"/>
                  </a:cubicBezTo>
                  <a:cubicBezTo>
                    <a:pt x="667" y="0"/>
                    <a:pt x="366" y="21431"/>
                    <a:pt x="64" y="30487"/>
                  </a:cubicBezTo>
                  <a:cubicBezTo>
                    <a:pt x="-842" y="76368"/>
                    <a:pt x="7911" y="120438"/>
                    <a:pt x="26020" y="161489"/>
                  </a:cubicBezTo>
                  <a:cubicBezTo>
                    <a:pt x="45337" y="205861"/>
                    <a:pt x="77933" y="238762"/>
                    <a:pt x="122301" y="259288"/>
                  </a:cubicBezTo>
                  <a:lnTo>
                    <a:pt x="122301" y="259288"/>
                  </a:lnTo>
                  <a:lnTo>
                    <a:pt x="122301" y="259288"/>
                  </a:lnTo>
                  <a:cubicBezTo>
                    <a:pt x="159122" y="275588"/>
                    <a:pt x="197453" y="284643"/>
                    <a:pt x="236388" y="286454"/>
                  </a:cubicBezTo>
                  <a:lnTo>
                    <a:pt x="236690" y="286454"/>
                  </a:lnTo>
                  <a:lnTo>
                    <a:pt x="236992" y="286454"/>
                  </a:lnTo>
                  <a:lnTo>
                    <a:pt x="249970" y="286454"/>
                  </a:lnTo>
                  <a:cubicBezTo>
                    <a:pt x="252083" y="286454"/>
                    <a:pt x="253894" y="286454"/>
                    <a:pt x="255403" y="286454"/>
                  </a:cubicBezTo>
                  <a:cubicBezTo>
                    <a:pt x="263853" y="286454"/>
                    <a:pt x="273512" y="285851"/>
                    <a:pt x="279850" y="278908"/>
                  </a:cubicBezTo>
                  <a:cubicBezTo>
                    <a:pt x="286792" y="271664"/>
                    <a:pt x="286490" y="261099"/>
                    <a:pt x="285585" y="249327"/>
                  </a:cubicBezTo>
                  <a:cubicBezTo>
                    <a:pt x="283774" y="219142"/>
                    <a:pt x="279850" y="186542"/>
                    <a:pt x="269588" y="155150"/>
                  </a:cubicBezTo>
                  <a:close/>
                  <a:moveTo>
                    <a:pt x="26020" y="12074"/>
                  </a:moveTo>
                  <a:cubicBezTo>
                    <a:pt x="26020" y="12074"/>
                    <a:pt x="26020" y="12074"/>
                    <a:pt x="26020" y="12074"/>
                  </a:cubicBezTo>
                  <a:cubicBezTo>
                    <a:pt x="26624" y="12074"/>
                    <a:pt x="27227" y="12074"/>
                    <a:pt x="27831" y="12074"/>
                  </a:cubicBezTo>
                  <a:cubicBezTo>
                    <a:pt x="27227" y="12074"/>
                    <a:pt x="26624" y="12074"/>
                    <a:pt x="26020" y="12074"/>
                  </a:cubicBezTo>
                  <a:close/>
                  <a:moveTo>
                    <a:pt x="256007" y="274682"/>
                  </a:moveTo>
                  <a:cubicBezTo>
                    <a:pt x="255704" y="274682"/>
                    <a:pt x="255403" y="274682"/>
                    <a:pt x="255101" y="274682"/>
                  </a:cubicBezTo>
                  <a:cubicBezTo>
                    <a:pt x="255704" y="274682"/>
                    <a:pt x="256610" y="274682"/>
                    <a:pt x="257214" y="274682"/>
                  </a:cubicBezTo>
                  <a:cubicBezTo>
                    <a:pt x="256610" y="274682"/>
                    <a:pt x="256308" y="274682"/>
                    <a:pt x="256007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FA8F2F49-C06F-A044-AB15-6A3506DBC241}"/>
                </a:ext>
              </a:extLst>
            </p:cNvPr>
            <p:cNvSpPr/>
            <p:nvPr/>
          </p:nvSpPr>
          <p:spPr>
            <a:xfrm>
              <a:off x="11934362" y="5944002"/>
              <a:ext cx="286624" cy="286756"/>
            </a:xfrm>
            <a:custGeom>
              <a:avLst/>
              <a:gdLst>
                <a:gd name="connsiteX0" fmla="*/ 280489 w 286624"/>
                <a:gd name="connsiteY0" fmla="*/ 7244 h 286756"/>
                <a:gd name="connsiteX1" fmla="*/ 257250 w 286624"/>
                <a:gd name="connsiteY1" fmla="*/ 0 h 286756"/>
                <a:gd name="connsiteX2" fmla="*/ 254533 w 286624"/>
                <a:gd name="connsiteY2" fmla="*/ 0 h 286756"/>
                <a:gd name="connsiteX3" fmla="*/ 113885 w 286624"/>
                <a:gd name="connsiteY3" fmla="*/ 32600 h 286756"/>
                <a:gd name="connsiteX4" fmla="*/ 29376 w 286624"/>
                <a:gd name="connsiteY4" fmla="*/ 119532 h 286756"/>
                <a:gd name="connsiteX5" fmla="*/ 401 w 286624"/>
                <a:gd name="connsiteY5" fmla="*/ 240573 h 286756"/>
                <a:gd name="connsiteX6" fmla="*/ 7343 w 286624"/>
                <a:gd name="connsiteY6" fmla="*/ 279210 h 286756"/>
                <a:gd name="connsiteX7" fmla="*/ 31186 w 286624"/>
                <a:gd name="connsiteY7" fmla="*/ 286756 h 286756"/>
                <a:gd name="connsiteX8" fmla="*/ 42656 w 286624"/>
                <a:gd name="connsiteY8" fmla="*/ 286455 h 286756"/>
                <a:gd name="connsiteX9" fmla="*/ 145878 w 286624"/>
                <a:gd name="connsiteY9" fmla="*/ 265627 h 286756"/>
                <a:gd name="connsiteX10" fmla="*/ 249402 w 286624"/>
                <a:gd name="connsiteY10" fmla="*/ 179298 h 286756"/>
                <a:gd name="connsiteX11" fmla="*/ 286526 w 286624"/>
                <a:gd name="connsiteY11" fmla="*/ 32600 h 286756"/>
                <a:gd name="connsiteX12" fmla="*/ 280489 w 286624"/>
                <a:gd name="connsiteY12" fmla="*/ 7244 h 286756"/>
                <a:gd name="connsiteX13" fmla="*/ 30885 w 286624"/>
                <a:gd name="connsiteY13" fmla="*/ 274381 h 286756"/>
                <a:gd name="connsiteX14" fmla="*/ 30885 w 286624"/>
                <a:gd name="connsiteY14" fmla="*/ 274381 h 286756"/>
                <a:gd name="connsiteX15" fmla="*/ 31489 w 286624"/>
                <a:gd name="connsiteY15" fmla="*/ 274381 h 286756"/>
                <a:gd name="connsiteX16" fmla="*/ 30885 w 286624"/>
                <a:gd name="connsiteY16" fmla="*/ 274381 h 286756"/>
                <a:gd name="connsiteX17" fmla="*/ 254835 w 286624"/>
                <a:gd name="connsiteY17" fmla="*/ 12074 h 286756"/>
                <a:gd name="connsiteX18" fmla="*/ 257250 w 286624"/>
                <a:gd name="connsiteY18" fmla="*/ 12074 h 286756"/>
                <a:gd name="connsiteX19" fmla="*/ 257551 w 286624"/>
                <a:gd name="connsiteY19" fmla="*/ 12074 h 286756"/>
                <a:gd name="connsiteX20" fmla="*/ 254835 w 286624"/>
                <a:gd name="connsiteY20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624" h="286756">
                  <a:moveTo>
                    <a:pt x="280489" y="7244"/>
                  </a:moveTo>
                  <a:cubicBezTo>
                    <a:pt x="274151" y="604"/>
                    <a:pt x="265096" y="0"/>
                    <a:pt x="257250" y="0"/>
                  </a:cubicBezTo>
                  <a:cubicBezTo>
                    <a:pt x="256344" y="0"/>
                    <a:pt x="255438" y="0"/>
                    <a:pt x="254533" y="0"/>
                  </a:cubicBezTo>
                  <a:cubicBezTo>
                    <a:pt x="202922" y="604"/>
                    <a:pt x="155536" y="11772"/>
                    <a:pt x="113885" y="32600"/>
                  </a:cubicBezTo>
                  <a:cubicBezTo>
                    <a:pt x="75856" y="51918"/>
                    <a:pt x="47485" y="80896"/>
                    <a:pt x="29376" y="119532"/>
                  </a:cubicBezTo>
                  <a:cubicBezTo>
                    <a:pt x="11870" y="157263"/>
                    <a:pt x="1910" y="198013"/>
                    <a:pt x="401" y="240573"/>
                  </a:cubicBezTo>
                  <a:cubicBezTo>
                    <a:pt x="-505" y="259288"/>
                    <a:pt x="-505" y="271060"/>
                    <a:pt x="7343" y="279210"/>
                  </a:cubicBezTo>
                  <a:cubicBezTo>
                    <a:pt x="13681" y="285850"/>
                    <a:pt x="22434" y="286756"/>
                    <a:pt x="31186" y="286756"/>
                  </a:cubicBezTo>
                  <a:cubicBezTo>
                    <a:pt x="34808" y="286756"/>
                    <a:pt x="39034" y="286455"/>
                    <a:pt x="42656" y="286455"/>
                  </a:cubicBezTo>
                  <a:cubicBezTo>
                    <a:pt x="80383" y="284946"/>
                    <a:pt x="113281" y="278304"/>
                    <a:pt x="145878" y="265627"/>
                  </a:cubicBezTo>
                  <a:cubicBezTo>
                    <a:pt x="192660" y="247818"/>
                    <a:pt x="227369" y="218538"/>
                    <a:pt x="249402" y="179298"/>
                  </a:cubicBezTo>
                  <a:cubicBezTo>
                    <a:pt x="271736" y="140058"/>
                    <a:pt x="283206" y="94479"/>
                    <a:pt x="286526" y="32600"/>
                  </a:cubicBezTo>
                  <a:cubicBezTo>
                    <a:pt x="286827" y="23243"/>
                    <a:pt x="286827" y="13885"/>
                    <a:pt x="280489" y="7244"/>
                  </a:cubicBezTo>
                  <a:close/>
                  <a:moveTo>
                    <a:pt x="30885" y="274381"/>
                  </a:moveTo>
                  <a:cubicBezTo>
                    <a:pt x="30885" y="274381"/>
                    <a:pt x="30885" y="274381"/>
                    <a:pt x="30885" y="274381"/>
                  </a:cubicBezTo>
                  <a:cubicBezTo>
                    <a:pt x="30885" y="274381"/>
                    <a:pt x="31186" y="274381"/>
                    <a:pt x="31489" y="274381"/>
                  </a:cubicBezTo>
                  <a:cubicBezTo>
                    <a:pt x="31186" y="274381"/>
                    <a:pt x="31186" y="274381"/>
                    <a:pt x="30885" y="274381"/>
                  </a:cubicBezTo>
                  <a:close/>
                  <a:moveTo>
                    <a:pt x="254835" y="12074"/>
                  </a:moveTo>
                  <a:cubicBezTo>
                    <a:pt x="255740" y="12074"/>
                    <a:pt x="256344" y="12074"/>
                    <a:pt x="257250" y="12074"/>
                  </a:cubicBezTo>
                  <a:cubicBezTo>
                    <a:pt x="257250" y="12074"/>
                    <a:pt x="257551" y="12074"/>
                    <a:pt x="257551" y="12074"/>
                  </a:cubicBezTo>
                  <a:cubicBezTo>
                    <a:pt x="256645" y="12074"/>
                    <a:pt x="255740" y="12074"/>
                    <a:pt x="254835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D5304EA6-E2B1-4444-B9E1-D82C0D35FDA4}"/>
                </a:ext>
              </a:extLst>
            </p:cNvPr>
            <p:cNvSpPr/>
            <p:nvPr/>
          </p:nvSpPr>
          <p:spPr>
            <a:xfrm>
              <a:off x="11934461" y="4383747"/>
              <a:ext cx="286504" cy="286454"/>
            </a:xfrm>
            <a:custGeom>
              <a:avLst/>
              <a:gdLst>
                <a:gd name="connsiteX0" fmla="*/ 280391 w 286504"/>
                <a:gd name="connsiteY0" fmla="*/ 7546 h 286454"/>
                <a:gd name="connsiteX1" fmla="*/ 255339 w 286504"/>
                <a:gd name="connsiteY1" fmla="*/ 0 h 286454"/>
                <a:gd name="connsiteX2" fmla="*/ 250812 w 286504"/>
                <a:gd name="connsiteY2" fmla="*/ 0 h 286454"/>
                <a:gd name="connsiteX3" fmla="*/ 122539 w 286504"/>
                <a:gd name="connsiteY3" fmla="*/ 27770 h 286454"/>
                <a:gd name="connsiteX4" fmla="*/ 30484 w 286504"/>
                <a:gd name="connsiteY4" fmla="*/ 116815 h 286454"/>
                <a:gd name="connsiteX5" fmla="*/ 0 w 286504"/>
                <a:gd name="connsiteY5" fmla="*/ 238460 h 286454"/>
                <a:gd name="connsiteX6" fmla="*/ 0 w 286504"/>
                <a:gd name="connsiteY6" fmla="*/ 238762 h 286454"/>
                <a:gd name="connsiteX7" fmla="*/ 0 w 286504"/>
                <a:gd name="connsiteY7" fmla="*/ 239064 h 286454"/>
                <a:gd name="connsiteX8" fmla="*/ 0 w 286504"/>
                <a:gd name="connsiteY8" fmla="*/ 249327 h 286454"/>
                <a:gd name="connsiteX9" fmla="*/ 0 w 286504"/>
                <a:gd name="connsiteY9" fmla="*/ 249327 h 286454"/>
                <a:gd name="connsiteX10" fmla="*/ 0 w 286504"/>
                <a:gd name="connsiteY10" fmla="*/ 249327 h 286454"/>
                <a:gd name="connsiteX11" fmla="*/ 30484 w 286504"/>
                <a:gd name="connsiteY11" fmla="*/ 286454 h 286454"/>
                <a:gd name="connsiteX12" fmla="*/ 38935 w 286504"/>
                <a:gd name="connsiteY12" fmla="*/ 286152 h 286454"/>
                <a:gd name="connsiteX13" fmla="*/ 153324 w 286504"/>
                <a:gd name="connsiteY13" fmla="*/ 261703 h 286454"/>
                <a:gd name="connsiteX14" fmla="*/ 246285 w 286504"/>
                <a:gd name="connsiteY14" fmla="*/ 184128 h 286454"/>
                <a:gd name="connsiteX15" fmla="*/ 286427 w 286504"/>
                <a:gd name="connsiteY15" fmla="*/ 31090 h 286454"/>
                <a:gd name="connsiteX16" fmla="*/ 280391 w 286504"/>
                <a:gd name="connsiteY16" fmla="*/ 7546 h 286454"/>
                <a:gd name="connsiteX17" fmla="*/ 30484 w 286504"/>
                <a:gd name="connsiteY17" fmla="*/ 274380 h 286454"/>
                <a:gd name="connsiteX18" fmla="*/ 30484 w 286504"/>
                <a:gd name="connsiteY18" fmla="*/ 274380 h 286454"/>
                <a:gd name="connsiteX19" fmla="*/ 32899 w 286504"/>
                <a:gd name="connsiteY19" fmla="*/ 274380 h 286454"/>
                <a:gd name="connsiteX20" fmla="*/ 30484 w 286504"/>
                <a:gd name="connsiteY20" fmla="*/ 274380 h 286454"/>
                <a:gd name="connsiteX21" fmla="*/ 248699 w 286504"/>
                <a:gd name="connsiteY21" fmla="*/ 12074 h 286454"/>
                <a:gd name="connsiteX22" fmla="*/ 250812 w 286504"/>
                <a:gd name="connsiteY22" fmla="*/ 12074 h 286454"/>
                <a:gd name="connsiteX23" fmla="*/ 255339 w 286504"/>
                <a:gd name="connsiteY23" fmla="*/ 12074 h 286454"/>
                <a:gd name="connsiteX24" fmla="*/ 248699 w 286504"/>
                <a:gd name="connsiteY24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504" h="286454">
                  <a:moveTo>
                    <a:pt x="280391" y="7546"/>
                  </a:moveTo>
                  <a:cubicBezTo>
                    <a:pt x="273751" y="604"/>
                    <a:pt x="264092" y="0"/>
                    <a:pt x="255339" y="0"/>
                  </a:cubicBezTo>
                  <a:cubicBezTo>
                    <a:pt x="253830" y="0"/>
                    <a:pt x="252321" y="0"/>
                    <a:pt x="250812" y="0"/>
                  </a:cubicBezTo>
                  <a:cubicBezTo>
                    <a:pt x="205539" y="0"/>
                    <a:pt x="162379" y="9357"/>
                    <a:pt x="122539" y="27770"/>
                  </a:cubicBezTo>
                  <a:cubicBezTo>
                    <a:pt x="81190" y="46787"/>
                    <a:pt x="50102" y="76669"/>
                    <a:pt x="30484" y="116815"/>
                  </a:cubicBezTo>
                  <a:cubicBezTo>
                    <a:pt x="12677" y="153037"/>
                    <a:pt x="2415" y="193787"/>
                    <a:pt x="0" y="238460"/>
                  </a:cubicBezTo>
                  <a:lnTo>
                    <a:pt x="0" y="238762"/>
                  </a:lnTo>
                  <a:lnTo>
                    <a:pt x="0" y="239064"/>
                  </a:lnTo>
                  <a:lnTo>
                    <a:pt x="0" y="249327"/>
                  </a:lnTo>
                  <a:lnTo>
                    <a:pt x="0" y="249327"/>
                  </a:lnTo>
                  <a:lnTo>
                    <a:pt x="0" y="249327"/>
                  </a:lnTo>
                  <a:cubicBezTo>
                    <a:pt x="302" y="271060"/>
                    <a:pt x="2717" y="286454"/>
                    <a:pt x="30484" y="286454"/>
                  </a:cubicBezTo>
                  <a:cubicBezTo>
                    <a:pt x="32899" y="286454"/>
                    <a:pt x="35615" y="286454"/>
                    <a:pt x="38935" y="286152"/>
                  </a:cubicBezTo>
                  <a:cubicBezTo>
                    <a:pt x="80284" y="284039"/>
                    <a:pt x="117710" y="276191"/>
                    <a:pt x="153324" y="261703"/>
                  </a:cubicBezTo>
                  <a:cubicBezTo>
                    <a:pt x="194372" y="244799"/>
                    <a:pt x="224855" y="219444"/>
                    <a:pt x="246285" y="184128"/>
                  </a:cubicBezTo>
                  <a:cubicBezTo>
                    <a:pt x="276769" y="133719"/>
                    <a:pt x="283710" y="78481"/>
                    <a:pt x="286427" y="31090"/>
                  </a:cubicBezTo>
                  <a:cubicBezTo>
                    <a:pt x="286728" y="22639"/>
                    <a:pt x="286427" y="13885"/>
                    <a:pt x="280391" y="7546"/>
                  </a:cubicBezTo>
                  <a:close/>
                  <a:moveTo>
                    <a:pt x="30484" y="274380"/>
                  </a:moveTo>
                  <a:cubicBezTo>
                    <a:pt x="30484" y="274380"/>
                    <a:pt x="30182" y="274380"/>
                    <a:pt x="30484" y="274380"/>
                  </a:cubicBezTo>
                  <a:cubicBezTo>
                    <a:pt x="31088" y="274380"/>
                    <a:pt x="31993" y="274380"/>
                    <a:pt x="32899" y="274380"/>
                  </a:cubicBezTo>
                  <a:cubicBezTo>
                    <a:pt x="31993" y="274380"/>
                    <a:pt x="31088" y="274380"/>
                    <a:pt x="30484" y="274380"/>
                  </a:cubicBezTo>
                  <a:close/>
                  <a:moveTo>
                    <a:pt x="248699" y="12074"/>
                  </a:moveTo>
                  <a:cubicBezTo>
                    <a:pt x="249303" y="12074"/>
                    <a:pt x="249906" y="12074"/>
                    <a:pt x="250812" y="12074"/>
                  </a:cubicBezTo>
                  <a:cubicBezTo>
                    <a:pt x="252321" y="12074"/>
                    <a:pt x="253830" y="12074"/>
                    <a:pt x="255339" y="12074"/>
                  </a:cubicBezTo>
                  <a:cubicBezTo>
                    <a:pt x="253227" y="12074"/>
                    <a:pt x="251114" y="12074"/>
                    <a:pt x="248699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F3C88866-83F8-0247-8B40-2B31EFF42CA7}"/>
                </a:ext>
              </a:extLst>
            </p:cNvPr>
            <p:cNvSpPr/>
            <p:nvPr/>
          </p:nvSpPr>
          <p:spPr>
            <a:xfrm>
              <a:off x="11934195" y="4692538"/>
              <a:ext cx="286769" cy="286756"/>
            </a:xfrm>
            <a:custGeom>
              <a:avLst/>
              <a:gdLst>
                <a:gd name="connsiteX0" fmla="*/ 197957 w 286769"/>
                <a:gd name="connsiteY0" fmla="*/ 48598 h 286756"/>
                <a:gd name="connsiteX1" fmla="*/ 54895 w 286769"/>
                <a:gd name="connsiteY1" fmla="*/ 302 h 286756"/>
                <a:gd name="connsiteX2" fmla="*/ 54593 w 286769"/>
                <a:gd name="connsiteY2" fmla="*/ 302 h 286756"/>
                <a:gd name="connsiteX3" fmla="*/ 54292 w 286769"/>
                <a:gd name="connsiteY3" fmla="*/ 302 h 286756"/>
                <a:gd name="connsiteX4" fmla="*/ 42219 w 286769"/>
                <a:gd name="connsiteY4" fmla="*/ 0 h 286756"/>
                <a:gd name="connsiteX5" fmla="*/ 7811 w 286769"/>
                <a:gd name="connsiteY5" fmla="*/ 9055 h 286756"/>
                <a:gd name="connsiteX6" fmla="*/ 266 w 286769"/>
                <a:gd name="connsiteY6" fmla="*/ 46485 h 286756"/>
                <a:gd name="connsiteX7" fmla="*/ 26826 w 286769"/>
                <a:gd name="connsiteY7" fmla="*/ 160885 h 286756"/>
                <a:gd name="connsiteX8" fmla="*/ 84474 w 286769"/>
                <a:gd name="connsiteY8" fmla="*/ 234838 h 286756"/>
                <a:gd name="connsiteX9" fmla="*/ 258020 w 286769"/>
                <a:gd name="connsiteY9" fmla="*/ 286756 h 286756"/>
                <a:gd name="connsiteX10" fmla="*/ 261339 w 286769"/>
                <a:gd name="connsiteY10" fmla="*/ 286756 h 286756"/>
                <a:gd name="connsiteX11" fmla="*/ 280354 w 286769"/>
                <a:gd name="connsiteY11" fmla="*/ 280116 h 286756"/>
                <a:gd name="connsiteX12" fmla="*/ 286693 w 286769"/>
                <a:gd name="connsiteY12" fmla="*/ 255666 h 286756"/>
                <a:gd name="connsiteX13" fmla="*/ 251380 w 286769"/>
                <a:gd name="connsiteY13" fmla="*/ 110477 h 286756"/>
                <a:gd name="connsiteX14" fmla="*/ 197957 w 286769"/>
                <a:gd name="connsiteY14" fmla="*/ 48598 h 286756"/>
                <a:gd name="connsiteX15" fmla="*/ 41616 w 286769"/>
                <a:gd name="connsiteY15" fmla="*/ 12074 h 286756"/>
                <a:gd name="connsiteX16" fmla="*/ 41917 w 286769"/>
                <a:gd name="connsiteY16" fmla="*/ 12074 h 286756"/>
                <a:gd name="connsiteX17" fmla="*/ 42520 w 286769"/>
                <a:gd name="connsiteY17" fmla="*/ 12074 h 286756"/>
                <a:gd name="connsiteX18" fmla="*/ 41616 w 286769"/>
                <a:gd name="connsiteY18" fmla="*/ 12074 h 286756"/>
                <a:gd name="connsiteX19" fmla="*/ 262547 w 286769"/>
                <a:gd name="connsiteY19" fmla="*/ 274380 h 286756"/>
                <a:gd name="connsiteX20" fmla="*/ 261339 w 286769"/>
                <a:gd name="connsiteY20" fmla="*/ 274380 h 286756"/>
                <a:gd name="connsiteX21" fmla="*/ 261038 w 286769"/>
                <a:gd name="connsiteY21" fmla="*/ 274380 h 286756"/>
                <a:gd name="connsiteX22" fmla="*/ 262547 w 286769"/>
                <a:gd name="connsiteY22" fmla="*/ 274380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769" h="286756">
                  <a:moveTo>
                    <a:pt x="197957" y="48598"/>
                  </a:moveTo>
                  <a:cubicBezTo>
                    <a:pt x="149365" y="12980"/>
                    <a:pt x="92925" y="3924"/>
                    <a:pt x="54895" y="302"/>
                  </a:cubicBezTo>
                  <a:lnTo>
                    <a:pt x="54593" y="302"/>
                  </a:lnTo>
                  <a:lnTo>
                    <a:pt x="54292" y="302"/>
                  </a:lnTo>
                  <a:cubicBezTo>
                    <a:pt x="49161" y="302"/>
                    <a:pt x="45539" y="0"/>
                    <a:pt x="42219" y="0"/>
                  </a:cubicBezTo>
                  <a:cubicBezTo>
                    <a:pt x="28034" y="0"/>
                    <a:pt x="15659" y="604"/>
                    <a:pt x="7811" y="9055"/>
                  </a:cubicBezTo>
                  <a:cubicBezTo>
                    <a:pt x="-639" y="17809"/>
                    <a:pt x="-338" y="31091"/>
                    <a:pt x="266" y="46485"/>
                  </a:cubicBezTo>
                  <a:cubicBezTo>
                    <a:pt x="1473" y="85122"/>
                    <a:pt x="10528" y="123758"/>
                    <a:pt x="26826" y="160885"/>
                  </a:cubicBezTo>
                  <a:cubicBezTo>
                    <a:pt x="40106" y="191372"/>
                    <a:pt x="59423" y="216426"/>
                    <a:pt x="84474" y="234838"/>
                  </a:cubicBezTo>
                  <a:cubicBezTo>
                    <a:pt x="140914" y="276795"/>
                    <a:pt x="207012" y="284643"/>
                    <a:pt x="258020" y="286756"/>
                  </a:cubicBezTo>
                  <a:cubicBezTo>
                    <a:pt x="259227" y="286756"/>
                    <a:pt x="260132" y="286756"/>
                    <a:pt x="261339" y="286756"/>
                  </a:cubicBezTo>
                  <a:cubicBezTo>
                    <a:pt x="267376" y="286756"/>
                    <a:pt x="274921" y="286153"/>
                    <a:pt x="280354" y="280116"/>
                  </a:cubicBezTo>
                  <a:cubicBezTo>
                    <a:pt x="286693" y="273475"/>
                    <a:pt x="286994" y="264118"/>
                    <a:pt x="286693" y="255666"/>
                  </a:cubicBezTo>
                  <a:cubicBezTo>
                    <a:pt x="283976" y="195900"/>
                    <a:pt x="272809" y="149717"/>
                    <a:pt x="251380" y="110477"/>
                  </a:cubicBezTo>
                  <a:cubicBezTo>
                    <a:pt x="236892" y="84216"/>
                    <a:pt x="219689" y="63992"/>
                    <a:pt x="197957" y="48598"/>
                  </a:cubicBezTo>
                  <a:close/>
                  <a:moveTo>
                    <a:pt x="41616" y="12074"/>
                  </a:moveTo>
                  <a:cubicBezTo>
                    <a:pt x="41616" y="12074"/>
                    <a:pt x="41917" y="12074"/>
                    <a:pt x="41917" y="12074"/>
                  </a:cubicBezTo>
                  <a:cubicBezTo>
                    <a:pt x="41917" y="12074"/>
                    <a:pt x="42219" y="12074"/>
                    <a:pt x="42520" y="12074"/>
                  </a:cubicBezTo>
                  <a:cubicBezTo>
                    <a:pt x="42219" y="12074"/>
                    <a:pt x="41917" y="12074"/>
                    <a:pt x="41616" y="12074"/>
                  </a:cubicBezTo>
                  <a:close/>
                  <a:moveTo>
                    <a:pt x="262547" y="274380"/>
                  </a:moveTo>
                  <a:cubicBezTo>
                    <a:pt x="262245" y="274380"/>
                    <a:pt x="261642" y="274380"/>
                    <a:pt x="261339" y="274380"/>
                  </a:cubicBezTo>
                  <a:cubicBezTo>
                    <a:pt x="261339" y="274380"/>
                    <a:pt x="261339" y="274380"/>
                    <a:pt x="261038" y="274380"/>
                  </a:cubicBezTo>
                  <a:cubicBezTo>
                    <a:pt x="261642" y="274380"/>
                    <a:pt x="262245" y="274380"/>
                    <a:pt x="262547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6149761A-3DA6-0946-AF77-F36FC6D3127B}"/>
                </a:ext>
              </a:extLst>
            </p:cNvPr>
            <p:cNvSpPr/>
            <p:nvPr/>
          </p:nvSpPr>
          <p:spPr>
            <a:xfrm>
              <a:off x="11934688" y="5007064"/>
              <a:ext cx="285976" cy="290076"/>
            </a:xfrm>
            <a:custGeom>
              <a:avLst/>
              <a:gdLst>
                <a:gd name="connsiteX0" fmla="*/ 24825 w 285976"/>
                <a:gd name="connsiteY0" fmla="*/ 290076 h 290076"/>
                <a:gd name="connsiteX1" fmla="*/ 30560 w 285976"/>
                <a:gd name="connsiteY1" fmla="*/ 289775 h 290076"/>
                <a:gd name="connsiteX2" fmla="*/ 160040 w 285976"/>
                <a:gd name="connsiteY2" fmla="*/ 261401 h 290076"/>
                <a:gd name="connsiteX3" fmla="*/ 227647 w 285976"/>
                <a:gd name="connsiteY3" fmla="*/ 211596 h 290076"/>
                <a:gd name="connsiteX4" fmla="*/ 285898 w 285976"/>
                <a:gd name="connsiteY4" fmla="*/ 28072 h 290076"/>
                <a:gd name="connsiteX5" fmla="*/ 279862 w 285976"/>
                <a:gd name="connsiteY5" fmla="*/ 6641 h 290076"/>
                <a:gd name="connsiteX6" fmla="*/ 261753 w 285976"/>
                <a:gd name="connsiteY6" fmla="*/ 0 h 290076"/>
                <a:gd name="connsiteX7" fmla="*/ 256018 w 285976"/>
                <a:gd name="connsiteY7" fmla="*/ 302 h 290076"/>
                <a:gd name="connsiteX8" fmla="*/ 245153 w 285976"/>
                <a:gd name="connsiteY8" fmla="*/ 1509 h 290076"/>
                <a:gd name="connsiteX9" fmla="*/ 155210 w 285976"/>
                <a:gd name="connsiteY9" fmla="*/ 16602 h 290076"/>
                <a:gd name="connsiteX10" fmla="*/ 20297 w 285976"/>
                <a:gd name="connsiteY10" fmla="*/ 140360 h 290076"/>
                <a:gd name="connsiteX11" fmla="*/ 20297 w 285976"/>
                <a:gd name="connsiteY11" fmla="*/ 140360 h 290076"/>
                <a:gd name="connsiteX12" fmla="*/ 20297 w 285976"/>
                <a:gd name="connsiteY12" fmla="*/ 140360 h 290076"/>
                <a:gd name="connsiteX13" fmla="*/ 76 w 285976"/>
                <a:gd name="connsiteY13" fmla="*/ 243592 h 290076"/>
                <a:gd name="connsiteX14" fmla="*/ 76 w 285976"/>
                <a:gd name="connsiteY14" fmla="*/ 243893 h 290076"/>
                <a:gd name="connsiteX15" fmla="*/ 76 w 285976"/>
                <a:gd name="connsiteY15" fmla="*/ 244195 h 290076"/>
                <a:gd name="connsiteX16" fmla="*/ 76 w 285976"/>
                <a:gd name="connsiteY16" fmla="*/ 249930 h 290076"/>
                <a:gd name="connsiteX17" fmla="*/ 378 w 285976"/>
                <a:gd name="connsiteY17" fmla="*/ 263514 h 290076"/>
                <a:gd name="connsiteX18" fmla="*/ 24825 w 285976"/>
                <a:gd name="connsiteY18" fmla="*/ 290076 h 290076"/>
                <a:gd name="connsiteX19" fmla="*/ 261753 w 285976"/>
                <a:gd name="connsiteY19" fmla="*/ 12074 h 290076"/>
                <a:gd name="connsiteX20" fmla="*/ 261753 w 285976"/>
                <a:gd name="connsiteY20" fmla="*/ 12074 h 290076"/>
                <a:gd name="connsiteX21" fmla="*/ 260546 w 285976"/>
                <a:gd name="connsiteY21" fmla="*/ 12074 h 290076"/>
                <a:gd name="connsiteX22" fmla="*/ 261753 w 285976"/>
                <a:gd name="connsiteY22" fmla="*/ 12074 h 290076"/>
                <a:gd name="connsiteX23" fmla="*/ 26334 w 285976"/>
                <a:gd name="connsiteY23" fmla="*/ 278002 h 290076"/>
                <a:gd name="connsiteX24" fmla="*/ 24825 w 285976"/>
                <a:gd name="connsiteY24" fmla="*/ 278002 h 290076"/>
                <a:gd name="connsiteX25" fmla="*/ 24825 w 285976"/>
                <a:gd name="connsiteY25" fmla="*/ 278002 h 290076"/>
                <a:gd name="connsiteX26" fmla="*/ 26334 w 285976"/>
                <a:gd name="connsiteY26" fmla="*/ 278002 h 29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976" h="290076">
                  <a:moveTo>
                    <a:pt x="24825" y="290076"/>
                  </a:moveTo>
                  <a:cubicBezTo>
                    <a:pt x="26636" y="290076"/>
                    <a:pt x="28446" y="290076"/>
                    <a:pt x="30560" y="289775"/>
                  </a:cubicBezTo>
                  <a:cubicBezTo>
                    <a:pt x="72814" y="286152"/>
                    <a:pt x="117785" y="281021"/>
                    <a:pt x="160040" y="261401"/>
                  </a:cubicBezTo>
                  <a:cubicBezTo>
                    <a:pt x="189015" y="248119"/>
                    <a:pt x="211349" y="231820"/>
                    <a:pt x="227647" y="211596"/>
                  </a:cubicBezTo>
                  <a:cubicBezTo>
                    <a:pt x="275335" y="153339"/>
                    <a:pt x="283786" y="83008"/>
                    <a:pt x="285898" y="28072"/>
                  </a:cubicBezTo>
                  <a:cubicBezTo>
                    <a:pt x="286200" y="21431"/>
                    <a:pt x="285898" y="12677"/>
                    <a:pt x="279862" y="6641"/>
                  </a:cubicBezTo>
                  <a:cubicBezTo>
                    <a:pt x="273524" y="0"/>
                    <a:pt x="264771" y="0"/>
                    <a:pt x="261753" y="0"/>
                  </a:cubicBezTo>
                  <a:cubicBezTo>
                    <a:pt x="259942" y="0"/>
                    <a:pt x="258131" y="0"/>
                    <a:pt x="256018" y="302"/>
                  </a:cubicBezTo>
                  <a:cubicBezTo>
                    <a:pt x="252397" y="604"/>
                    <a:pt x="248774" y="905"/>
                    <a:pt x="245153" y="1509"/>
                  </a:cubicBezTo>
                  <a:cubicBezTo>
                    <a:pt x="215574" y="4528"/>
                    <a:pt x="185091" y="7244"/>
                    <a:pt x="155210" y="16602"/>
                  </a:cubicBezTo>
                  <a:cubicBezTo>
                    <a:pt x="89414" y="37127"/>
                    <a:pt x="44141" y="78782"/>
                    <a:pt x="20297" y="140360"/>
                  </a:cubicBezTo>
                  <a:lnTo>
                    <a:pt x="20297" y="140360"/>
                  </a:lnTo>
                  <a:lnTo>
                    <a:pt x="20297" y="140360"/>
                  </a:lnTo>
                  <a:cubicBezTo>
                    <a:pt x="8527" y="172657"/>
                    <a:pt x="1887" y="206464"/>
                    <a:pt x="76" y="243592"/>
                  </a:cubicBezTo>
                  <a:lnTo>
                    <a:pt x="76" y="243893"/>
                  </a:lnTo>
                  <a:lnTo>
                    <a:pt x="76" y="244195"/>
                  </a:lnTo>
                  <a:cubicBezTo>
                    <a:pt x="76" y="246007"/>
                    <a:pt x="76" y="247818"/>
                    <a:pt x="76" y="249930"/>
                  </a:cubicBezTo>
                  <a:cubicBezTo>
                    <a:pt x="76" y="254156"/>
                    <a:pt x="-227" y="258684"/>
                    <a:pt x="378" y="263514"/>
                  </a:cubicBezTo>
                  <a:cubicBezTo>
                    <a:pt x="378" y="271664"/>
                    <a:pt x="2188" y="290076"/>
                    <a:pt x="24825" y="290076"/>
                  </a:cubicBezTo>
                  <a:close/>
                  <a:moveTo>
                    <a:pt x="261753" y="12074"/>
                  </a:moveTo>
                  <a:cubicBezTo>
                    <a:pt x="261753" y="12074"/>
                    <a:pt x="261753" y="12074"/>
                    <a:pt x="261753" y="12074"/>
                  </a:cubicBezTo>
                  <a:cubicBezTo>
                    <a:pt x="261451" y="12074"/>
                    <a:pt x="260847" y="12074"/>
                    <a:pt x="260546" y="12074"/>
                  </a:cubicBezTo>
                  <a:cubicBezTo>
                    <a:pt x="260847" y="12074"/>
                    <a:pt x="261149" y="12074"/>
                    <a:pt x="261753" y="12074"/>
                  </a:cubicBezTo>
                  <a:close/>
                  <a:moveTo>
                    <a:pt x="26334" y="278002"/>
                  </a:moveTo>
                  <a:cubicBezTo>
                    <a:pt x="25730" y="278002"/>
                    <a:pt x="25127" y="278002"/>
                    <a:pt x="24825" y="278002"/>
                  </a:cubicBezTo>
                  <a:cubicBezTo>
                    <a:pt x="24825" y="278002"/>
                    <a:pt x="24825" y="278002"/>
                    <a:pt x="24825" y="278002"/>
                  </a:cubicBezTo>
                  <a:cubicBezTo>
                    <a:pt x="25127" y="278002"/>
                    <a:pt x="25730" y="278002"/>
                    <a:pt x="26334" y="27800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58BD07C9-B6F6-634C-9EBC-DA9B44863BD8}"/>
                </a:ext>
              </a:extLst>
            </p:cNvPr>
            <p:cNvSpPr/>
            <p:nvPr/>
          </p:nvSpPr>
          <p:spPr>
            <a:xfrm>
              <a:off x="11617738" y="309696"/>
              <a:ext cx="286313" cy="287058"/>
            </a:xfrm>
            <a:custGeom>
              <a:avLst/>
              <a:gdLst>
                <a:gd name="connsiteX0" fmla="*/ 25769 w 286313"/>
                <a:gd name="connsiteY0" fmla="*/ 157565 h 287058"/>
                <a:gd name="connsiteX1" fmla="*/ 120239 w 286313"/>
                <a:gd name="connsiteY1" fmla="*/ 256873 h 287058"/>
                <a:gd name="connsiteX2" fmla="*/ 247909 w 286313"/>
                <a:gd name="connsiteY2" fmla="*/ 286756 h 287058"/>
                <a:gd name="connsiteX3" fmla="*/ 256661 w 286313"/>
                <a:gd name="connsiteY3" fmla="*/ 287058 h 287058"/>
                <a:gd name="connsiteX4" fmla="*/ 278995 w 286313"/>
                <a:gd name="connsiteY4" fmla="*/ 279814 h 287058"/>
                <a:gd name="connsiteX5" fmla="*/ 286240 w 286313"/>
                <a:gd name="connsiteY5" fmla="*/ 248723 h 287058"/>
                <a:gd name="connsiteX6" fmla="*/ 266018 w 286313"/>
                <a:gd name="connsiteY6" fmla="*/ 140661 h 287058"/>
                <a:gd name="connsiteX7" fmla="*/ 158872 w 286313"/>
                <a:gd name="connsiteY7" fmla="*/ 25657 h 287058"/>
                <a:gd name="connsiteX8" fmla="*/ 49311 w 286313"/>
                <a:gd name="connsiteY8" fmla="*/ 0 h 287058"/>
                <a:gd name="connsiteX9" fmla="*/ 49009 w 286313"/>
                <a:gd name="connsiteY9" fmla="*/ 0 h 287058"/>
                <a:gd name="connsiteX10" fmla="*/ 48708 w 286313"/>
                <a:gd name="connsiteY10" fmla="*/ 0 h 287058"/>
                <a:gd name="connsiteX11" fmla="*/ 37239 w 286313"/>
                <a:gd name="connsiteY11" fmla="*/ 0 h 287058"/>
                <a:gd name="connsiteX12" fmla="*/ 37239 w 286313"/>
                <a:gd name="connsiteY12" fmla="*/ 0 h 287058"/>
                <a:gd name="connsiteX13" fmla="*/ 37239 w 286313"/>
                <a:gd name="connsiteY13" fmla="*/ 0 h 287058"/>
                <a:gd name="connsiteX14" fmla="*/ 6453 w 286313"/>
                <a:gd name="connsiteY14" fmla="*/ 8150 h 287058"/>
                <a:gd name="connsiteX15" fmla="*/ 417 w 286313"/>
                <a:gd name="connsiteY15" fmla="*/ 38938 h 287058"/>
                <a:gd name="connsiteX16" fmla="*/ 25769 w 286313"/>
                <a:gd name="connsiteY16" fmla="*/ 157565 h 287058"/>
                <a:gd name="connsiteX17" fmla="*/ 259679 w 286313"/>
                <a:gd name="connsiteY17" fmla="*/ 274984 h 287058"/>
                <a:gd name="connsiteX18" fmla="*/ 256661 w 286313"/>
                <a:gd name="connsiteY18" fmla="*/ 274984 h 287058"/>
                <a:gd name="connsiteX19" fmla="*/ 256661 w 286313"/>
                <a:gd name="connsiteY19" fmla="*/ 274984 h 287058"/>
                <a:gd name="connsiteX20" fmla="*/ 259679 w 286313"/>
                <a:gd name="connsiteY20" fmla="*/ 274984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313" h="287058">
                  <a:moveTo>
                    <a:pt x="25769" y="157565"/>
                  </a:moveTo>
                  <a:cubicBezTo>
                    <a:pt x="45085" y="202540"/>
                    <a:pt x="76777" y="235744"/>
                    <a:pt x="120239" y="256873"/>
                  </a:cubicBezTo>
                  <a:cubicBezTo>
                    <a:pt x="154948" y="273777"/>
                    <a:pt x="194486" y="282832"/>
                    <a:pt x="247909" y="286756"/>
                  </a:cubicBezTo>
                  <a:cubicBezTo>
                    <a:pt x="251530" y="287058"/>
                    <a:pt x="254246" y="287058"/>
                    <a:pt x="256661" y="287058"/>
                  </a:cubicBezTo>
                  <a:cubicBezTo>
                    <a:pt x="263603" y="287058"/>
                    <a:pt x="272658" y="286152"/>
                    <a:pt x="278995" y="279814"/>
                  </a:cubicBezTo>
                  <a:cubicBezTo>
                    <a:pt x="286240" y="272267"/>
                    <a:pt x="286541" y="261401"/>
                    <a:pt x="286240" y="248723"/>
                  </a:cubicBezTo>
                  <a:cubicBezTo>
                    <a:pt x="285636" y="213105"/>
                    <a:pt x="278694" y="176581"/>
                    <a:pt x="266018" y="140661"/>
                  </a:cubicBezTo>
                  <a:cubicBezTo>
                    <a:pt x="246400" y="86329"/>
                    <a:pt x="210483" y="47692"/>
                    <a:pt x="158872" y="25657"/>
                  </a:cubicBezTo>
                  <a:cubicBezTo>
                    <a:pt x="125068" y="10867"/>
                    <a:pt x="88246" y="2415"/>
                    <a:pt x="49311" y="0"/>
                  </a:cubicBezTo>
                  <a:lnTo>
                    <a:pt x="49009" y="0"/>
                  </a:lnTo>
                  <a:lnTo>
                    <a:pt x="48708" y="0"/>
                  </a:lnTo>
                  <a:lnTo>
                    <a:pt x="37239" y="0"/>
                  </a:lnTo>
                  <a:lnTo>
                    <a:pt x="37239" y="0"/>
                  </a:lnTo>
                  <a:lnTo>
                    <a:pt x="37239" y="0"/>
                  </a:lnTo>
                  <a:cubicBezTo>
                    <a:pt x="25166" y="302"/>
                    <a:pt x="13697" y="302"/>
                    <a:pt x="6453" y="8150"/>
                  </a:cubicBezTo>
                  <a:cubicBezTo>
                    <a:pt x="-489" y="15696"/>
                    <a:pt x="-489" y="25959"/>
                    <a:pt x="417" y="38938"/>
                  </a:cubicBezTo>
                  <a:cubicBezTo>
                    <a:pt x="2227" y="83310"/>
                    <a:pt x="10678" y="121947"/>
                    <a:pt x="25769" y="157565"/>
                  </a:cubicBezTo>
                  <a:close/>
                  <a:moveTo>
                    <a:pt x="259679" y="274984"/>
                  </a:moveTo>
                  <a:cubicBezTo>
                    <a:pt x="258774" y="274984"/>
                    <a:pt x="257868" y="274984"/>
                    <a:pt x="256661" y="274984"/>
                  </a:cubicBezTo>
                  <a:cubicBezTo>
                    <a:pt x="256661" y="274984"/>
                    <a:pt x="256661" y="274984"/>
                    <a:pt x="256661" y="274984"/>
                  </a:cubicBezTo>
                  <a:cubicBezTo>
                    <a:pt x="257567" y="274984"/>
                    <a:pt x="258472" y="274984"/>
                    <a:pt x="259679" y="27498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61E8F521-6393-974A-B1DE-9F084C533C7E}"/>
                </a:ext>
              </a:extLst>
            </p:cNvPr>
            <p:cNvSpPr/>
            <p:nvPr/>
          </p:nvSpPr>
          <p:spPr>
            <a:xfrm>
              <a:off x="11617173" y="3438961"/>
              <a:ext cx="286275" cy="286454"/>
            </a:xfrm>
            <a:custGeom>
              <a:avLst/>
              <a:gdLst>
                <a:gd name="connsiteX0" fmla="*/ 227045 w 286275"/>
                <a:gd name="connsiteY0" fmla="*/ 75462 h 286454"/>
                <a:gd name="connsiteX1" fmla="*/ 28750 w 286275"/>
                <a:gd name="connsiteY1" fmla="*/ 0 h 286454"/>
                <a:gd name="connsiteX2" fmla="*/ 25429 w 286275"/>
                <a:gd name="connsiteY2" fmla="*/ 0 h 286454"/>
                <a:gd name="connsiteX3" fmla="*/ 6415 w 286275"/>
                <a:gd name="connsiteY3" fmla="*/ 6641 h 286454"/>
                <a:gd name="connsiteX4" fmla="*/ 77 w 286275"/>
                <a:gd name="connsiteY4" fmla="*/ 31090 h 286454"/>
                <a:gd name="connsiteX5" fmla="*/ 33277 w 286275"/>
                <a:gd name="connsiteY5" fmla="*/ 174166 h 286454"/>
                <a:gd name="connsiteX6" fmla="*/ 125030 w 286275"/>
                <a:gd name="connsiteY6" fmla="*/ 260193 h 286454"/>
                <a:gd name="connsiteX7" fmla="*/ 237911 w 286275"/>
                <a:gd name="connsiteY7" fmla="*/ 286454 h 286454"/>
                <a:gd name="connsiteX8" fmla="*/ 238212 w 286275"/>
                <a:gd name="connsiteY8" fmla="*/ 286454 h 286454"/>
                <a:gd name="connsiteX9" fmla="*/ 238514 w 286275"/>
                <a:gd name="connsiteY9" fmla="*/ 286454 h 286454"/>
                <a:gd name="connsiteX10" fmla="*/ 248776 w 286275"/>
                <a:gd name="connsiteY10" fmla="*/ 286454 h 286454"/>
                <a:gd name="connsiteX11" fmla="*/ 248776 w 286275"/>
                <a:gd name="connsiteY11" fmla="*/ 286454 h 286454"/>
                <a:gd name="connsiteX12" fmla="*/ 248776 w 286275"/>
                <a:gd name="connsiteY12" fmla="*/ 286454 h 286454"/>
                <a:gd name="connsiteX13" fmla="*/ 278958 w 286275"/>
                <a:gd name="connsiteY13" fmla="*/ 278304 h 286454"/>
                <a:gd name="connsiteX14" fmla="*/ 286202 w 286275"/>
                <a:gd name="connsiteY14" fmla="*/ 247516 h 286454"/>
                <a:gd name="connsiteX15" fmla="*/ 266885 w 286275"/>
                <a:gd name="connsiteY15" fmla="*/ 145793 h 286454"/>
                <a:gd name="connsiteX16" fmla="*/ 227045 w 286275"/>
                <a:gd name="connsiteY16" fmla="*/ 75462 h 286454"/>
                <a:gd name="connsiteX17" fmla="*/ 24222 w 286275"/>
                <a:gd name="connsiteY17" fmla="*/ 12074 h 286454"/>
                <a:gd name="connsiteX18" fmla="*/ 25429 w 286275"/>
                <a:gd name="connsiteY18" fmla="*/ 12074 h 286454"/>
                <a:gd name="connsiteX19" fmla="*/ 25731 w 286275"/>
                <a:gd name="connsiteY19" fmla="*/ 12074 h 286454"/>
                <a:gd name="connsiteX20" fmla="*/ 24222 w 286275"/>
                <a:gd name="connsiteY20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275" h="286454">
                  <a:moveTo>
                    <a:pt x="227045" y="75462"/>
                  </a:moveTo>
                  <a:cubicBezTo>
                    <a:pt x="171208" y="14790"/>
                    <a:pt x="98772" y="3320"/>
                    <a:pt x="28750" y="0"/>
                  </a:cubicBezTo>
                  <a:cubicBezTo>
                    <a:pt x="27542" y="0"/>
                    <a:pt x="26335" y="0"/>
                    <a:pt x="25429" y="0"/>
                  </a:cubicBezTo>
                  <a:cubicBezTo>
                    <a:pt x="19393" y="0"/>
                    <a:pt x="11847" y="604"/>
                    <a:pt x="6415" y="6641"/>
                  </a:cubicBezTo>
                  <a:cubicBezTo>
                    <a:pt x="77" y="13281"/>
                    <a:pt x="-225" y="22639"/>
                    <a:pt x="77" y="31090"/>
                  </a:cubicBezTo>
                  <a:cubicBezTo>
                    <a:pt x="1887" y="87838"/>
                    <a:pt x="12451" y="133417"/>
                    <a:pt x="33277" y="174166"/>
                  </a:cubicBezTo>
                  <a:cubicBezTo>
                    <a:pt x="53499" y="213105"/>
                    <a:pt x="84284" y="242082"/>
                    <a:pt x="125030" y="260193"/>
                  </a:cubicBezTo>
                  <a:cubicBezTo>
                    <a:pt x="159135" y="275286"/>
                    <a:pt x="197165" y="284341"/>
                    <a:pt x="237911" y="286454"/>
                  </a:cubicBezTo>
                  <a:lnTo>
                    <a:pt x="238212" y="286454"/>
                  </a:lnTo>
                  <a:lnTo>
                    <a:pt x="238514" y="286454"/>
                  </a:lnTo>
                  <a:lnTo>
                    <a:pt x="248776" y="286454"/>
                  </a:lnTo>
                  <a:lnTo>
                    <a:pt x="248776" y="286454"/>
                  </a:lnTo>
                  <a:lnTo>
                    <a:pt x="248776" y="286454"/>
                  </a:lnTo>
                  <a:cubicBezTo>
                    <a:pt x="261452" y="286152"/>
                    <a:pt x="271714" y="285549"/>
                    <a:pt x="278958" y="278304"/>
                  </a:cubicBezTo>
                  <a:cubicBezTo>
                    <a:pt x="286202" y="270758"/>
                    <a:pt x="286503" y="259892"/>
                    <a:pt x="286202" y="247516"/>
                  </a:cubicBezTo>
                  <a:cubicBezTo>
                    <a:pt x="285296" y="210087"/>
                    <a:pt x="278958" y="176581"/>
                    <a:pt x="266885" y="145793"/>
                  </a:cubicBezTo>
                  <a:cubicBezTo>
                    <a:pt x="259641" y="124965"/>
                    <a:pt x="248172" y="98403"/>
                    <a:pt x="227045" y="75462"/>
                  </a:cubicBezTo>
                  <a:close/>
                  <a:moveTo>
                    <a:pt x="24222" y="12074"/>
                  </a:moveTo>
                  <a:cubicBezTo>
                    <a:pt x="24524" y="12074"/>
                    <a:pt x="25128" y="12074"/>
                    <a:pt x="25429" y="12074"/>
                  </a:cubicBezTo>
                  <a:cubicBezTo>
                    <a:pt x="25429" y="12074"/>
                    <a:pt x="25429" y="12074"/>
                    <a:pt x="25731" y="12074"/>
                  </a:cubicBezTo>
                  <a:cubicBezTo>
                    <a:pt x="25128" y="12074"/>
                    <a:pt x="24826" y="12074"/>
                    <a:pt x="24222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1E68B096-0855-5C43-ADCC-8C58D783B9E2}"/>
                </a:ext>
              </a:extLst>
            </p:cNvPr>
            <p:cNvSpPr/>
            <p:nvPr/>
          </p:nvSpPr>
          <p:spPr>
            <a:xfrm>
              <a:off x="11934160" y="4065296"/>
              <a:ext cx="286842" cy="286756"/>
            </a:xfrm>
            <a:custGeom>
              <a:avLst/>
              <a:gdLst>
                <a:gd name="connsiteX0" fmla="*/ 280390 w 286842"/>
                <a:gd name="connsiteY0" fmla="*/ 7546 h 286756"/>
                <a:gd name="connsiteX1" fmla="*/ 256546 w 286842"/>
                <a:gd name="connsiteY1" fmla="*/ 0 h 286756"/>
                <a:gd name="connsiteX2" fmla="*/ 251717 w 286842"/>
                <a:gd name="connsiteY2" fmla="*/ 0 h 286756"/>
                <a:gd name="connsiteX3" fmla="*/ 125858 w 286842"/>
                <a:gd name="connsiteY3" fmla="*/ 26562 h 286756"/>
                <a:gd name="connsiteX4" fmla="*/ 44669 w 286842"/>
                <a:gd name="connsiteY4" fmla="*/ 93271 h 286756"/>
                <a:gd name="connsiteX5" fmla="*/ 0 w 286842"/>
                <a:gd name="connsiteY5" fmla="*/ 236951 h 286756"/>
                <a:gd name="connsiteX6" fmla="*/ 0 w 286842"/>
                <a:gd name="connsiteY6" fmla="*/ 237253 h 286756"/>
                <a:gd name="connsiteX7" fmla="*/ 0 w 286842"/>
                <a:gd name="connsiteY7" fmla="*/ 237555 h 286756"/>
                <a:gd name="connsiteX8" fmla="*/ 0 w 286842"/>
                <a:gd name="connsiteY8" fmla="*/ 250836 h 286756"/>
                <a:gd name="connsiteX9" fmla="*/ 0 w 286842"/>
                <a:gd name="connsiteY9" fmla="*/ 251138 h 286756"/>
                <a:gd name="connsiteX10" fmla="*/ 0 w 286842"/>
                <a:gd name="connsiteY10" fmla="*/ 251440 h 286756"/>
                <a:gd name="connsiteX11" fmla="*/ 6338 w 286842"/>
                <a:gd name="connsiteY11" fmla="*/ 278002 h 286756"/>
                <a:gd name="connsiteX12" fmla="*/ 31992 w 286842"/>
                <a:gd name="connsiteY12" fmla="*/ 286756 h 286756"/>
                <a:gd name="connsiteX13" fmla="*/ 37727 w 286842"/>
                <a:gd name="connsiteY13" fmla="*/ 286756 h 286756"/>
                <a:gd name="connsiteX14" fmla="*/ 130386 w 286842"/>
                <a:gd name="connsiteY14" fmla="*/ 271060 h 286756"/>
                <a:gd name="connsiteX15" fmla="*/ 246888 w 286842"/>
                <a:gd name="connsiteY15" fmla="*/ 183222 h 286756"/>
                <a:gd name="connsiteX16" fmla="*/ 286426 w 286842"/>
                <a:gd name="connsiteY16" fmla="*/ 34410 h 286756"/>
                <a:gd name="connsiteX17" fmla="*/ 280390 w 286842"/>
                <a:gd name="connsiteY17" fmla="*/ 7546 h 286756"/>
                <a:gd name="connsiteX18" fmla="*/ 32295 w 286842"/>
                <a:gd name="connsiteY18" fmla="*/ 274682 h 286756"/>
                <a:gd name="connsiteX19" fmla="*/ 31088 w 286842"/>
                <a:gd name="connsiteY19" fmla="*/ 274682 h 286756"/>
                <a:gd name="connsiteX20" fmla="*/ 33200 w 286842"/>
                <a:gd name="connsiteY20" fmla="*/ 274682 h 286756"/>
                <a:gd name="connsiteX21" fmla="*/ 32295 w 286842"/>
                <a:gd name="connsiteY21" fmla="*/ 274682 h 286756"/>
                <a:gd name="connsiteX22" fmla="*/ 256244 w 286842"/>
                <a:gd name="connsiteY22" fmla="*/ 12074 h 286756"/>
                <a:gd name="connsiteX23" fmla="*/ 256546 w 286842"/>
                <a:gd name="connsiteY23" fmla="*/ 12074 h 286756"/>
                <a:gd name="connsiteX24" fmla="*/ 257753 w 286842"/>
                <a:gd name="connsiteY24" fmla="*/ 12074 h 286756"/>
                <a:gd name="connsiteX25" fmla="*/ 256244 w 286842"/>
                <a:gd name="connsiteY25" fmla="*/ 12074 h 28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842" h="286756">
                  <a:moveTo>
                    <a:pt x="280390" y="7546"/>
                  </a:moveTo>
                  <a:cubicBezTo>
                    <a:pt x="274052" y="905"/>
                    <a:pt x="265299" y="0"/>
                    <a:pt x="256546" y="0"/>
                  </a:cubicBezTo>
                  <a:cubicBezTo>
                    <a:pt x="255037" y="0"/>
                    <a:pt x="253528" y="0"/>
                    <a:pt x="251717" y="0"/>
                  </a:cubicBezTo>
                  <a:cubicBezTo>
                    <a:pt x="204935" y="1207"/>
                    <a:pt x="163888" y="9961"/>
                    <a:pt x="125858" y="26562"/>
                  </a:cubicBezTo>
                  <a:cubicBezTo>
                    <a:pt x="91753" y="41353"/>
                    <a:pt x="64589" y="63992"/>
                    <a:pt x="44669" y="93271"/>
                  </a:cubicBezTo>
                  <a:cubicBezTo>
                    <a:pt x="18411" y="132813"/>
                    <a:pt x="4225" y="178392"/>
                    <a:pt x="0" y="236951"/>
                  </a:cubicBezTo>
                  <a:lnTo>
                    <a:pt x="0" y="237253"/>
                  </a:lnTo>
                  <a:lnTo>
                    <a:pt x="0" y="237555"/>
                  </a:lnTo>
                  <a:lnTo>
                    <a:pt x="0" y="250836"/>
                  </a:lnTo>
                  <a:lnTo>
                    <a:pt x="0" y="251138"/>
                  </a:lnTo>
                  <a:lnTo>
                    <a:pt x="0" y="251440"/>
                  </a:lnTo>
                  <a:cubicBezTo>
                    <a:pt x="301" y="262910"/>
                    <a:pt x="906" y="271362"/>
                    <a:pt x="6338" y="278002"/>
                  </a:cubicBezTo>
                  <a:cubicBezTo>
                    <a:pt x="12978" y="286152"/>
                    <a:pt x="22938" y="286756"/>
                    <a:pt x="31992" y="286756"/>
                  </a:cubicBezTo>
                  <a:cubicBezTo>
                    <a:pt x="33804" y="286756"/>
                    <a:pt x="35615" y="286756"/>
                    <a:pt x="37727" y="286756"/>
                  </a:cubicBezTo>
                  <a:cubicBezTo>
                    <a:pt x="68815" y="286152"/>
                    <a:pt x="100204" y="280719"/>
                    <a:pt x="130386" y="271060"/>
                  </a:cubicBezTo>
                  <a:cubicBezTo>
                    <a:pt x="184110" y="253855"/>
                    <a:pt x="222139" y="225179"/>
                    <a:pt x="246888" y="183222"/>
                  </a:cubicBezTo>
                  <a:cubicBezTo>
                    <a:pt x="276768" y="132511"/>
                    <a:pt x="283710" y="76971"/>
                    <a:pt x="286426" y="34410"/>
                  </a:cubicBezTo>
                  <a:cubicBezTo>
                    <a:pt x="287332" y="24751"/>
                    <a:pt x="287332" y="14790"/>
                    <a:pt x="280390" y="7546"/>
                  </a:cubicBezTo>
                  <a:close/>
                  <a:moveTo>
                    <a:pt x="32295" y="274682"/>
                  </a:moveTo>
                  <a:cubicBezTo>
                    <a:pt x="31992" y="274682"/>
                    <a:pt x="31691" y="274682"/>
                    <a:pt x="31088" y="274682"/>
                  </a:cubicBezTo>
                  <a:cubicBezTo>
                    <a:pt x="31691" y="274682"/>
                    <a:pt x="32597" y="274682"/>
                    <a:pt x="33200" y="274682"/>
                  </a:cubicBezTo>
                  <a:cubicBezTo>
                    <a:pt x="32898" y="274682"/>
                    <a:pt x="32597" y="274682"/>
                    <a:pt x="32295" y="274682"/>
                  </a:cubicBezTo>
                  <a:close/>
                  <a:moveTo>
                    <a:pt x="256244" y="12074"/>
                  </a:moveTo>
                  <a:cubicBezTo>
                    <a:pt x="256244" y="12074"/>
                    <a:pt x="256546" y="12074"/>
                    <a:pt x="256546" y="12074"/>
                  </a:cubicBezTo>
                  <a:cubicBezTo>
                    <a:pt x="257150" y="12074"/>
                    <a:pt x="257452" y="12074"/>
                    <a:pt x="257753" y="12074"/>
                  </a:cubicBezTo>
                  <a:cubicBezTo>
                    <a:pt x="257452" y="12074"/>
                    <a:pt x="256848" y="12074"/>
                    <a:pt x="256244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81D932A7-F9EC-8D4E-9938-1642B095EACB}"/>
                </a:ext>
              </a:extLst>
            </p:cNvPr>
            <p:cNvSpPr/>
            <p:nvPr/>
          </p:nvSpPr>
          <p:spPr>
            <a:xfrm>
              <a:off x="11934152" y="301"/>
              <a:ext cx="286510" cy="286454"/>
            </a:xfrm>
            <a:custGeom>
              <a:avLst/>
              <a:gdLst>
                <a:gd name="connsiteX0" fmla="*/ 73953 w 286510"/>
                <a:gd name="connsiteY0" fmla="*/ 226990 h 286454"/>
                <a:gd name="connsiteX1" fmla="*/ 256855 w 286510"/>
                <a:gd name="connsiteY1" fmla="*/ 286454 h 286454"/>
                <a:gd name="connsiteX2" fmla="*/ 260175 w 286510"/>
                <a:gd name="connsiteY2" fmla="*/ 286454 h 286454"/>
                <a:gd name="connsiteX3" fmla="*/ 280096 w 286510"/>
                <a:gd name="connsiteY3" fmla="*/ 279814 h 286454"/>
                <a:gd name="connsiteX4" fmla="*/ 286434 w 286510"/>
                <a:gd name="connsiteY4" fmla="*/ 256571 h 286454"/>
                <a:gd name="connsiteX5" fmla="*/ 276473 w 286510"/>
                <a:gd name="connsiteY5" fmla="*/ 177487 h 286454"/>
                <a:gd name="connsiteX6" fmla="*/ 158764 w 286510"/>
                <a:gd name="connsiteY6" fmla="*/ 26261 h 286454"/>
                <a:gd name="connsiteX7" fmla="*/ 45582 w 286510"/>
                <a:gd name="connsiteY7" fmla="*/ 0 h 286454"/>
                <a:gd name="connsiteX8" fmla="*/ 45280 w 286510"/>
                <a:gd name="connsiteY8" fmla="*/ 0 h 286454"/>
                <a:gd name="connsiteX9" fmla="*/ 44978 w 286510"/>
                <a:gd name="connsiteY9" fmla="*/ 0 h 286454"/>
                <a:gd name="connsiteX10" fmla="*/ 39847 w 286510"/>
                <a:gd name="connsiteY10" fmla="*/ 0 h 286454"/>
                <a:gd name="connsiteX11" fmla="*/ 36527 w 286510"/>
                <a:gd name="connsiteY11" fmla="*/ 0 h 286454"/>
                <a:gd name="connsiteX12" fmla="*/ 7251 w 286510"/>
                <a:gd name="connsiteY12" fmla="*/ 8754 h 286454"/>
                <a:gd name="connsiteX13" fmla="*/ 7 w 286510"/>
                <a:gd name="connsiteY13" fmla="*/ 38637 h 286454"/>
                <a:gd name="connsiteX14" fmla="*/ 16607 w 286510"/>
                <a:gd name="connsiteY14" fmla="*/ 135832 h 286454"/>
                <a:gd name="connsiteX15" fmla="*/ 73953 w 286510"/>
                <a:gd name="connsiteY15" fmla="*/ 226990 h 286454"/>
                <a:gd name="connsiteX16" fmla="*/ 261684 w 286510"/>
                <a:gd name="connsiteY16" fmla="*/ 274380 h 286454"/>
                <a:gd name="connsiteX17" fmla="*/ 260478 w 286510"/>
                <a:gd name="connsiteY17" fmla="*/ 274380 h 286454"/>
                <a:gd name="connsiteX18" fmla="*/ 260175 w 286510"/>
                <a:gd name="connsiteY18" fmla="*/ 274380 h 286454"/>
                <a:gd name="connsiteX19" fmla="*/ 261684 w 286510"/>
                <a:gd name="connsiteY19" fmla="*/ 274380 h 286454"/>
                <a:gd name="connsiteX20" fmla="*/ 36226 w 286510"/>
                <a:gd name="connsiteY20" fmla="*/ 12074 h 286454"/>
                <a:gd name="connsiteX21" fmla="*/ 39545 w 286510"/>
                <a:gd name="connsiteY21" fmla="*/ 12074 h 286454"/>
                <a:gd name="connsiteX22" fmla="*/ 35622 w 286510"/>
                <a:gd name="connsiteY22" fmla="*/ 12074 h 286454"/>
                <a:gd name="connsiteX23" fmla="*/ 36226 w 286510"/>
                <a:gd name="connsiteY23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510" h="286454">
                  <a:moveTo>
                    <a:pt x="73953" y="226990"/>
                  </a:moveTo>
                  <a:cubicBezTo>
                    <a:pt x="131902" y="276493"/>
                    <a:pt x="202226" y="284643"/>
                    <a:pt x="256855" y="286454"/>
                  </a:cubicBezTo>
                  <a:cubicBezTo>
                    <a:pt x="258063" y="286454"/>
                    <a:pt x="259270" y="286454"/>
                    <a:pt x="260175" y="286454"/>
                  </a:cubicBezTo>
                  <a:cubicBezTo>
                    <a:pt x="266514" y="286454"/>
                    <a:pt x="274361" y="285851"/>
                    <a:pt x="280096" y="279814"/>
                  </a:cubicBezTo>
                  <a:cubicBezTo>
                    <a:pt x="286434" y="273475"/>
                    <a:pt x="286736" y="264419"/>
                    <a:pt x="286434" y="256571"/>
                  </a:cubicBezTo>
                  <a:cubicBezTo>
                    <a:pt x="286132" y="230310"/>
                    <a:pt x="282812" y="203748"/>
                    <a:pt x="276473" y="177487"/>
                  </a:cubicBezTo>
                  <a:cubicBezTo>
                    <a:pt x="258364" y="102327"/>
                    <a:pt x="220033" y="52824"/>
                    <a:pt x="158764" y="26261"/>
                  </a:cubicBezTo>
                  <a:cubicBezTo>
                    <a:pt x="124357" y="11470"/>
                    <a:pt x="87233" y="2717"/>
                    <a:pt x="45582" y="0"/>
                  </a:cubicBezTo>
                  <a:lnTo>
                    <a:pt x="45280" y="0"/>
                  </a:lnTo>
                  <a:lnTo>
                    <a:pt x="44978" y="0"/>
                  </a:lnTo>
                  <a:lnTo>
                    <a:pt x="39847" y="0"/>
                  </a:lnTo>
                  <a:cubicBezTo>
                    <a:pt x="38640" y="0"/>
                    <a:pt x="37433" y="0"/>
                    <a:pt x="36527" y="0"/>
                  </a:cubicBezTo>
                  <a:cubicBezTo>
                    <a:pt x="25059" y="0"/>
                    <a:pt x="14193" y="604"/>
                    <a:pt x="7251" y="8754"/>
                  </a:cubicBezTo>
                  <a:cubicBezTo>
                    <a:pt x="913" y="15998"/>
                    <a:pt x="309" y="25657"/>
                    <a:pt x="7" y="38637"/>
                  </a:cubicBezTo>
                  <a:cubicBezTo>
                    <a:pt x="-295" y="76066"/>
                    <a:pt x="8760" y="110175"/>
                    <a:pt x="16607" y="135832"/>
                  </a:cubicBezTo>
                  <a:cubicBezTo>
                    <a:pt x="28378" y="174167"/>
                    <a:pt x="47695" y="204955"/>
                    <a:pt x="73953" y="226990"/>
                  </a:cubicBezTo>
                  <a:close/>
                  <a:moveTo>
                    <a:pt x="261684" y="274380"/>
                  </a:moveTo>
                  <a:cubicBezTo>
                    <a:pt x="261382" y="274380"/>
                    <a:pt x="260779" y="274380"/>
                    <a:pt x="260478" y="274380"/>
                  </a:cubicBezTo>
                  <a:cubicBezTo>
                    <a:pt x="260478" y="274380"/>
                    <a:pt x="260478" y="274380"/>
                    <a:pt x="260175" y="274380"/>
                  </a:cubicBezTo>
                  <a:cubicBezTo>
                    <a:pt x="260779" y="274380"/>
                    <a:pt x="261081" y="274380"/>
                    <a:pt x="261684" y="274380"/>
                  </a:cubicBezTo>
                  <a:close/>
                  <a:moveTo>
                    <a:pt x="36226" y="12074"/>
                  </a:moveTo>
                  <a:cubicBezTo>
                    <a:pt x="37433" y="12074"/>
                    <a:pt x="38338" y="12074"/>
                    <a:pt x="39545" y="12074"/>
                  </a:cubicBezTo>
                  <a:cubicBezTo>
                    <a:pt x="38036" y="12074"/>
                    <a:pt x="36829" y="12074"/>
                    <a:pt x="35622" y="12074"/>
                  </a:cubicBezTo>
                  <a:cubicBezTo>
                    <a:pt x="35924" y="12074"/>
                    <a:pt x="36226" y="12074"/>
                    <a:pt x="36226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924F121E-641C-9243-A610-D404C000E6DB}"/>
                </a:ext>
              </a:extLst>
            </p:cNvPr>
            <p:cNvSpPr/>
            <p:nvPr/>
          </p:nvSpPr>
          <p:spPr>
            <a:xfrm>
              <a:off x="11617551" y="5944304"/>
              <a:ext cx="286499" cy="286454"/>
            </a:xfrm>
            <a:custGeom>
              <a:avLst/>
              <a:gdLst>
                <a:gd name="connsiteX0" fmla="*/ 263187 w 286499"/>
                <a:gd name="connsiteY0" fmla="*/ 134323 h 286454"/>
                <a:gd name="connsiteX1" fmla="*/ 200710 w 286499"/>
                <a:gd name="connsiteY1" fmla="*/ 50107 h 286454"/>
                <a:gd name="connsiteX2" fmla="*/ 31088 w 286499"/>
                <a:gd name="connsiteY2" fmla="*/ 0 h 286454"/>
                <a:gd name="connsiteX3" fmla="*/ 28371 w 286499"/>
                <a:gd name="connsiteY3" fmla="*/ 0 h 286454"/>
                <a:gd name="connsiteX4" fmla="*/ 5132 w 286499"/>
                <a:gd name="connsiteY4" fmla="*/ 8452 h 286454"/>
                <a:gd name="connsiteX5" fmla="*/ 0 w 286499"/>
                <a:gd name="connsiteY5" fmla="*/ 32599 h 286454"/>
                <a:gd name="connsiteX6" fmla="*/ 11771 w 286499"/>
                <a:gd name="connsiteY6" fmla="*/ 116212 h 286454"/>
                <a:gd name="connsiteX7" fmla="*/ 125859 w 286499"/>
                <a:gd name="connsiteY7" fmla="*/ 259288 h 286454"/>
                <a:gd name="connsiteX8" fmla="*/ 239343 w 286499"/>
                <a:gd name="connsiteY8" fmla="*/ 286153 h 286454"/>
                <a:gd name="connsiteX9" fmla="*/ 239645 w 286499"/>
                <a:gd name="connsiteY9" fmla="*/ 286153 h 286454"/>
                <a:gd name="connsiteX10" fmla="*/ 239946 w 286499"/>
                <a:gd name="connsiteY10" fmla="*/ 286153 h 286454"/>
                <a:gd name="connsiteX11" fmla="*/ 242663 w 286499"/>
                <a:gd name="connsiteY11" fmla="*/ 286153 h 286454"/>
                <a:gd name="connsiteX12" fmla="*/ 246888 w 286499"/>
                <a:gd name="connsiteY12" fmla="*/ 286454 h 286454"/>
                <a:gd name="connsiteX13" fmla="*/ 252019 w 286499"/>
                <a:gd name="connsiteY13" fmla="*/ 286454 h 286454"/>
                <a:gd name="connsiteX14" fmla="*/ 278881 w 286499"/>
                <a:gd name="connsiteY14" fmla="*/ 278606 h 286454"/>
                <a:gd name="connsiteX15" fmla="*/ 286427 w 286499"/>
                <a:gd name="connsiteY15" fmla="*/ 247214 h 286454"/>
                <a:gd name="connsiteX16" fmla="*/ 263187 w 286499"/>
                <a:gd name="connsiteY16" fmla="*/ 134323 h 286454"/>
                <a:gd name="connsiteX17" fmla="*/ 28371 w 286499"/>
                <a:gd name="connsiteY17" fmla="*/ 11772 h 286454"/>
                <a:gd name="connsiteX18" fmla="*/ 28371 w 286499"/>
                <a:gd name="connsiteY18" fmla="*/ 11772 h 286454"/>
                <a:gd name="connsiteX19" fmla="*/ 31088 w 286499"/>
                <a:gd name="connsiteY19" fmla="*/ 11772 h 286454"/>
                <a:gd name="connsiteX20" fmla="*/ 28371 w 286499"/>
                <a:gd name="connsiteY20" fmla="*/ 11772 h 286454"/>
                <a:gd name="connsiteX21" fmla="*/ 252019 w 286499"/>
                <a:gd name="connsiteY21" fmla="*/ 274079 h 286454"/>
                <a:gd name="connsiteX22" fmla="*/ 252019 w 286499"/>
                <a:gd name="connsiteY22" fmla="*/ 274079 h 286454"/>
                <a:gd name="connsiteX23" fmla="*/ 254132 w 286499"/>
                <a:gd name="connsiteY23" fmla="*/ 274079 h 286454"/>
                <a:gd name="connsiteX24" fmla="*/ 252019 w 286499"/>
                <a:gd name="connsiteY24" fmla="*/ 274079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6499" h="286454">
                  <a:moveTo>
                    <a:pt x="263187" y="134323"/>
                  </a:moveTo>
                  <a:cubicBezTo>
                    <a:pt x="246888" y="95686"/>
                    <a:pt x="227270" y="68821"/>
                    <a:pt x="200710" y="50107"/>
                  </a:cubicBezTo>
                  <a:cubicBezTo>
                    <a:pt x="154833" y="17507"/>
                    <a:pt x="99299" y="905"/>
                    <a:pt x="31088" y="0"/>
                  </a:cubicBezTo>
                  <a:cubicBezTo>
                    <a:pt x="30182" y="0"/>
                    <a:pt x="29277" y="0"/>
                    <a:pt x="28371" y="0"/>
                  </a:cubicBezTo>
                  <a:cubicBezTo>
                    <a:pt x="20222" y="0"/>
                    <a:pt x="10866" y="604"/>
                    <a:pt x="5132" y="8452"/>
                  </a:cubicBezTo>
                  <a:cubicBezTo>
                    <a:pt x="302" y="14790"/>
                    <a:pt x="0" y="22639"/>
                    <a:pt x="0" y="32599"/>
                  </a:cubicBezTo>
                  <a:cubicBezTo>
                    <a:pt x="0" y="58558"/>
                    <a:pt x="3924" y="86027"/>
                    <a:pt x="11771" y="116212"/>
                  </a:cubicBezTo>
                  <a:cubicBezTo>
                    <a:pt x="29578" y="185637"/>
                    <a:pt x="67004" y="232725"/>
                    <a:pt x="125859" y="259288"/>
                  </a:cubicBezTo>
                  <a:cubicBezTo>
                    <a:pt x="158455" y="274380"/>
                    <a:pt x="195579" y="283134"/>
                    <a:pt x="239343" y="286153"/>
                  </a:cubicBezTo>
                  <a:lnTo>
                    <a:pt x="239645" y="286153"/>
                  </a:lnTo>
                  <a:lnTo>
                    <a:pt x="239946" y="286153"/>
                  </a:lnTo>
                  <a:cubicBezTo>
                    <a:pt x="240852" y="286153"/>
                    <a:pt x="241758" y="286153"/>
                    <a:pt x="242663" y="286153"/>
                  </a:cubicBezTo>
                  <a:cubicBezTo>
                    <a:pt x="243870" y="286153"/>
                    <a:pt x="245379" y="286454"/>
                    <a:pt x="246888" y="286454"/>
                  </a:cubicBezTo>
                  <a:cubicBezTo>
                    <a:pt x="248699" y="286454"/>
                    <a:pt x="250209" y="286454"/>
                    <a:pt x="252019" y="286454"/>
                  </a:cubicBezTo>
                  <a:cubicBezTo>
                    <a:pt x="261376" y="286454"/>
                    <a:pt x="271637" y="285850"/>
                    <a:pt x="278881" y="278606"/>
                  </a:cubicBezTo>
                  <a:cubicBezTo>
                    <a:pt x="286427" y="271060"/>
                    <a:pt x="286728" y="259891"/>
                    <a:pt x="286427" y="247214"/>
                  </a:cubicBezTo>
                  <a:cubicBezTo>
                    <a:pt x="284918" y="205257"/>
                    <a:pt x="277372" y="168431"/>
                    <a:pt x="263187" y="134323"/>
                  </a:cubicBezTo>
                  <a:close/>
                  <a:moveTo>
                    <a:pt x="28371" y="11772"/>
                  </a:moveTo>
                  <a:cubicBezTo>
                    <a:pt x="28371" y="11772"/>
                    <a:pt x="28371" y="11772"/>
                    <a:pt x="28371" y="11772"/>
                  </a:cubicBezTo>
                  <a:cubicBezTo>
                    <a:pt x="29578" y="11772"/>
                    <a:pt x="30182" y="11772"/>
                    <a:pt x="31088" y="11772"/>
                  </a:cubicBezTo>
                  <a:cubicBezTo>
                    <a:pt x="30182" y="11772"/>
                    <a:pt x="29277" y="11772"/>
                    <a:pt x="28371" y="11772"/>
                  </a:cubicBezTo>
                  <a:close/>
                  <a:moveTo>
                    <a:pt x="252019" y="274079"/>
                  </a:moveTo>
                  <a:cubicBezTo>
                    <a:pt x="252019" y="274079"/>
                    <a:pt x="251718" y="274079"/>
                    <a:pt x="252019" y="274079"/>
                  </a:cubicBezTo>
                  <a:cubicBezTo>
                    <a:pt x="252623" y="274079"/>
                    <a:pt x="253528" y="274079"/>
                    <a:pt x="254132" y="274079"/>
                  </a:cubicBezTo>
                  <a:cubicBezTo>
                    <a:pt x="253528" y="274079"/>
                    <a:pt x="252623" y="274079"/>
                    <a:pt x="252019" y="274079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DF75608-515C-F140-BAD3-F1D831B63856}"/>
                </a:ext>
              </a:extLst>
            </p:cNvPr>
            <p:cNvSpPr/>
            <p:nvPr/>
          </p:nvSpPr>
          <p:spPr>
            <a:xfrm>
              <a:off x="11616871" y="5634909"/>
              <a:ext cx="286578" cy="286454"/>
            </a:xfrm>
            <a:custGeom>
              <a:avLst/>
              <a:gdLst>
                <a:gd name="connsiteX0" fmla="*/ 256019 w 286578"/>
                <a:gd name="connsiteY0" fmla="*/ 0 h 286454"/>
                <a:gd name="connsiteX1" fmla="*/ 249380 w 286578"/>
                <a:gd name="connsiteY1" fmla="*/ 0 h 286454"/>
                <a:gd name="connsiteX2" fmla="*/ 123521 w 286578"/>
                <a:gd name="connsiteY2" fmla="*/ 28373 h 286454"/>
                <a:gd name="connsiteX3" fmla="*/ 48670 w 286578"/>
                <a:gd name="connsiteY3" fmla="*/ 88441 h 286454"/>
                <a:gd name="connsiteX4" fmla="*/ 77 w 286578"/>
                <a:gd name="connsiteY4" fmla="*/ 253855 h 286454"/>
                <a:gd name="connsiteX5" fmla="*/ 6415 w 286578"/>
                <a:gd name="connsiteY5" fmla="*/ 278908 h 286454"/>
                <a:gd name="connsiteX6" fmla="*/ 31466 w 286578"/>
                <a:gd name="connsiteY6" fmla="*/ 286454 h 286454"/>
                <a:gd name="connsiteX7" fmla="*/ 33880 w 286578"/>
                <a:gd name="connsiteY7" fmla="*/ 286454 h 286454"/>
                <a:gd name="connsiteX8" fmla="*/ 159739 w 286578"/>
                <a:gd name="connsiteY8" fmla="*/ 260495 h 286454"/>
                <a:gd name="connsiteX9" fmla="*/ 264168 w 286578"/>
                <a:gd name="connsiteY9" fmla="*/ 149113 h 286454"/>
                <a:gd name="connsiteX10" fmla="*/ 286504 w 286578"/>
                <a:gd name="connsiteY10" fmla="*/ 43466 h 286454"/>
                <a:gd name="connsiteX11" fmla="*/ 286504 w 286578"/>
                <a:gd name="connsiteY11" fmla="*/ 43164 h 286454"/>
                <a:gd name="connsiteX12" fmla="*/ 286504 w 286578"/>
                <a:gd name="connsiteY12" fmla="*/ 42862 h 286454"/>
                <a:gd name="connsiteX13" fmla="*/ 286504 w 286578"/>
                <a:gd name="connsiteY13" fmla="*/ 36524 h 286454"/>
                <a:gd name="connsiteX14" fmla="*/ 256019 w 286578"/>
                <a:gd name="connsiteY14" fmla="*/ 0 h 286454"/>
                <a:gd name="connsiteX15" fmla="*/ 34182 w 286578"/>
                <a:gd name="connsiteY15" fmla="*/ 274380 h 286454"/>
                <a:gd name="connsiteX16" fmla="*/ 31768 w 286578"/>
                <a:gd name="connsiteY16" fmla="*/ 274380 h 286454"/>
                <a:gd name="connsiteX17" fmla="*/ 36898 w 286578"/>
                <a:gd name="connsiteY17" fmla="*/ 274380 h 286454"/>
                <a:gd name="connsiteX18" fmla="*/ 34182 w 286578"/>
                <a:gd name="connsiteY18" fmla="*/ 274380 h 286454"/>
                <a:gd name="connsiteX19" fmla="*/ 254510 w 286578"/>
                <a:gd name="connsiteY19" fmla="*/ 12074 h 286454"/>
                <a:gd name="connsiteX20" fmla="*/ 256019 w 286578"/>
                <a:gd name="connsiteY20" fmla="*/ 12074 h 286454"/>
                <a:gd name="connsiteX21" fmla="*/ 256925 w 286578"/>
                <a:gd name="connsiteY21" fmla="*/ 12074 h 286454"/>
                <a:gd name="connsiteX22" fmla="*/ 254510 w 286578"/>
                <a:gd name="connsiteY22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78" h="286454">
                  <a:moveTo>
                    <a:pt x="256019" y="0"/>
                  </a:moveTo>
                  <a:cubicBezTo>
                    <a:pt x="254208" y="0"/>
                    <a:pt x="252096" y="0"/>
                    <a:pt x="249380" y="0"/>
                  </a:cubicBezTo>
                  <a:cubicBezTo>
                    <a:pt x="198976" y="2415"/>
                    <a:pt x="159135" y="11470"/>
                    <a:pt x="123521" y="28373"/>
                  </a:cubicBezTo>
                  <a:cubicBezTo>
                    <a:pt x="90924" y="43466"/>
                    <a:pt x="66477" y="63388"/>
                    <a:pt x="48670" y="88441"/>
                  </a:cubicBezTo>
                  <a:cubicBezTo>
                    <a:pt x="18186" y="131908"/>
                    <a:pt x="2491" y="184429"/>
                    <a:pt x="77" y="253855"/>
                  </a:cubicBezTo>
                  <a:cubicBezTo>
                    <a:pt x="-225" y="262910"/>
                    <a:pt x="77" y="272267"/>
                    <a:pt x="6415" y="278908"/>
                  </a:cubicBezTo>
                  <a:cubicBezTo>
                    <a:pt x="12753" y="285549"/>
                    <a:pt x="22412" y="286454"/>
                    <a:pt x="31466" y="286454"/>
                  </a:cubicBezTo>
                  <a:cubicBezTo>
                    <a:pt x="32371" y="286454"/>
                    <a:pt x="33277" y="286454"/>
                    <a:pt x="33880" y="286454"/>
                  </a:cubicBezTo>
                  <a:cubicBezTo>
                    <a:pt x="77946" y="286454"/>
                    <a:pt x="120503" y="277701"/>
                    <a:pt x="159739" y="260495"/>
                  </a:cubicBezTo>
                  <a:cubicBezTo>
                    <a:pt x="208634" y="239064"/>
                    <a:pt x="243947" y="201635"/>
                    <a:pt x="264168" y="149113"/>
                  </a:cubicBezTo>
                  <a:cubicBezTo>
                    <a:pt x="276241" y="118626"/>
                    <a:pt x="283183" y="85121"/>
                    <a:pt x="286504" y="43466"/>
                  </a:cubicBezTo>
                  <a:lnTo>
                    <a:pt x="286504" y="43164"/>
                  </a:lnTo>
                  <a:lnTo>
                    <a:pt x="286504" y="42862"/>
                  </a:lnTo>
                  <a:lnTo>
                    <a:pt x="286504" y="36524"/>
                  </a:lnTo>
                  <a:cubicBezTo>
                    <a:pt x="287107" y="15696"/>
                    <a:pt x="284692" y="0"/>
                    <a:pt x="256019" y="0"/>
                  </a:cubicBezTo>
                  <a:close/>
                  <a:moveTo>
                    <a:pt x="34182" y="274380"/>
                  </a:moveTo>
                  <a:cubicBezTo>
                    <a:pt x="33277" y="274380"/>
                    <a:pt x="32673" y="274380"/>
                    <a:pt x="31768" y="274380"/>
                  </a:cubicBezTo>
                  <a:cubicBezTo>
                    <a:pt x="33579" y="274380"/>
                    <a:pt x="35389" y="274380"/>
                    <a:pt x="36898" y="274380"/>
                  </a:cubicBezTo>
                  <a:cubicBezTo>
                    <a:pt x="36295" y="274380"/>
                    <a:pt x="35389" y="274380"/>
                    <a:pt x="34182" y="274380"/>
                  </a:cubicBezTo>
                  <a:close/>
                  <a:moveTo>
                    <a:pt x="254510" y="12074"/>
                  </a:moveTo>
                  <a:cubicBezTo>
                    <a:pt x="255114" y="12074"/>
                    <a:pt x="255416" y="12074"/>
                    <a:pt x="256019" y="12074"/>
                  </a:cubicBezTo>
                  <a:cubicBezTo>
                    <a:pt x="256322" y="12074"/>
                    <a:pt x="256623" y="12074"/>
                    <a:pt x="256925" y="12074"/>
                  </a:cubicBezTo>
                  <a:cubicBezTo>
                    <a:pt x="256019" y="12074"/>
                    <a:pt x="255416" y="12074"/>
                    <a:pt x="254510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8F0F2FB-8671-EF4B-9711-E89AFC27ABDF}"/>
                </a:ext>
              </a:extLst>
            </p:cNvPr>
            <p:cNvSpPr/>
            <p:nvPr/>
          </p:nvSpPr>
          <p:spPr>
            <a:xfrm>
              <a:off x="11617473" y="6570036"/>
              <a:ext cx="286233" cy="287057"/>
            </a:xfrm>
            <a:custGeom>
              <a:avLst/>
              <a:gdLst>
                <a:gd name="connsiteX0" fmla="*/ 255115 w 286233"/>
                <a:gd name="connsiteY0" fmla="*/ 301 h 287057"/>
                <a:gd name="connsiteX1" fmla="*/ 250588 w 286233"/>
                <a:gd name="connsiteY1" fmla="*/ 0 h 287057"/>
                <a:gd name="connsiteX2" fmla="*/ 246362 w 286233"/>
                <a:gd name="connsiteY2" fmla="*/ 0 h 287057"/>
                <a:gd name="connsiteX3" fmla="*/ 243948 w 286233"/>
                <a:gd name="connsiteY3" fmla="*/ 0 h 287057"/>
                <a:gd name="connsiteX4" fmla="*/ 243646 w 286233"/>
                <a:gd name="connsiteY4" fmla="*/ 0 h 287057"/>
                <a:gd name="connsiteX5" fmla="*/ 243344 w 286233"/>
                <a:gd name="connsiteY5" fmla="*/ 0 h 287057"/>
                <a:gd name="connsiteX6" fmla="*/ 123824 w 286233"/>
                <a:gd name="connsiteY6" fmla="*/ 28071 h 287057"/>
                <a:gd name="connsiteX7" fmla="*/ 46558 w 286233"/>
                <a:gd name="connsiteY7" fmla="*/ 92064 h 287057"/>
                <a:gd name="connsiteX8" fmla="*/ 78 w 286233"/>
                <a:gd name="connsiteY8" fmla="*/ 255666 h 287057"/>
                <a:gd name="connsiteX9" fmla="*/ 6114 w 286233"/>
                <a:gd name="connsiteY9" fmla="*/ 280115 h 287057"/>
                <a:gd name="connsiteX10" fmla="*/ 28147 w 286233"/>
                <a:gd name="connsiteY10" fmla="*/ 287058 h 287057"/>
                <a:gd name="connsiteX11" fmla="*/ 32976 w 286233"/>
                <a:gd name="connsiteY11" fmla="*/ 287058 h 287057"/>
                <a:gd name="connsiteX12" fmla="*/ 176038 w 286233"/>
                <a:gd name="connsiteY12" fmla="*/ 252345 h 287057"/>
                <a:gd name="connsiteX13" fmla="*/ 227348 w 286233"/>
                <a:gd name="connsiteY13" fmla="*/ 211898 h 287057"/>
                <a:gd name="connsiteX14" fmla="*/ 286202 w 286233"/>
                <a:gd name="connsiteY14" fmla="*/ 33203 h 287057"/>
                <a:gd name="connsiteX15" fmla="*/ 255115 w 286233"/>
                <a:gd name="connsiteY15" fmla="*/ 301 h 287057"/>
                <a:gd name="connsiteX16" fmla="*/ 28147 w 286233"/>
                <a:gd name="connsiteY16" fmla="*/ 274984 h 287057"/>
                <a:gd name="connsiteX17" fmla="*/ 27241 w 286233"/>
                <a:gd name="connsiteY17" fmla="*/ 274984 h 287057"/>
                <a:gd name="connsiteX18" fmla="*/ 29053 w 286233"/>
                <a:gd name="connsiteY18" fmla="*/ 274984 h 287057"/>
                <a:gd name="connsiteX19" fmla="*/ 28147 w 286233"/>
                <a:gd name="connsiteY19" fmla="*/ 274984 h 287057"/>
                <a:gd name="connsiteX20" fmla="*/ 246060 w 286233"/>
                <a:gd name="connsiteY20" fmla="*/ 12375 h 287057"/>
                <a:gd name="connsiteX21" fmla="*/ 250588 w 286233"/>
                <a:gd name="connsiteY21" fmla="*/ 12375 h 287057"/>
                <a:gd name="connsiteX22" fmla="*/ 250890 w 286233"/>
                <a:gd name="connsiteY22" fmla="*/ 12375 h 287057"/>
                <a:gd name="connsiteX23" fmla="*/ 246060 w 286233"/>
                <a:gd name="connsiteY23" fmla="*/ 12375 h 2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233" h="287057">
                  <a:moveTo>
                    <a:pt x="255115" y="301"/>
                  </a:moveTo>
                  <a:cubicBezTo>
                    <a:pt x="253606" y="301"/>
                    <a:pt x="252097" y="0"/>
                    <a:pt x="250588" y="0"/>
                  </a:cubicBezTo>
                  <a:cubicBezTo>
                    <a:pt x="249078" y="0"/>
                    <a:pt x="247569" y="0"/>
                    <a:pt x="246362" y="0"/>
                  </a:cubicBezTo>
                  <a:cubicBezTo>
                    <a:pt x="245457" y="0"/>
                    <a:pt x="244551" y="0"/>
                    <a:pt x="243948" y="0"/>
                  </a:cubicBezTo>
                  <a:lnTo>
                    <a:pt x="243646" y="0"/>
                  </a:lnTo>
                  <a:lnTo>
                    <a:pt x="243344" y="0"/>
                  </a:lnTo>
                  <a:cubicBezTo>
                    <a:pt x="198977" y="2414"/>
                    <a:pt x="160042" y="11470"/>
                    <a:pt x="123824" y="28071"/>
                  </a:cubicBezTo>
                  <a:cubicBezTo>
                    <a:pt x="90322" y="43466"/>
                    <a:pt x="64969" y="64595"/>
                    <a:pt x="46558" y="92064"/>
                  </a:cubicBezTo>
                  <a:cubicBezTo>
                    <a:pt x="28147" y="118928"/>
                    <a:pt x="3398" y="165111"/>
                    <a:pt x="78" y="255666"/>
                  </a:cubicBezTo>
                  <a:cubicBezTo>
                    <a:pt x="-224" y="264419"/>
                    <a:pt x="78" y="273474"/>
                    <a:pt x="6114" y="280115"/>
                  </a:cubicBezTo>
                  <a:cubicBezTo>
                    <a:pt x="11849" y="286152"/>
                    <a:pt x="19998" y="287058"/>
                    <a:pt x="28147" y="287058"/>
                  </a:cubicBezTo>
                  <a:cubicBezTo>
                    <a:pt x="29656" y="287058"/>
                    <a:pt x="31165" y="287058"/>
                    <a:pt x="32976" y="287058"/>
                  </a:cubicBezTo>
                  <a:cubicBezTo>
                    <a:pt x="73722" y="285247"/>
                    <a:pt x="126842" y="279814"/>
                    <a:pt x="176038" y="252345"/>
                  </a:cubicBezTo>
                  <a:cubicBezTo>
                    <a:pt x="198071" y="239970"/>
                    <a:pt x="214369" y="227291"/>
                    <a:pt x="227348" y="211898"/>
                  </a:cubicBezTo>
                  <a:cubicBezTo>
                    <a:pt x="265679" y="165715"/>
                    <a:pt x="284392" y="108967"/>
                    <a:pt x="286202" y="33203"/>
                  </a:cubicBezTo>
                  <a:cubicBezTo>
                    <a:pt x="286806" y="10263"/>
                    <a:pt x="278657" y="1811"/>
                    <a:pt x="255115" y="301"/>
                  </a:cubicBezTo>
                  <a:close/>
                  <a:moveTo>
                    <a:pt x="28147" y="274984"/>
                  </a:moveTo>
                  <a:cubicBezTo>
                    <a:pt x="27846" y="274984"/>
                    <a:pt x="27543" y="274984"/>
                    <a:pt x="27241" y="274984"/>
                  </a:cubicBezTo>
                  <a:cubicBezTo>
                    <a:pt x="27846" y="274984"/>
                    <a:pt x="28449" y="274984"/>
                    <a:pt x="29053" y="274984"/>
                  </a:cubicBezTo>
                  <a:cubicBezTo>
                    <a:pt x="28750" y="274984"/>
                    <a:pt x="28449" y="274984"/>
                    <a:pt x="28147" y="274984"/>
                  </a:cubicBezTo>
                  <a:close/>
                  <a:moveTo>
                    <a:pt x="246060" y="12375"/>
                  </a:moveTo>
                  <a:cubicBezTo>
                    <a:pt x="247569" y="12375"/>
                    <a:pt x="249078" y="12375"/>
                    <a:pt x="250588" y="12375"/>
                  </a:cubicBezTo>
                  <a:cubicBezTo>
                    <a:pt x="250588" y="12375"/>
                    <a:pt x="250890" y="12375"/>
                    <a:pt x="250890" y="12375"/>
                  </a:cubicBezTo>
                  <a:cubicBezTo>
                    <a:pt x="249078" y="12375"/>
                    <a:pt x="247569" y="12375"/>
                    <a:pt x="246060" y="12375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EAE3EA1C-114B-304E-9F71-DD55C601E0E1}"/>
                </a:ext>
              </a:extLst>
            </p:cNvPr>
            <p:cNvSpPr/>
            <p:nvPr/>
          </p:nvSpPr>
          <p:spPr>
            <a:xfrm>
              <a:off x="11934461" y="6261245"/>
              <a:ext cx="286309" cy="286454"/>
            </a:xfrm>
            <a:custGeom>
              <a:avLst/>
              <a:gdLst>
                <a:gd name="connsiteX0" fmla="*/ 255943 w 286309"/>
                <a:gd name="connsiteY0" fmla="*/ 0 h 286454"/>
                <a:gd name="connsiteX1" fmla="*/ 249906 w 286309"/>
                <a:gd name="connsiteY1" fmla="*/ 0 h 286454"/>
                <a:gd name="connsiteX2" fmla="*/ 185619 w 286309"/>
                <a:gd name="connsiteY2" fmla="*/ 7546 h 286454"/>
                <a:gd name="connsiteX3" fmla="*/ 45273 w 286309"/>
                <a:gd name="connsiteY3" fmla="*/ 91762 h 286454"/>
                <a:gd name="connsiteX4" fmla="*/ 0 w 286309"/>
                <a:gd name="connsiteY4" fmla="*/ 237857 h 286454"/>
                <a:gd name="connsiteX5" fmla="*/ 0 w 286309"/>
                <a:gd name="connsiteY5" fmla="*/ 238158 h 286454"/>
                <a:gd name="connsiteX6" fmla="*/ 0 w 286309"/>
                <a:gd name="connsiteY6" fmla="*/ 238460 h 286454"/>
                <a:gd name="connsiteX7" fmla="*/ 0 w 286309"/>
                <a:gd name="connsiteY7" fmla="*/ 251138 h 286454"/>
                <a:gd name="connsiteX8" fmla="*/ 0 w 286309"/>
                <a:gd name="connsiteY8" fmla="*/ 251440 h 286454"/>
                <a:gd name="connsiteX9" fmla="*/ 0 w 286309"/>
                <a:gd name="connsiteY9" fmla="*/ 251741 h 286454"/>
                <a:gd name="connsiteX10" fmla="*/ 6338 w 286309"/>
                <a:gd name="connsiteY10" fmla="*/ 278304 h 286454"/>
                <a:gd name="connsiteX11" fmla="*/ 32295 w 286309"/>
                <a:gd name="connsiteY11" fmla="*/ 286454 h 286454"/>
                <a:gd name="connsiteX12" fmla="*/ 35917 w 286309"/>
                <a:gd name="connsiteY12" fmla="*/ 286454 h 286454"/>
                <a:gd name="connsiteX13" fmla="*/ 152721 w 286309"/>
                <a:gd name="connsiteY13" fmla="*/ 262608 h 286454"/>
                <a:gd name="connsiteX14" fmla="*/ 244474 w 286309"/>
                <a:gd name="connsiteY14" fmla="*/ 186844 h 286454"/>
                <a:gd name="connsiteX15" fmla="*/ 286125 w 286309"/>
                <a:gd name="connsiteY15" fmla="*/ 31694 h 286454"/>
                <a:gd name="connsiteX16" fmla="*/ 280088 w 286309"/>
                <a:gd name="connsiteY16" fmla="*/ 7848 h 286454"/>
                <a:gd name="connsiteX17" fmla="*/ 255943 w 286309"/>
                <a:gd name="connsiteY17" fmla="*/ 0 h 286454"/>
                <a:gd name="connsiteX18" fmla="*/ 32295 w 286309"/>
                <a:gd name="connsiteY18" fmla="*/ 274380 h 286454"/>
                <a:gd name="connsiteX19" fmla="*/ 32295 w 286309"/>
                <a:gd name="connsiteY19" fmla="*/ 274380 h 286454"/>
                <a:gd name="connsiteX20" fmla="*/ 35917 w 286309"/>
                <a:gd name="connsiteY20" fmla="*/ 274380 h 286454"/>
                <a:gd name="connsiteX21" fmla="*/ 32295 w 286309"/>
                <a:gd name="connsiteY21" fmla="*/ 274380 h 286454"/>
                <a:gd name="connsiteX22" fmla="*/ 248699 w 286309"/>
                <a:gd name="connsiteY22" fmla="*/ 12074 h 286454"/>
                <a:gd name="connsiteX23" fmla="*/ 250209 w 286309"/>
                <a:gd name="connsiteY23" fmla="*/ 12074 h 286454"/>
                <a:gd name="connsiteX24" fmla="*/ 255943 w 286309"/>
                <a:gd name="connsiteY24" fmla="*/ 12074 h 286454"/>
                <a:gd name="connsiteX25" fmla="*/ 248699 w 286309"/>
                <a:gd name="connsiteY25" fmla="*/ 12074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309" h="286454">
                  <a:moveTo>
                    <a:pt x="255943" y="0"/>
                  </a:moveTo>
                  <a:cubicBezTo>
                    <a:pt x="254132" y="0"/>
                    <a:pt x="252019" y="0"/>
                    <a:pt x="249906" y="0"/>
                  </a:cubicBezTo>
                  <a:cubicBezTo>
                    <a:pt x="230288" y="0"/>
                    <a:pt x="209161" y="2415"/>
                    <a:pt x="185619" y="7546"/>
                  </a:cubicBezTo>
                  <a:cubicBezTo>
                    <a:pt x="118314" y="22337"/>
                    <a:pt x="75153" y="48296"/>
                    <a:pt x="45273" y="91762"/>
                  </a:cubicBezTo>
                  <a:cubicBezTo>
                    <a:pt x="18411" y="131304"/>
                    <a:pt x="3622" y="178996"/>
                    <a:pt x="0" y="237857"/>
                  </a:cubicBezTo>
                  <a:lnTo>
                    <a:pt x="0" y="238158"/>
                  </a:lnTo>
                  <a:lnTo>
                    <a:pt x="0" y="238460"/>
                  </a:lnTo>
                  <a:lnTo>
                    <a:pt x="0" y="251138"/>
                  </a:lnTo>
                  <a:lnTo>
                    <a:pt x="0" y="251440"/>
                  </a:lnTo>
                  <a:lnTo>
                    <a:pt x="0" y="251741"/>
                  </a:lnTo>
                  <a:cubicBezTo>
                    <a:pt x="302" y="263514"/>
                    <a:pt x="906" y="271965"/>
                    <a:pt x="6338" y="278304"/>
                  </a:cubicBezTo>
                  <a:cubicBezTo>
                    <a:pt x="12677" y="285850"/>
                    <a:pt x="22335" y="286454"/>
                    <a:pt x="32295" y="286454"/>
                  </a:cubicBezTo>
                  <a:cubicBezTo>
                    <a:pt x="33502" y="286454"/>
                    <a:pt x="34709" y="286454"/>
                    <a:pt x="35917" y="286454"/>
                  </a:cubicBezTo>
                  <a:cubicBezTo>
                    <a:pt x="74248" y="286153"/>
                    <a:pt x="113484" y="278304"/>
                    <a:pt x="152721" y="262608"/>
                  </a:cubicBezTo>
                  <a:cubicBezTo>
                    <a:pt x="192259" y="246912"/>
                    <a:pt x="223045" y="221255"/>
                    <a:pt x="244474" y="186844"/>
                  </a:cubicBezTo>
                  <a:cubicBezTo>
                    <a:pt x="277070" y="134323"/>
                    <a:pt x="283710" y="76368"/>
                    <a:pt x="286125" y="31694"/>
                  </a:cubicBezTo>
                  <a:cubicBezTo>
                    <a:pt x="286728" y="23242"/>
                    <a:pt x="286125" y="14489"/>
                    <a:pt x="280088" y="7848"/>
                  </a:cubicBezTo>
                  <a:cubicBezTo>
                    <a:pt x="274052" y="906"/>
                    <a:pt x="264394" y="301"/>
                    <a:pt x="255943" y="0"/>
                  </a:cubicBezTo>
                  <a:close/>
                  <a:moveTo>
                    <a:pt x="32295" y="274380"/>
                  </a:moveTo>
                  <a:cubicBezTo>
                    <a:pt x="32295" y="274380"/>
                    <a:pt x="32295" y="274380"/>
                    <a:pt x="32295" y="274380"/>
                  </a:cubicBezTo>
                  <a:cubicBezTo>
                    <a:pt x="33200" y="274380"/>
                    <a:pt x="34408" y="274380"/>
                    <a:pt x="35917" y="274380"/>
                  </a:cubicBezTo>
                  <a:cubicBezTo>
                    <a:pt x="34709" y="274380"/>
                    <a:pt x="33502" y="274380"/>
                    <a:pt x="32295" y="274380"/>
                  </a:cubicBezTo>
                  <a:close/>
                  <a:moveTo>
                    <a:pt x="248699" y="12074"/>
                  </a:moveTo>
                  <a:cubicBezTo>
                    <a:pt x="249303" y="12074"/>
                    <a:pt x="249605" y="12074"/>
                    <a:pt x="250209" y="12074"/>
                  </a:cubicBezTo>
                  <a:cubicBezTo>
                    <a:pt x="252019" y="12074"/>
                    <a:pt x="254132" y="12074"/>
                    <a:pt x="255943" y="12074"/>
                  </a:cubicBezTo>
                  <a:cubicBezTo>
                    <a:pt x="253528" y="12074"/>
                    <a:pt x="251114" y="12074"/>
                    <a:pt x="248699" y="12074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D2B55805-C5A6-0C4B-9599-3E29B82EEB84}"/>
                </a:ext>
              </a:extLst>
            </p:cNvPr>
            <p:cNvSpPr/>
            <p:nvPr/>
          </p:nvSpPr>
          <p:spPr>
            <a:xfrm>
              <a:off x="11934195" y="5316761"/>
              <a:ext cx="286452" cy="286454"/>
            </a:xfrm>
            <a:custGeom>
              <a:avLst/>
              <a:gdLst>
                <a:gd name="connsiteX0" fmla="*/ 48859 w 286452"/>
                <a:gd name="connsiteY0" fmla="*/ 286454 h 286454"/>
                <a:gd name="connsiteX1" fmla="*/ 63648 w 286452"/>
                <a:gd name="connsiteY1" fmla="*/ 286152 h 286454"/>
                <a:gd name="connsiteX2" fmla="*/ 63648 w 286452"/>
                <a:gd name="connsiteY2" fmla="*/ 286152 h 286454"/>
                <a:gd name="connsiteX3" fmla="*/ 63648 w 286452"/>
                <a:gd name="connsiteY3" fmla="*/ 286152 h 286454"/>
                <a:gd name="connsiteX4" fmla="*/ 153289 w 286452"/>
                <a:gd name="connsiteY4" fmla="*/ 263816 h 286454"/>
                <a:gd name="connsiteX5" fmla="*/ 242627 w 286452"/>
                <a:gd name="connsiteY5" fmla="*/ 192277 h 286454"/>
                <a:gd name="connsiteX6" fmla="*/ 286391 w 286452"/>
                <a:gd name="connsiteY6" fmla="*/ 30487 h 286454"/>
                <a:gd name="connsiteX7" fmla="*/ 280053 w 286452"/>
                <a:gd name="connsiteY7" fmla="*/ 6942 h 286454"/>
                <a:gd name="connsiteX8" fmla="*/ 260132 w 286452"/>
                <a:gd name="connsiteY8" fmla="*/ 0 h 286454"/>
                <a:gd name="connsiteX9" fmla="*/ 251983 w 286452"/>
                <a:gd name="connsiteY9" fmla="*/ 302 h 286454"/>
                <a:gd name="connsiteX10" fmla="*/ 135481 w 286452"/>
                <a:gd name="connsiteY10" fmla="*/ 23846 h 286454"/>
                <a:gd name="connsiteX11" fmla="*/ 29543 w 286452"/>
                <a:gd name="connsiteY11" fmla="*/ 121041 h 286454"/>
                <a:gd name="connsiteX12" fmla="*/ 266 w 286452"/>
                <a:gd name="connsiteY12" fmla="*/ 239668 h 286454"/>
                <a:gd name="connsiteX13" fmla="*/ 7811 w 286452"/>
                <a:gd name="connsiteY13" fmla="*/ 276795 h 286454"/>
                <a:gd name="connsiteX14" fmla="*/ 48859 w 286452"/>
                <a:gd name="connsiteY14" fmla="*/ 286454 h 286454"/>
                <a:gd name="connsiteX15" fmla="*/ 259830 w 286452"/>
                <a:gd name="connsiteY15" fmla="*/ 12074 h 286454"/>
                <a:gd name="connsiteX16" fmla="*/ 260736 w 286452"/>
                <a:gd name="connsiteY16" fmla="*/ 12074 h 286454"/>
                <a:gd name="connsiteX17" fmla="*/ 259227 w 286452"/>
                <a:gd name="connsiteY17" fmla="*/ 12074 h 286454"/>
                <a:gd name="connsiteX18" fmla="*/ 259830 w 286452"/>
                <a:gd name="connsiteY18" fmla="*/ 12074 h 286454"/>
                <a:gd name="connsiteX19" fmla="*/ 49765 w 286452"/>
                <a:gd name="connsiteY19" fmla="*/ 274380 h 286454"/>
                <a:gd name="connsiteX20" fmla="*/ 48859 w 286452"/>
                <a:gd name="connsiteY20" fmla="*/ 274380 h 286454"/>
                <a:gd name="connsiteX21" fmla="*/ 47652 w 286452"/>
                <a:gd name="connsiteY21" fmla="*/ 274380 h 286454"/>
                <a:gd name="connsiteX22" fmla="*/ 49765 w 286452"/>
                <a:gd name="connsiteY22" fmla="*/ 274380 h 28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452" h="286454">
                  <a:moveTo>
                    <a:pt x="48859" y="286454"/>
                  </a:moveTo>
                  <a:cubicBezTo>
                    <a:pt x="52783" y="286454"/>
                    <a:pt x="57310" y="286454"/>
                    <a:pt x="63648" y="286152"/>
                  </a:cubicBezTo>
                  <a:lnTo>
                    <a:pt x="63648" y="286152"/>
                  </a:lnTo>
                  <a:lnTo>
                    <a:pt x="63648" y="286152"/>
                  </a:lnTo>
                  <a:cubicBezTo>
                    <a:pt x="86586" y="285549"/>
                    <a:pt x="122503" y="276493"/>
                    <a:pt x="153289" y="263816"/>
                  </a:cubicBezTo>
                  <a:cubicBezTo>
                    <a:pt x="192525" y="247516"/>
                    <a:pt x="222405" y="223368"/>
                    <a:pt x="242627" y="192277"/>
                  </a:cubicBezTo>
                  <a:cubicBezTo>
                    <a:pt x="270093" y="148509"/>
                    <a:pt x="283976" y="97195"/>
                    <a:pt x="286391" y="30487"/>
                  </a:cubicBezTo>
                  <a:cubicBezTo>
                    <a:pt x="286693" y="22035"/>
                    <a:pt x="286089" y="13281"/>
                    <a:pt x="280053" y="6942"/>
                  </a:cubicBezTo>
                  <a:cubicBezTo>
                    <a:pt x="274016" y="905"/>
                    <a:pt x="265867" y="0"/>
                    <a:pt x="260132" y="0"/>
                  </a:cubicBezTo>
                  <a:cubicBezTo>
                    <a:pt x="257718" y="0"/>
                    <a:pt x="255303" y="0"/>
                    <a:pt x="251983" y="302"/>
                  </a:cubicBezTo>
                  <a:cubicBezTo>
                    <a:pt x="216369" y="3018"/>
                    <a:pt x="174717" y="8150"/>
                    <a:pt x="135481" y="23846"/>
                  </a:cubicBezTo>
                  <a:cubicBezTo>
                    <a:pt x="86586" y="43164"/>
                    <a:pt x="50972" y="76066"/>
                    <a:pt x="29543" y="121041"/>
                  </a:cubicBezTo>
                  <a:cubicBezTo>
                    <a:pt x="11735" y="158169"/>
                    <a:pt x="1775" y="198314"/>
                    <a:pt x="266" y="239668"/>
                  </a:cubicBezTo>
                  <a:cubicBezTo>
                    <a:pt x="-338" y="254760"/>
                    <a:pt x="-639" y="267740"/>
                    <a:pt x="7811" y="276795"/>
                  </a:cubicBezTo>
                  <a:cubicBezTo>
                    <a:pt x="15659" y="284945"/>
                    <a:pt x="27732" y="286454"/>
                    <a:pt x="48859" y="286454"/>
                  </a:cubicBezTo>
                  <a:close/>
                  <a:moveTo>
                    <a:pt x="259830" y="12074"/>
                  </a:moveTo>
                  <a:cubicBezTo>
                    <a:pt x="260132" y="12074"/>
                    <a:pt x="260435" y="12074"/>
                    <a:pt x="260736" y="12074"/>
                  </a:cubicBezTo>
                  <a:cubicBezTo>
                    <a:pt x="260132" y="12074"/>
                    <a:pt x="259830" y="12074"/>
                    <a:pt x="259227" y="12074"/>
                  </a:cubicBezTo>
                  <a:cubicBezTo>
                    <a:pt x="259529" y="12074"/>
                    <a:pt x="259830" y="12074"/>
                    <a:pt x="259830" y="12074"/>
                  </a:cubicBezTo>
                  <a:close/>
                  <a:moveTo>
                    <a:pt x="49765" y="274380"/>
                  </a:moveTo>
                  <a:cubicBezTo>
                    <a:pt x="49462" y="274380"/>
                    <a:pt x="49161" y="274380"/>
                    <a:pt x="48859" y="274380"/>
                  </a:cubicBezTo>
                  <a:cubicBezTo>
                    <a:pt x="48557" y="274380"/>
                    <a:pt x="47953" y="274380"/>
                    <a:pt x="47652" y="274380"/>
                  </a:cubicBezTo>
                  <a:cubicBezTo>
                    <a:pt x="48255" y="274380"/>
                    <a:pt x="48859" y="274380"/>
                    <a:pt x="49765" y="274380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8B219DD6-CC2A-F640-9E37-7D207557F1DC}"/>
                </a:ext>
              </a:extLst>
            </p:cNvPr>
            <p:cNvSpPr/>
            <p:nvPr/>
          </p:nvSpPr>
          <p:spPr>
            <a:xfrm>
              <a:off x="11934691" y="6570338"/>
              <a:ext cx="286498" cy="287058"/>
            </a:xfrm>
            <a:custGeom>
              <a:avLst/>
              <a:gdLst>
                <a:gd name="connsiteX0" fmla="*/ 156415 w 286498"/>
                <a:gd name="connsiteY0" fmla="*/ 25657 h 287058"/>
                <a:gd name="connsiteX1" fmla="*/ 49269 w 286498"/>
                <a:gd name="connsiteY1" fmla="*/ 302 h 287058"/>
                <a:gd name="connsiteX2" fmla="*/ 49269 w 286498"/>
                <a:gd name="connsiteY2" fmla="*/ 302 h 287058"/>
                <a:gd name="connsiteX3" fmla="*/ 49269 w 286498"/>
                <a:gd name="connsiteY3" fmla="*/ 302 h 287058"/>
                <a:gd name="connsiteX4" fmla="*/ 36291 w 286498"/>
                <a:gd name="connsiteY4" fmla="*/ 0 h 287058"/>
                <a:gd name="connsiteX5" fmla="*/ 7920 w 286498"/>
                <a:gd name="connsiteY5" fmla="*/ 8150 h 287058"/>
                <a:gd name="connsiteX6" fmla="*/ 72 w 286498"/>
                <a:gd name="connsiteY6" fmla="*/ 43768 h 287058"/>
                <a:gd name="connsiteX7" fmla="*/ 19087 w 286498"/>
                <a:gd name="connsiteY7" fmla="*/ 143077 h 287058"/>
                <a:gd name="connsiteX8" fmla="*/ 75829 w 286498"/>
                <a:gd name="connsiteY8" fmla="*/ 229104 h 287058"/>
                <a:gd name="connsiteX9" fmla="*/ 257222 w 286498"/>
                <a:gd name="connsiteY9" fmla="*/ 287058 h 287058"/>
                <a:gd name="connsiteX10" fmla="*/ 259335 w 286498"/>
                <a:gd name="connsiteY10" fmla="*/ 287058 h 287058"/>
                <a:gd name="connsiteX11" fmla="*/ 281066 w 286498"/>
                <a:gd name="connsiteY11" fmla="*/ 279210 h 287058"/>
                <a:gd name="connsiteX12" fmla="*/ 286498 w 286498"/>
                <a:gd name="connsiteY12" fmla="*/ 257477 h 287058"/>
                <a:gd name="connsiteX13" fmla="*/ 276539 w 286498"/>
                <a:gd name="connsiteY13" fmla="*/ 178393 h 287058"/>
                <a:gd name="connsiteX14" fmla="*/ 156415 w 286498"/>
                <a:gd name="connsiteY14" fmla="*/ 25657 h 287058"/>
                <a:gd name="connsiteX15" fmla="*/ 35687 w 286498"/>
                <a:gd name="connsiteY15" fmla="*/ 12074 h 287058"/>
                <a:gd name="connsiteX16" fmla="*/ 35989 w 286498"/>
                <a:gd name="connsiteY16" fmla="*/ 12074 h 287058"/>
                <a:gd name="connsiteX17" fmla="*/ 36291 w 286498"/>
                <a:gd name="connsiteY17" fmla="*/ 12074 h 287058"/>
                <a:gd name="connsiteX18" fmla="*/ 35687 w 286498"/>
                <a:gd name="connsiteY18" fmla="*/ 12074 h 287058"/>
                <a:gd name="connsiteX19" fmla="*/ 259033 w 286498"/>
                <a:gd name="connsiteY19" fmla="*/ 274682 h 287058"/>
                <a:gd name="connsiteX20" fmla="*/ 257222 w 286498"/>
                <a:gd name="connsiteY20" fmla="*/ 274682 h 287058"/>
                <a:gd name="connsiteX21" fmla="*/ 259335 w 286498"/>
                <a:gd name="connsiteY21" fmla="*/ 274682 h 287058"/>
                <a:gd name="connsiteX22" fmla="*/ 259033 w 286498"/>
                <a:gd name="connsiteY22" fmla="*/ 274682 h 2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498" h="287058">
                  <a:moveTo>
                    <a:pt x="156415" y="25657"/>
                  </a:moveTo>
                  <a:cubicBezTo>
                    <a:pt x="123818" y="11470"/>
                    <a:pt x="86694" y="2717"/>
                    <a:pt x="49269" y="302"/>
                  </a:cubicBezTo>
                  <a:lnTo>
                    <a:pt x="49269" y="302"/>
                  </a:lnTo>
                  <a:lnTo>
                    <a:pt x="49269" y="302"/>
                  </a:lnTo>
                  <a:cubicBezTo>
                    <a:pt x="43534" y="0"/>
                    <a:pt x="39611" y="0"/>
                    <a:pt x="36291" y="0"/>
                  </a:cubicBezTo>
                  <a:cubicBezTo>
                    <a:pt x="26330" y="0"/>
                    <a:pt x="15163" y="604"/>
                    <a:pt x="7920" y="8150"/>
                  </a:cubicBezTo>
                  <a:cubicBezTo>
                    <a:pt x="72" y="15998"/>
                    <a:pt x="-230" y="27469"/>
                    <a:pt x="72" y="43768"/>
                  </a:cubicBezTo>
                  <a:cubicBezTo>
                    <a:pt x="676" y="75764"/>
                    <a:pt x="7014" y="108062"/>
                    <a:pt x="19087" y="143077"/>
                  </a:cubicBezTo>
                  <a:cubicBezTo>
                    <a:pt x="32065" y="180203"/>
                    <a:pt x="50778" y="208578"/>
                    <a:pt x="75829" y="229104"/>
                  </a:cubicBezTo>
                  <a:cubicBezTo>
                    <a:pt x="122913" y="267438"/>
                    <a:pt x="180560" y="285850"/>
                    <a:pt x="257222" y="287058"/>
                  </a:cubicBezTo>
                  <a:cubicBezTo>
                    <a:pt x="257826" y="287058"/>
                    <a:pt x="258430" y="287058"/>
                    <a:pt x="259335" y="287058"/>
                  </a:cubicBezTo>
                  <a:cubicBezTo>
                    <a:pt x="266880" y="287058"/>
                    <a:pt x="275331" y="286153"/>
                    <a:pt x="281066" y="279210"/>
                  </a:cubicBezTo>
                  <a:cubicBezTo>
                    <a:pt x="286197" y="273173"/>
                    <a:pt x="286498" y="265023"/>
                    <a:pt x="286498" y="257477"/>
                  </a:cubicBezTo>
                  <a:cubicBezTo>
                    <a:pt x="286197" y="231216"/>
                    <a:pt x="282877" y="204654"/>
                    <a:pt x="276539" y="178393"/>
                  </a:cubicBezTo>
                  <a:cubicBezTo>
                    <a:pt x="258128" y="102327"/>
                    <a:pt x="218891" y="52522"/>
                    <a:pt x="156415" y="25657"/>
                  </a:cubicBezTo>
                  <a:close/>
                  <a:moveTo>
                    <a:pt x="35687" y="12074"/>
                  </a:moveTo>
                  <a:cubicBezTo>
                    <a:pt x="35687" y="12074"/>
                    <a:pt x="35989" y="12074"/>
                    <a:pt x="35989" y="12074"/>
                  </a:cubicBezTo>
                  <a:cubicBezTo>
                    <a:pt x="35989" y="12074"/>
                    <a:pt x="36291" y="12074"/>
                    <a:pt x="36291" y="12074"/>
                  </a:cubicBezTo>
                  <a:cubicBezTo>
                    <a:pt x="36291" y="12074"/>
                    <a:pt x="35989" y="12074"/>
                    <a:pt x="35687" y="12074"/>
                  </a:cubicBezTo>
                  <a:close/>
                  <a:moveTo>
                    <a:pt x="259033" y="274682"/>
                  </a:moveTo>
                  <a:cubicBezTo>
                    <a:pt x="258430" y="274682"/>
                    <a:pt x="257826" y="274682"/>
                    <a:pt x="257222" y="274682"/>
                  </a:cubicBezTo>
                  <a:cubicBezTo>
                    <a:pt x="258128" y="274682"/>
                    <a:pt x="258731" y="274682"/>
                    <a:pt x="259335" y="274682"/>
                  </a:cubicBezTo>
                  <a:cubicBezTo>
                    <a:pt x="259335" y="274682"/>
                    <a:pt x="259033" y="274682"/>
                    <a:pt x="259033" y="274682"/>
                  </a:cubicBezTo>
                  <a:close/>
                </a:path>
              </a:pathLst>
            </a:custGeom>
            <a:grpFill/>
            <a:ln w="3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>
                <a:latin typeface="Avantt Light" pitchFamily="2" charset="77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140B6-CDA9-9D49-AEB8-931FFFA3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547261"/>
            <a:ext cx="11506200" cy="176347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3" name="Footer Placeholder 4">
            <a:extLst>
              <a:ext uri="{FF2B5EF4-FFF2-40B4-BE49-F238E27FC236}">
                <a16:creationId xmlns:a16="http://schemas.microsoft.com/office/drawing/2014/main" id="{CA588C9B-6F33-5244-A50E-F2F1B930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884" name="Slide Number Placeholder 5">
            <a:extLst>
              <a:ext uri="{FF2B5EF4-FFF2-40B4-BE49-F238E27FC236}">
                <a16:creationId xmlns:a16="http://schemas.microsoft.com/office/drawing/2014/main" id="{F0454F2C-5D1C-F842-889D-4BE1FE0F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0" y="6356350"/>
            <a:ext cx="1209795" cy="365125"/>
          </a:xfrm>
        </p:spPr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759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rop Color_Image showcase">
    <p:bg>
      <p:bgPr>
        <a:gradFill flip="none" rotWithShape="1">
          <a:gsLst>
            <a:gs pos="100000">
              <a:schemeClr val="accent2"/>
            </a:gs>
            <a:gs pos="0">
              <a:srgbClr val="D3A23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836C32D-76C5-BC4E-9D5B-AEF563DE4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952077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BCB1A-5893-844D-BBBE-163FAE84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9776" y="6356350"/>
            <a:ext cx="3699982" cy="365125"/>
          </a:xfrm>
        </p:spPr>
        <p:txBody>
          <a:bodyPr/>
          <a:lstStyle>
            <a:lvl1pPr algn="r">
              <a:defRPr sz="800" b="0" i="0" spc="200" baseline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2AC5-FDDE-1A47-B0BC-7BD655E0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 b="0" i="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9FB7E0-FBA8-3447-9384-7F3BB13F24AC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0" name="Google Shape;8;p1">
              <a:extLst>
                <a:ext uri="{FF2B5EF4-FFF2-40B4-BE49-F238E27FC236}">
                  <a16:creationId xmlns:a16="http://schemas.microsoft.com/office/drawing/2014/main" id="{BEE92DDB-AE71-B349-9A8A-27BCE9CFB90A}"/>
                </a:ext>
              </a:extLst>
            </p:cNvPr>
            <p:cNvPicPr preferRelativeResize="0"/>
            <p:nvPr userDrawn="1"/>
          </p:nvPicPr>
          <p:blipFill rotWithShape="1">
            <a:blip r:embed="rId4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B0CCEB-6C55-7649-8D9D-268AFBFA2E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C2AC25B-5FD6-F745-8CD0-1B16F68509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424" y="3035808"/>
            <a:ext cx="2830415" cy="1507427"/>
          </a:xfrm>
        </p:spPr>
        <p:txBody>
          <a:bodyPr anchor="ctr"/>
          <a:lstStyle>
            <a:lvl1pPr algn="r">
              <a:defRPr sz="2400" b="0" i="0">
                <a:solidFill>
                  <a:schemeClr val="bg1"/>
                </a:solidFill>
                <a:latin typeface="Avantt Light" pitchFamily="2" charset="77"/>
                <a:cs typeface="Avantt Light" pitchFamily="2" charset="77"/>
              </a:defRPr>
            </a:lvl1pPr>
          </a:lstStyle>
          <a:p>
            <a:r>
              <a:rPr lang="en-US"/>
              <a:t>Click to edit image caption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39B2FF-E076-D344-B065-3332A2EBB8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8102" y="512382"/>
            <a:ext cx="8083550" cy="52466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rop_Colo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69F3B732-8B7D-BC46-9BF5-5EE4083418EE}"/>
              </a:ext>
            </a:extLst>
          </p:cNvPr>
          <p:cNvSpPr/>
          <p:nvPr userDrawn="1"/>
        </p:nvSpPr>
        <p:spPr>
          <a:xfrm>
            <a:off x="1" y="-1"/>
            <a:ext cx="7920821" cy="6858001"/>
          </a:xfrm>
          <a:custGeom>
            <a:avLst/>
            <a:gdLst>
              <a:gd name="connsiteX0" fmla="*/ 2431059 w 7920821"/>
              <a:gd name="connsiteY0" fmla="*/ 0 h 6858001"/>
              <a:gd name="connsiteX1" fmla="*/ 5162247 w 7920821"/>
              <a:gd name="connsiteY1" fmla="*/ 1999 h 6858001"/>
              <a:gd name="connsiteX2" fmla="*/ 7881447 w 7920821"/>
              <a:gd name="connsiteY2" fmla="*/ 1999 h 6858001"/>
              <a:gd name="connsiteX3" fmla="*/ 7915412 w 7920821"/>
              <a:gd name="connsiteY3" fmla="*/ 45973 h 6858001"/>
              <a:gd name="connsiteX4" fmla="*/ 7673661 w 7920821"/>
              <a:gd name="connsiteY4" fmla="*/ 935455 h 6858001"/>
              <a:gd name="connsiteX5" fmla="*/ 7375967 w 7920821"/>
              <a:gd name="connsiteY5" fmla="*/ 1711004 h 6858001"/>
              <a:gd name="connsiteX6" fmla="*/ 7146203 w 7920821"/>
              <a:gd name="connsiteY6" fmla="*/ 2190725 h 6858001"/>
              <a:gd name="connsiteX7" fmla="*/ 6756605 w 7920821"/>
              <a:gd name="connsiteY7" fmla="*/ 2868330 h 6858001"/>
              <a:gd name="connsiteX8" fmla="*/ 6303073 w 7920821"/>
              <a:gd name="connsiteY8" fmla="*/ 3515953 h 6858001"/>
              <a:gd name="connsiteX9" fmla="*/ 6021363 w 7920821"/>
              <a:gd name="connsiteY9" fmla="*/ 3863750 h 6858001"/>
              <a:gd name="connsiteX10" fmla="*/ 5721672 w 7920821"/>
              <a:gd name="connsiteY10" fmla="*/ 4195557 h 6858001"/>
              <a:gd name="connsiteX11" fmla="*/ 5398005 w 7920821"/>
              <a:gd name="connsiteY11" fmla="*/ 4521368 h 6858001"/>
              <a:gd name="connsiteX12" fmla="*/ 5002413 w 7920821"/>
              <a:gd name="connsiteY12" fmla="*/ 4875162 h 6858001"/>
              <a:gd name="connsiteX13" fmla="*/ 4333101 w 7920821"/>
              <a:gd name="connsiteY13" fmla="*/ 5388863 h 6858001"/>
              <a:gd name="connsiteX14" fmla="*/ 3593863 w 7920821"/>
              <a:gd name="connsiteY14" fmla="*/ 5850594 h 6858001"/>
              <a:gd name="connsiteX15" fmla="*/ 2800680 w 7920821"/>
              <a:gd name="connsiteY15" fmla="*/ 6242367 h 6858001"/>
              <a:gd name="connsiteX16" fmla="*/ 1971533 w 7920821"/>
              <a:gd name="connsiteY16" fmla="*/ 6554184 h 6858001"/>
              <a:gd name="connsiteX17" fmla="*/ 928607 w 7920821"/>
              <a:gd name="connsiteY17" fmla="*/ 6820030 h 6858001"/>
              <a:gd name="connsiteX18" fmla="*/ 732808 w 7920821"/>
              <a:gd name="connsiteY18" fmla="*/ 6856008 h 6858001"/>
              <a:gd name="connsiteX19" fmla="*/ 710908 w 7920821"/>
              <a:gd name="connsiteY19" fmla="*/ 6858001 h 6858001"/>
              <a:gd name="connsiteX20" fmla="*/ 0 w 7920821"/>
              <a:gd name="connsiteY20" fmla="*/ 6858001 h 6858001"/>
              <a:gd name="connsiteX21" fmla="*/ 0 w 7920821"/>
              <a:gd name="connsiteY21" fmla="*/ 1932790 h 6858001"/>
              <a:gd name="connsiteX22" fmla="*/ 203354 w 7920821"/>
              <a:gd name="connsiteY22" fmla="*/ 1702759 h 6858001"/>
              <a:gd name="connsiteX23" fmla="*/ 529019 w 7920821"/>
              <a:gd name="connsiteY23" fmla="*/ 1371201 h 6858001"/>
              <a:gd name="connsiteX24" fmla="*/ 1068463 w 7920821"/>
              <a:gd name="connsiteY24" fmla="*/ 895479 h 6858001"/>
              <a:gd name="connsiteX25" fmla="*/ 2161338 w 7920821"/>
              <a:gd name="connsiteY25" fmla="*/ 137920 h 6858001"/>
              <a:gd name="connsiteX26" fmla="*/ 2387105 w 7920821"/>
              <a:gd name="connsiteY26" fmla="*/ 9995 h 6858001"/>
              <a:gd name="connsiteX27" fmla="*/ 2431059 w 7920821"/>
              <a:gd name="connsiteY27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920821" h="6858001">
                <a:moveTo>
                  <a:pt x="2431059" y="0"/>
                </a:moveTo>
                <a:cubicBezTo>
                  <a:pt x="3346118" y="1999"/>
                  <a:pt x="4255182" y="1999"/>
                  <a:pt x="5162247" y="1999"/>
                </a:cubicBezTo>
                <a:cubicBezTo>
                  <a:pt x="6069314" y="1999"/>
                  <a:pt x="6974381" y="1999"/>
                  <a:pt x="7881447" y="1999"/>
                </a:cubicBezTo>
                <a:cubicBezTo>
                  <a:pt x="7925402" y="1999"/>
                  <a:pt x="7925402" y="1999"/>
                  <a:pt x="7915412" y="45973"/>
                </a:cubicBezTo>
                <a:cubicBezTo>
                  <a:pt x="7849480" y="345799"/>
                  <a:pt x="7769562" y="643626"/>
                  <a:pt x="7673661" y="935455"/>
                </a:cubicBezTo>
                <a:cubicBezTo>
                  <a:pt x="7585751" y="1199302"/>
                  <a:pt x="7487852" y="1457152"/>
                  <a:pt x="7375967" y="1711004"/>
                </a:cubicBezTo>
                <a:cubicBezTo>
                  <a:pt x="7304042" y="1872910"/>
                  <a:pt x="7228120" y="2032817"/>
                  <a:pt x="7146203" y="2190725"/>
                </a:cubicBezTo>
                <a:cubicBezTo>
                  <a:pt x="7026328" y="2422590"/>
                  <a:pt x="6896461" y="2648458"/>
                  <a:pt x="6756605" y="2868330"/>
                </a:cubicBezTo>
                <a:cubicBezTo>
                  <a:pt x="6614752" y="3090201"/>
                  <a:pt x="6462908" y="3306075"/>
                  <a:pt x="6303073" y="3515953"/>
                </a:cubicBezTo>
                <a:cubicBezTo>
                  <a:pt x="6213165" y="3633884"/>
                  <a:pt x="6117264" y="3749816"/>
                  <a:pt x="6021363" y="3863750"/>
                </a:cubicBezTo>
                <a:cubicBezTo>
                  <a:pt x="5923464" y="3977684"/>
                  <a:pt x="5825565" y="4087620"/>
                  <a:pt x="5721672" y="4195557"/>
                </a:cubicBezTo>
                <a:cubicBezTo>
                  <a:pt x="5615781" y="4307493"/>
                  <a:pt x="5507891" y="4415430"/>
                  <a:pt x="5398005" y="4521368"/>
                </a:cubicBezTo>
                <a:cubicBezTo>
                  <a:pt x="5270136" y="4643297"/>
                  <a:pt x="5138272" y="4761229"/>
                  <a:pt x="5002413" y="4875162"/>
                </a:cubicBezTo>
                <a:cubicBezTo>
                  <a:pt x="4786635" y="5057056"/>
                  <a:pt x="4564863" y="5228956"/>
                  <a:pt x="4333101" y="5388863"/>
                </a:cubicBezTo>
                <a:cubicBezTo>
                  <a:pt x="4093349" y="5554766"/>
                  <a:pt x="3847601" y="5708677"/>
                  <a:pt x="3593863" y="5850594"/>
                </a:cubicBezTo>
                <a:cubicBezTo>
                  <a:pt x="3336128" y="5994510"/>
                  <a:pt x="3070402" y="6124435"/>
                  <a:pt x="2800680" y="6242367"/>
                </a:cubicBezTo>
                <a:cubicBezTo>
                  <a:pt x="2528959" y="6360297"/>
                  <a:pt x="2253243" y="6464237"/>
                  <a:pt x="1971533" y="6554184"/>
                </a:cubicBezTo>
                <a:cubicBezTo>
                  <a:pt x="1629885" y="6664120"/>
                  <a:pt x="1282243" y="6752069"/>
                  <a:pt x="928607" y="6820030"/>
                </a:cubicBezTo>
                <a:cubicBezTo>
                  <a:pt x="862675" y="6832023"/>
                  <a:pt x="798740" y="6844015"/>
                  <a:pt x="732808" y="6856008"/>
                </a:cubicBezTo>
                <a:lnTo>
                  <a:pt x="710908" y="6858001"/>
                </a:lnTo>
                <a:lnTo>
                  <a:pt x="0" y="6858001"/>
                </a:lnTo>
                <a:lnTo>
                  <a:pt x="0" y="1932790"/>
                </a:lnTo>
                <a:lnTo>
                  <a:pt x="203354" y="1702759"/>
                </a:lnTo>
                <a:cubicBezTo>
                  <a:pt x="308745" y="1589575"/>
                  <a:pt x="417134" y="1479139"/>
                  <a:pt x="529019" y="1371201"/>
                </a:cubicBezTo>
                <a:cubicBezTo>
                  <a:pt x="702839" y="1205299"/>
                  <a:pt x="882654" y="1047390"/>
                  <a:pt x="1068463" y="895479"/>
                </a:cubicBezTo>
                <a:cubicBezTo>
                  <a:pt x="1414107" y="613643"/>
                  <a:pt x="1777733" y="361790"/>
                  <a:pt x="2161338" y="137920"/>
                </a:cubicBezTo>
                <a:cubicBezTo>
                  <a:pt x="2235262" y="93946"/>
                  <a:pt x="2311184" y="53968"/>
                  <a:pt x="2387105" y="9995"/>
                </a:cubicBezTo>
                <a:cubicBezTo>
                  <a:pt x="2401090" y="1999"/>
                  <a:pt x="2415076" y="0"/>
                  <a:pt x="2431059" y="0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10000">
                <a:srgbClr val="D3A238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Avantt Light" pitchFamily="2" charset="77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A9E77F0-07B4-114C-8B72-820EC911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5282" y="6356350"/>
            <a:ext cx="7384476" cy="365125"/>
          </a:xfrm>
        </p:spPr>
        <p:txBody>
          <a:bodyPr/>
          <a:lstStyle>
            <a:lvl1pPr algn="r">
              <a:defRPr sz="800" b="0" i="0" spc="200" baseline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8B841B-8EF1-904F-B15F-054ABF4E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0ECACC-8985-2E49-B494-D8C508AC87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FF381E-2057-BC43-BD3A-A347986EC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0129" y="2717800"/>
            <a:ext cx="7010400" cy="2209799"/>
          </a:xfrm>
        </p:spPr>
        <p:txBody>
          <a:bodyPr anchor="ctr"/>
          <a:lstStyle>
            <a:lvl1pPr algn="r">
              <a:defRPr sz="4800" b="0" i="0">
                <a:solidFill>
                  <a:schemeClr val="bg1"/>
                </a:solidFill>
                <a:latin typeface="Avantt Light" pitchFamily="2" charset="77"/>
                <a:cs typeface="Avantt Light" pitchFamily="2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breaker </a:t>
            </a:r>
            <a:br>
              <a:rPr lang="en-US"/>
            </a:br>
            <a:r>
              <a:rPr lang="en-US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806719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rop_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48E4A8D-EB43-1B48-87F6-547AC62022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933809" cy="6858000"/>
          </a:xfrm>
          <a:custGeom>
            <a:avLst/>
            <a:gdLst>
              <a:gd name="connsiteX0" fmla="*/ 1808343 w 7933809"/>
              <a:gd name="connsiteY0" fmla="*/ 0 h 6858000"/>
              <a:gd name="connsiteX1" fmla="*/ 7933809 w 7933809"/>
              <a:gd name="connsiteY1" fmla="*/ 0 h 6858000"/>
              <a:gd name="connsiteX2" fmla="*/ 7864399 w 7933809"/>
              <a:gd name="connsiteY2" fmla="*/ 283453 h 6858000"/>
              <a:gd name="connsiteX3" fmla="*/ 7726070 w 7933809"/>
              <a:gd name="connsiteY3" fmla="*/ 745977 h 6858000"/>
              <a:gd name="connsiteX4" fmla="*/ 7414371 w 7933809"/>
              <a:gd name="connsiteY4" fmla="*/ 1558013 h 6858000"/>
              <a:gd name="connsiteX5" fmla="*/ 7173798 w 7933809"/>
              <a:gd name="connsiteY5" fmla="*/ 2060303 h 6858000"/>
              <a:gd name="connsiteX6" fmla="*/ 6765872 w 7933809"/>
              <a:gd name="connsiteY6" fmla="*/ 2769786 h 6858000"/>
              <a:gd name="connsiteX7" fmla="*/ 6291003 w 7933809"/>
              <a:gd name="connsiteY7" fmla="*/ 3447877 h 6858000"/>
              <a:gd name="connsiteX8" fmla="*/ 5996040 w 7933809"/>
              <a:gd name="connsiteY8" fmla="*/ 3812037 h 6858000"/>
              <a:gd name="connsiteX9" fmla="*/ 5682249 w 7933809"/>
              <a:gd name="connsiteY9" fmla="*/ 4159454 h 6858000"/>
              <a:gd name="connsiteX10" fmla="*/ 5343355 w 7933809"/>
              <a:gd name="connsiteY10" fmla="*/ 4500593 h 6858000"/>
              <a:gd name="connsiteX11" fmla="*/ 4929152 w 7933809"/>
              <a:gd name="connsiteY11" fmla="*/ 4871031 h 6858000"/>
              <a:gd name="connsiteX12" fmla="*/ 4228352 w 7933809"/>
              <a:gd name="connsiteY12" fmla="*/ 5408900 h 6858000"/>
              <a:gd name="connsiteX13" fmla="*/ 3454336 w 7933809"/>
              <a:gd name="connsiteY13" fmla="*/ 5892353 h 6858000"/>
              <a:gd name="connsiteX14" fmla="*/ 2623837 w 7933809"/>
              <a:gd name="connsiteY14" fmla="*/ 6302557 h 6858000"/>
              <a:gd name="connsiteX15" fmla="*/ 1755683 w 7933809"/>
              <a:gd name="connsiteY15" fmla="*/ 6629044 h 6858000"/>
              <a:gd name="connsiteX16" fmla="*/ 940219 w 7933809"/>
              <a:gd name="connsiteY16" fmla="*/ 6850071 h 6858000"/>
              <a:gd name="connsiteX17" fmla="*/ 901972 w 7933809"/>
              <a:gd name="connsiteY17" fmla="*/ 6858000 h 6858000"/>
              <a:gd name="connsiteX18" fmla="*/ 0 w 7933809"/>
              <a:gd name="connsiteY18" fmla="*/ 6858000 h 6858000"/>
              <a:gd name="connsiteX19" fmla="*/ 0 w 7933809"/>
              <a:gd name="connsiteY19" fmla="*/ 1451967 h 6858000"/>
              <a:gd name="connsiteX20" fmla="*/ 245304 w 7933809"/>
              <a:gd name="connsiteY20" fmla="*/ 1202224 h 6858000"/>
              <a:gd name="connsiteX21" fmla="*/ 810127 w 7933809"/>
              <a:gd name="connsiteY21" fmla="*/ 704121 h 6858000"/>
              <a:gd name="connsiteX22" fmla="*/ 1657067 w 7933809"/>
              <a:gd name="connsiteY22" fmla="*/ 92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933809" h="6858000">
                <a:moveTo>
                  <a:pt x="1808343" y="0"/>
                </a:moveTo>
                <a:lnTo>
                  <a:pt x="7933809" y="0"/>
                </a:lnTo>
                <a:lnTo>
                  <a:pt x="7864399" y="283453"/>
                </a:lnTo>
                <a:cubicBezTo>
                  <a:pt x="7822300" y="438849"/>
                  <a:pt x="7776277" y="593199"/>
                  <a:pt x="7726070" y="745977"/>
                </a:cubicBezTo>
                <a:cubicBezTo>
                  <a:pt x="7634025" y="1022238"/>
                  <a:pt x="7531520" y="1292219"/>
                  <a:pt x="7414371" y="1558013"/>
                </a:cubicBezTo>
                <a:cubicBezTo>
                  <a:pt x="7339063" y="1727536"/>
                  <a:pt x="7259568" y="1894966"/>
                  <a:pt x="7173798" y="2060303"/>
                </a:cubicBezTo>
                <a:cubicBezTo>
                  <a:pt x="7048283" y="2303076"/>
                  <a:pt x="6912306" y="2539570"/>
                  <a:pt x="6765872" y="2769786"/>
                </a:cubicBezTo>
                <a:cubicBezTo>
                  <a:pt x="6617345" y="3002096"/>
                  <a:pt x="6458357" y="3228126"/>
                  <a:pt x="6291003" y="3447877"/>
                </a:cubicBezTo>
                <a:cubicBezTo>
                  <a:pt x="6196864" y="3571357"/>
                  <a:pt x="6096452" y="3692743"/>
                  <a:pt x="5996040" y="3812037"/>
                </a:cubicBezTo>
                <a:cubicBezTo>
                  <a:pt x="5893535" y="3931331"/>
                  <a:pt x="5791030" y="4046439"/>
                  <a:pt x="5682249" y="4159454"/>
                </a:cubicBezTo>
                <a:cubicBezTo>
                  <a:pt x="5571377" y="4276656"/>
                  <a:pt x="5458411" y="4389671"/>
                  <a:pt x="5343355" y="4500593"/>
                </a:cubicBezTo>
                <a:cubicBezTo>
                  <a:pt x="5209471" y="4628258"/>
                  <a:pt x="5071403" y="4751738"/>
                  <a:pt x="4929152" y="4871031"/>
                </a:cubicBezTo>
                <a:cubicBezTo>
                  <a:pt x="4703224" y="5061483"/>
                  <a:pt x="4471017" y="5241470"/>
                  <a:pt x="4228352" y="5408900"/>
                </a:cubicBezTo>
                <a:cubicBezTo>
                  <a:pt x="3977321" y="5582608"/>
                  <a:pt x="3720011" y="5743760"/>
                  <a:pt x="3454336" y="5892353"/>
                </a:cubicBezTo>
                <a:cubicBezTo>
                  <a:pt x="3184476" y="6043040"/>
                  <a:pt x="2906248" y="6179077"/>
                  <a:pt x="2623837" y="6302557"/>
                </a:cubicBezTo>
                <a:cubicBezTo>
                  <a:pt x="2339333" y="6426036"/>
                  <a:pt x="2050646" y="6534865"/>
                  <a:pt x="1755683" y="6629044"/>
                </a:cubicBezTo>
                <a:cubicBezTo>
                  <a:pt x="1487392" y="6715375"/>
                  <a:pt x="1215571" y="6788756"/>
                  <a:pt x="940219" y="6850071"/>
                </a:cubicBezTo>
                <a:lnTo>
                  <a:pt x="901972" y="6858000"/>
                </a:lnTo>
                <a:lnTo>
                  <a:pt x="0" y="6858000"/>
                </a:lnTo>
                <a:lnTo>
                  <a:pt x="0" y="1451967"/>
                </a:lnTo>
                <a:lnTo>
                  <a:pt x="245304" y="1202224"/>
                </a:lnTo>
                <a:cubicBezTo>
                  <a:pt x="427302" y="1028517"/>
                  <a:pt x="615576" y="863179"/>
                  <a:pt x="810127" y="704121"/>
                </a:cubicBezTo>
                <a:cubicBezTo>
                  <a:pt x="1081556" y="482799"/>
                  <a:pt x="1363575" y="279137"/>
                  <a:pt x="1657067" y="9225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8B841B-8EF1-904F-B15F-054ABF4E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E1C6F3-DF0C-5447-B883-C738BAC39632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6" name="Google Shape;8;p1">
              <a:extLst>
                <a:ext uri="{FF2B5EF4-FFF2-40B4-BE49-F238E27FC236}">
                  <a16:creationId xmlns:a16="http://schemas.microsoft.com/office/drawing/2014/main" id="{1FC33359-F587-B84E-B561-9BA945EF8FA1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0ECACC-8985-2E49-B494-D8C508AC87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FFF381E-2057-BC43-BD3A-A347986EC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717800"/>
            <a:ext cx="5144529" cy="2209799"/>
          </a:xfrm>
        </p:spPr>
        <p:txBody>
          <a:bodyPr anchor="ctr"/>
          <a:lstStyle>
            <a:lvl1pPr algn="r">
              <a:defRPr sz="4800" b="0" i="0">
                <a:solidFill>
                  <a:schemeClr val="bg1"/>
                </a:solidFill>
                <a:latin typeface="Avantt Light" pitchFamily="2" charset="77"/>
                <a:cs typeface="Avantt Light" pitchFamily="2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breaker </a:t>
            </a:r>
            <a:br>
              <a:rPr lang="en-US"/>
            </a:br>
            <a:r>
              <a:rPr lang="en-US"/>
              <a:t>style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9E138DE-5DFC-C04D-9C91-ED268FF0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5282" y="6356350"/>
            <a:ext cx="7384476" cy="365125"/>
          </a:xfrm>
        </p:spPr>
        <p:txBody>
          <a:bodyPr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75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Image Cr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5AAE18EA-D973-EC42-9F29-9E07AE01FE6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1198" y="0"/>
            <a:ext cx="5730802" cy="6857999"/>
          </a:xfrm>
          <a:custGeom>
            <a:avLst/>
            <a:gdLst>
              <a:gd name="connsiteX0" fmla="*/ 3994808 w 5730802"/>
              <a:gd name="connsiteY0" fmla="*/ 0 h 6857999"/>
              <a:gd name="connsiteX1" fmla="*/ 5730802 w 5730802"/>
              <a:gd name="connsiteY1" fmla="*/ 0 h 6857999"/>
              <a:gd name="connsiteX2" fmla="*/ 5730802 w 5730802"/>
              <a:gd name="connsiteY2" fmla="*/ 6857999 h 6857999"/>
              <a:gd name="connsiteX3" fmla="*/ 0 w 5730802"/>
              <a:gd name="connsiteY3" fmla="*/ 6857999 h 6857999"/>
              <a:gd name="connsiteX4" fmla="*/ 36431 w 5730802"/>
              <a:gd name="connsiteY4" fmla="*/ 6713087 h 6857999"/>
              <a:gd name="connsiteX5" fmla="*/ 97072 w 5730802"/>
              <a:gd name="connsiteY5" fmla="*/ 6484454 h 6857999"/>
              <a:gd name="connsiteX6" fmla="*/ 244720 w 5730802"/>
              <a:gd name="connsiteY6" fmla="*/ 5987153 h 6857999"/>
              <a:gd name="connsiteX7" fmla="*/ 383931 w 5730802"/>
              <a:gd name="connsiteY7" fmla="*/ 5572033 h 6857999"/>
              <a:gd name="connsiteX8" fmla="*/ 540016 w 5730802"/>
              <a:gd name="connsiteY8" fmla="*/ 5137948 h 6857999"/>
              <a:gd name="connsiteX9" fmla="*/ 1042020 w 5730802"/>
              <a:gd name="connsiteY9" fmla="*/ 3993733 h 6857999"/>
              <a:gd name="connsiteX10" fmla="*/ 1527149 w 5730802"/>
              <a:gd name="connsiteY10" fmla="*/ 3096061 h 6857999"/>
              <a:gd name="connsiteX11" fmla="*/ 2756848 w 5730802"/>
              <a:gd name="connsiteY11" fmla="*/ 1328112 h 6857999"/>
              <a:gd name="connsiteX12" fmla="*/ 3779871 w 5730802"/>
              <a:gd name="connsiteY12" fmla="*/ 20473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30802" h="6857999">
                <a:moveTo>
                  <a:pt x="3994808" y="0"/>
                </a:moveTo>
                <a:lnTo>
                  <a:pt x="5730802" y="0"/>
                </a:lnTo>
                <a:lnTo>
                  <a:pt x="5730802" y="6857999"/>
                </a:lnTo>
                <a:lnTo>
                  <a:pt x="0" y="6857999"/>
                </a:lnTo>
                <a:lnTo>
                  <a:pt x="36431" y="6713087"/>
                </a:lnTo>
                <a:cubicBezTo>
                  <a:pt x="55414" y="6636701"/>
                  <a:pt x="74925" y="6560314"/>
                  <a:pt x="97072" y="6484454"/>
                </a:cubicBezTo>
                <a:cubicBezTo>
                  <a:pt x="145584" y="6317985"/>
                  <a:pt x="191988" y="6151516"/>
                  <a:pt x="244720" y="5987153"/>
                </a:cubicBezTo>
                <a:cubicBezTo>
                  <a:pt x="289014" y="5848077"/>
                  <a:pt x="335418" y="5709002"/>
                  <a:pt x="383931" y="5572033"/>
                </a:cubicBezTo>
                <a:cubicBezTo>
                  <a:pt x="436662" y="5426635"/>
                  <a:pt x="485175" y="5281238"/>
                  <a:pt x="540016" y="5137948"/>
                </a:cubicBezTo>
                <a:cubicBezTo>
                  <a:pt x="687664" y="4748114"/>
                  <a:pt x="856405" y="4366709"/>
                  <a:pt x="1042020" y="3993733"/>
                </a:cubicBezTo>
                <a:cubicBezTo>
                  <a:pt x="1191777" y="3688187"/>
                  <a:pt x="1354190" y="3388964"/>
                  <a:pt x="1527149" y="3096061"/>
                </a:cubicBezTo>
                <a:cubicBezTo>
                  <a:pt x="1892051" y="2474434"/>
                  <a:pt x="2301247" y="1886523"/>
                  <a:pt x="2756848" y="1328112"/>
                </a:cubicBezTo>
                <a:cubicBezTo>
                  <a:pt x="3077982" y="936171"/>
                  <a:pt x="3419287" y="560824"/>
                  <a:pt x="3779871" y="20473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DCA7E8E6-CD30-F74B-AA5B-7DEAF4F9CF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"/>
            <a:ext cx="6288840" cy="5016719"/>
          </a:xfrm>
          <a:custGeom>
            <a:avLst/>
            <a:gdLst>
              <a:gd name="connsiteX0" fmla="*/ 0 w 6288840"/>
              <a:gd name="connsiteY0" fmla="*/ 0 h 5016719"/>
              <a:gd name="connsiteX1" fmla="*/ 6288840 w 6288840"/>
              <a:gd name="connsiteY1" fmla="*/ 0 h 5016719"/>
              <a:gd name="connsiteX2" fmla="*/ 6256647 w 6288840"/>
              <a:gd name="connsiteY2" fmla="*/ 51143 h 5016719"/>
              <a:gd name="connsiteX3" fmla="*/ 6035175 w 6288840"/>
              <a:gd name="connsiteY3" fmla="*/ 377761 h 5016719"/>
              <a:gd name="connsiteX4" fmla="*/ 5815811 w 6288840"/>
              <a:gd name="connsiteY4" fmla="*/ 681199 h 5016719"/>
              <a:gd name="connsiteX5" fmla="*/ 5467783 w 6288840"/>
              <a:gd name="connsiteY5" fmla="*/ 1125820 h 5016719"/>
              <a:gd name="connsiteX6" fmla="*/ 5248420 w 6288840"/>
              <a:gd name="connsiteY6" fmla="*/ 1389221 h 5016719"/>
              <a:gd name="connsiteX7" fmla="*/ 5062807 w 6288840"/>
              <a:gd name="connsiteY7" fmla="*/ 1597835 h 5016719"/>
              <a:gd name="connsiteX8" fmla="*/ 4788602 w 6288840"/>
              <a:gd name="connsiteY8" fmla="*/ 1892845 h 5016719"/>
              <a:gd name="connsiteX9" fmla="*/ 4231758 w 6288840"/>
              <a:gd name="connsiteY9" fmla="*/ 2436505 h 5016719"/>
              <a:gd name="connsiteX10" fmla="*/ 4069345 w 6288840"/>
              <a:gd name="connsiteY10" fmla="*/ 2584009 h 5016719"/>
              <a:gd name="connsiteX11" fmla="*/ 3841544 w 6288840"/>
              <a:gd name="connsiteY11" fmla="*/ 2782087 h 5016719"/>
              <a:gd name="connsiteX12" fmla="*/ 3582105 w 6288840"/>
              <a:gd name="connsiteY12" fmla="*/ 3001237 h 5016719"/>
              <a:gd name="connsiteX13" fmla="*/ 3048463 w 6288840"/>
              <a:gd name="connsiteY13" fmla="*/ 3405821 h 5016719"/>
              <a:gd name="connsiteX14" fmla="*/ 1468627 w 6288840"/>
              <a:gd name="connsiteY14" fmla="*/ 4373031 h 5016719"/>
              <a:gd name="connsiteX15" fmla="*/ 198853 w 6288840"/>
              <a:gd name="connsiteY15" fmla="*/ 4941977 h 5016719"/>
              <a:gd name="connsiteX16" fmla="*/ 26421 w 6288840"/>
              <a:gd name="connsiteY16" fmla="*/ 5007564 h 5016719"/>
              <a:gd name="connsiteX17" fmla="*/ 0 w 6288840"/>
              <a:gd name="connsiteY17" fmla="*/ 5016719 h 501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88840" h="5016719">
                <a:moveTo>
                  <a:pt x="0" y="0"/>
                </a:moveTo>
                <a:lnTo>
                  <a:pt x="6288840" y="0"/>
                </a:lnTo>
                <a:lnTo>
                  <a:pt x="6256647" y="51143"/>
                </a:lnTo>
                <a:cubicBezTo>
                  <a:pt x="6184931" y="160718"/>
                  <a:pt x="6111107" y="270293"/>
                  <a:pt x="6035175" y="377761"/>
                </a:cubicBezTo>
                <a:cubicBezTo>
                  <a:pt x="5961351" y="478907"/>
                  <a:pt x="5889635" y="580053"/>
                  <a:pt x="5815811" y="681199"/>
                </a:cubicBezTo>
                <a:cubicBezTo>
                  <a:pt x="5704021" y="830811"/>
                  <a:pt x="5588011" y="980423"/>
                  <a:pt x="5467783" y="1125820"/>
                </a:cubicBezTo>
                <a:cubicBezTo>
                  <a:pt x="5393959" y="1214323"/>
                  <a:pt x="5322244" y="1302826"/>
                  <a:pt x="5248420" y="1389221"/>
                </a:cubicBezTo>
                <a:cubicBezTo>
                  <a:pt x="5187252" y="1458759"/>
                  <a:pt x="5126084" y="1528297"/>
                  <a:pt x="5062807" y="1597835"/>
                </a:cubicBezTo>
                <a:cubicBezTo>
                  <a:pt x="4972108" y="1696874"/>
                  <a:pt x="4883519" y="1798020"/>
                  <a:pt x="4788602" y="1892845"/>
                </a:cubicBezTo>
                <a:cubicBezTo>
                  <a:pt x="4605096" y="2078279"/>
                  <a:pt x="4425809" y="2263713"/>
                  <a:pt x="4231758" y="2436505"/>
                </a:cubicBezTo>
                <a:cubicBezTo>
                  <a:pt x="4176917" y="2484970"/>
                  <a:pt x="4124185" y="2535544"/>
                  <a:pt x="4069345" y="2584009"/>
                </a:cubicBezTo>
                <a:cubicBezTo>
                  <a:pt x="3993411" y="2651440"/>
                  <a:pt x="3917478" y="2716763"/>
                  <a:pt x="3841544" y="2782087"/>
                </a:cubicBezTo>
                <a:cubicBezTo>
                  <a:pt x="3757174" y="2855839"/>
                  <a:pt x="3668585" y="2929592"/>
                  <a:pt x="3582105" y="3001237"/>
                </a:cubicBezTo>
                <a:cubicBezTo>
                  <a:pt x="3409146" y="3142420"/>
                  <a:pt x="3229859" y="3275174"/>
                  <a:pt x="3048463" y="3405821"/>
                </a:cubicBezTo>
                <a:cubicBezTo>
                  <a:pt x="2544350" y="3766154"/>
                  <a:pt x="2019144" y="4088557"/>
                  <a:pt x="1468627" y="4373031"/>
                </a:cubicBezTo>
                <a:cubicBezTo>
                  <a:pt x="1057322" y="4585858"/>
                  <a:pt x="633361" y="4775507"/>
                  <a:pt x="198853" y="4941977"/>
                </a:cubicBezTo>
                <a:cubicBezTo>
                  <a:pt x="141903" y="4964103"/>
                  <a:pt x="84426" y="4986228"/>
                  <a:pt x="26421" y="5007564"/>
                </a:cubicBezTo>
                <a:lnTo>
                  <a:pt x="0" y="501671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B16205-BFCC-5440-B6FA-07F1FCE2376D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40" name="Google Shape;8;p1">
              <a:extLst>
                <a:ext uri="{FF2B5EF4-FFF2-40B4-BE49-F238E27FC236}">
                  <a16:creationId xmlns:a16="http://schemas.microsoft.com/office/drawing/2014/main" id="{C560E2B1-4903-6F48-9C96-D26A9ABBF63D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CD38356-5CC6-8941-8959-4CB6F1F7A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4B0BB06-F59B-7247-9A86-30F8B8895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5016720"/>
            <a:ext cx="6288840" cy="1104899"/>
          </a:xfrm>
        </p:spPr>
        <p:txBody>
          <a:bodyPr anchor="ctr"/>
          <a:lstStyle>
            <a:lvl1pPr algn="l">
              <a:defRPr sz="3000" b="0" i="0">
                <a:solidFill>
                  <a:schemeClr val="bg1"/>
                </a:solidFill>
                <a:latin typeface="Avantt Light" pitchFamily="2" charset="77"/>
                <a:cs typeface="Avantt Light" pitchFamily="2" charset="77"/>
              </a:defRPr>
            </a:lvl1pPr>
          </a:lstStyle>
          <a:p>
            <a:r>
              <a:rPr lang="en-US"/>
              <a:t>Click to edit caption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197F353-8664-9F45-9F62-74BFA07ED8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D902A68-3710-C74D-818E-3044AD8E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3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B24638-53C9-C742-9165-B6ABC45834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07170" y="1"/>
            <a:ext cx="6584831" cy="6858000"/>
          </a:xfrm>
          <a:custGeom>
            <a:avLst/>
            <a:gdLst>
              <a:gd name="connsiteX0" fmla="*/ 1816608 w 6584831"/>
              <a:gd name="connsiteY0" fmla="*/ 0 h 6858000"/>
              <a:gd name="connsiteX1" fmla="*/ 6584831 w 6584831"/>
              <a:gd name="connsiteY1" fmla="*/ 0 h 6858000"/>
              <a:gd name="connsiteX2" fmla="*/ 6584831 w 6584831"/>
              <a:gd name="connsiteY2" fmla="*/ 6858000 h 6858000"/>
              <a:gd name="connsiteX3" fmla="*/ 101039 w 6584831"/>
              <a:gd name="connsiteY3" fmla="*/ 6858000 h 6858000"/>
              <a:gd name="connsiteX4" fmla="*/ 54238 w 6584831"/>
              <a:gd name="connsiteY4" fmla="*/ 6510760 h 6858000"/>
              <a:gd name="connsiteX5" fmla="*/ 9528 w 6584831"/>
              <a:gd name="connsiteY5" fmla="*/ 5078419 h 6858000"/>
              <a:gd name="connsiteX6" fmla="*/ 1695993 w 6584831"/>
              <a:gd name="connsiteY6" fmla="*/ 163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4831" h="6858000">
                <a:moveTo>
                  <a:pt x="1816608" y="0"/>
                </a:moveTo>
                <a:lnTo>
                  <a:pt x="6584831" y="0"/>
                </a:lnTo>
                <a:lnTo>
                  <a:pt x="6584831" y="6858000"/>
                </a:lnTo>
                <a:lnTo>
                  <a:pt x="101039" y="6858000"/>
                </a:lnTo>
                <a:lnTo>
                  <a:pt x="54238" y="6510760"/>
                </a:lnTo>
                <a:cubicBezTo>
                  <a:pt x="3334" y="6042603"/>
                  <a:pt x="-12150" y="5564575"/>
                  <a:pt x="9528" y="5078419"/>
                </a:cubicBezTo>
                <a:cubicBezTo>
                  <a:pt x="94690" y="3243724"/>
                  <a:pt x="707878" y="1559622"/>
                  <a:pt x="1695993" y="16389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CFB66A9-B39A-4C4C-BC5F-66CCB140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7292DD-276D-7D46-8FE7-2AD9165B3C82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6" name="Google Shape;8;p1">
              <a:extLst>
                <a:ext uri="{FF2B5EF4-FFF2-40B4-BE49-F238E27FC236}">
                  <a16:creationId xmlns:a16="http://schemas.microsoft.com/office/drawing/2014/main" id="{67F5B5CD-BD3B-FB42-A386-7539A195A74D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4BF661-0053-714F-B25D-ACF28B59C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9D7A21-F8DA-0048-8AC1-64702A3D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21CDBC-F7FC-A342-964E-85DEB6A3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3032C28-0C6B-6E4B-AC17-06E0B2D86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5022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White 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CFB66A9-B39A-4C4C-BC5F-66CCB140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99B240-08C3-7749-B5B7-A0F277895D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84" y="0"/>
            <a:ext cx="7430317" cy="6858000"/>
          </a:xfrm>
          <a:custGeom>
            <a:avLst/>
            <a:gdLst>
              <a:gd name="connsiteX0" fmla="*/ 1719233 w 7430317"/>
              <a:gd name="connsiteY0" fmla="*/ 0 h 6858000"/>
              <a:gd name="connsiteX1" fmla="*/ 7430317 w 7430317"/>
              <a:gd name="connsiteY1" fmla="*/ 0 h 6858000"/>
              <a:gd name="connsiteX2" fmla="*/ 7430317 w 7430317"/>
              <a:gd name="connsiteY2" fmla="*/ 6858000 h 6858000"/>
              <a:gd name="connsiteX3" fmla="*/ 0 w 7430317"/>
              <a:gd name="connsiteY3" fmla="*/ 6858000 h 6858000"/>
              <a:gd name="connsiteX4" fmla="*/ 108945 w 7430317"/>
              <a:gd name="connsiteY4" fmla="*/ 6710615 h 6858000"/>
              <a:gd name="connsiteX5" fmla="*/ 1809955 w 7430317"/>
              <a:gd name="connsiteY5" fmla="*/ 1775410 h 6858000"/>
              <a:gd name="connsiteX6" fmla="*/ 1764859 w 7430317"/>
              <a:gd name="connsiteY6" fmla="*/ 337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0317" h="6858000">
                <a:moveTo>
                  <a:pt x="1719233" y="0"/>
                </a:moveTo>
                <a:lnTo>
                  <a:pt x="7430317" y="0"/>
                </a:lnTo>
                <a:lnTo>
                  <a:pt x="7430317" y="6858000"/>
                </a:lnTo>
                <a:lnTo>
                  <a:pt x="0" y="6858000"/>
                </a:lnTo>
                <a:lnTo>
                  <a:pt x="108945" y="6710615"/>
                </a:lnTo>
                <a:cubicBezTo>
                  <a:pt x="1105581" y="5309012"/>
                  <a:pt x="1724058" y="3617823"/>
                  <a:pt x="1809955" y="1775410"/>
                </a:cubicBezTo>
                <a:cubicBezTo>
                  <a:pt x="1831819" y="1287209"/>
                  <a:pt x="1816201" y="807171"/>
                  <a:pt x="1764859" y="33704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7292DD-276D-7D46-8FE7-2AD9165B3C82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6" name="Google Shape;8;p1">
              <a:extLst>
                <a:ext uri="{FF2B5EF4-FFF2-40B4-BE49-F238E27FC236}">
                  <a16:creationId xmlns:a16="http://schemas.microsoft.com/office/drawing/2014/main" id="{67F5B5CD-BD3B-FB42-A386-7539A195A74D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4BF661-0053-714F-B25D-ACF28B59C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220593-FF3D-FD49-966B-60DE2562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2B01498-FC2C-9B4A-832A-10BC812F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D36DA2D-6B13-6F41-AFA1-7864B964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1248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5F96E56-B981-6943-93AC-1F68136FC5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07170" y="1"/>
            <a:ext cx="6584831" cy="6858000"/>
          </a:xfrm>
          <a:custGeom>
            <a:avLst/>
            <a:gdLst>
              <a:gd name="connsiteX0" fmla="*/ 1816608 w 6584831"/>
              <a:gd name="connsiteY0" fmla="*/ 0 h 6858000"/>
              <a:gd name="connsiteX1" fmla="*/ 6584831 w 6584831"/>
              <a:gd name="connsiteY1" fmla="*/ 0 h 6858000"/>
              <a:gd name="connsiteX2" fmla="*/ 6584831 w 6584831"/>
              <a:gd name="connsiteY2" fmla="*/ 6858000 h 6858000"/>
              <a:gd name="connsiteX3" fmla="*/ 101039 w 6584831"/>
              <a:gd name="connsiteY3" fmla="*/ 6858000 h 6858000"/>
              <a:gd name="connsiteX4" fmla="*/ 54238 w 6584831"/>
              <a:gd name="connsiteY4" fmla="*/ 6510760 h 6858000"/>
              <a:gd name="connsiteX5" fmla="*/ 9528 w 6584831"/>
              <a:gd name="connsiteY5" fmla="*/ 5078419 h 6858000"/>
              <a:gd name="connsiteX6" fmla="*/ 1695993 w 6584831"/>
              <a:gd name="connsiteY6" fmla="*/ 163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4831" h="6858000">
                <a:moveTo>
                  <a:pt x="1816608" y="0"/>
                </a:moveTo>
                <a:lnTo>
                  <a:pt x="6584831" y="0"/>
                </a:lnTo>
                <a:lnTo>
                  <a:pt x="6584831" y="6858000"/>
                </a:lnTo>
                <a:lnTo>
                  <a:pt x="101039" y="6858000"/>
                </a:lnTo>
                <a:lnTo>
                  <a:pt x="54238" y="6510760"/>
                </a:lnTo>
                <a:cubicBezTo>
                  <a:pt x="3334" y="6042603"/>
                  <a:pt x="-12150" y="5564575"/>
                  <a:pt x="9528" y="5078419"/>
                </a:cubicBezTo>
                <a:cubicBezTo>
                  <a:pt x="94690" y="3243724"/>
                  <a:pt x="707878" y="1559622"/>
                  <a:pt x="1695993" y="16389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B16205-BFCC-5440-B6FA-07F1FCE2376D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40" name="Google Shape;8;p1">
              <a:extLst>
                <a:ext uri="{FF2B5EF4-FFF2-40B4-BE49-F238E27FC236}">
                  <a16:creationId xmlns:a16="http://schemas.microsoft.com/office/drawing/2014/main" id="{C560E2B1-4903-6F48-9C96-D26A9ABBF63D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CD38356-5CC6-8941-8959-4CB6F1F7A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4763B122-5646-EE48-B63B-5C26633ED7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84DAB6F-BCED-5440-9E71-9F137B6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4A9731-7BCE-854C-9C3F-64F0AF30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6EB469C-1C14-DE4E-9168-7791FC031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50289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Black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FB16205-BFCC-5440-B6FA-07F1FCE2376D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40" name="Google Shape;8;p1">
              <a:extLst>
                <a:ext uri="{FF2B5EF4-FFF2-40B4-BE49-F238E27FC236}">
                  <a16:creationId xmlns:a16="http://schemas.microsoft.com/office/drawing/2014/main" id="{C560E2B1-4903-6F48-9C96-D26A9ABBF63D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CD38356-5CC6-8941-8959-4CB6F1F7A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912558-4C64-3D40-B942-AF245FFF7C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84" y="0"/>
            <a:ext cx="7430317" cy="6858000"/>
          </a:xfrm>
          <a:custGeom>
            <a:avLst/>
            <a:gdLst>
              <a:gd name="connsiteX0" fmla="*/ 1719233 w 7430317"/>
              <a:gd name="connsiteY0" fmla="*/ 0 h 6858000"/>
              <a:gd name="connsiteX1" fmla="*/ 7430317 w 7430317"/>
              <a:gd name="connsiteY1" fmla="*/ 0 h 6858000"/>
              <a:gd name="connsiteX2" fmla="*/ 7430317 w 7430317"/>
              <a:gd name="connsiteY2" fmla="*/ 6858000 h 6858000"/>
              <a:gd name="connsiteX3" fmla="*/ 0 w 7430317"/>
              <a:gd name="connsiteY3" fmla="*/ 6858000 h 6858000"/>
              <a:gd name="connsiteX4" fmla="*/ 108945 w 7430317"/>
              <a:gd name="connsiteY4" fmla="*/ 6710615 h 6858000"/>
              <a:gd name="connsiteX5" fmla="*/ 1809955 w 7430317"/>
              <a:gd name="connsiteY5" fmla="*/ 1775410 h 6858000"/>
              <a:gd name="connsiteX6" fmla="*/ 1764859 w 7430317"/>
              <a:gd name="connsiteY6" fmla="*/ 337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0317" h="6858000">
                <a:moveTo>
                  <a:pt x="1719233" y="0"/>
                </a:moveTo>
                <a:lnTo>
                  <a:pt x="7430317" y="0"/>
                </a:lnTo>
                <a:lnTo>
                  <a:pt x="7430317" y="6858000"/>
                </a:lnTo>
                <a:lnTo>
                  <a:pt x="0" y="6858000"/>
                </a:lnTo>
                <a:lnTo>
                  <a:pt x="108945" y="6710615"/>
                </a:lnTo>
                <a:cubicBezTo>
                  <a:pt x="1105581" y="5309012"/>
                  <a:pt x="1724058" y="3617823"/>
                  <a:pt x="1809955" y="1775410"/>
                </a:cubicBezTo>
                <a:cubicBezTo>
                  <a:pt x="1831819" y="1287209"/>
                  <a:pt x="1816201" y="807171"/>
                  <a:pt x="1764859" y="33704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ACC0FF2-227F-DD49-AB83-9177F81A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A4EFA3D-8DC4-0C41-A3AE-91BFDADE9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45AC4E0-970C-224A-95F4-64C054A7D2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DE2D98B-FCD9-074E-8108-91702484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099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 Crop_Gray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B24638-53C9-C742-9165-B6ABC45834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07170" y="1"/>
            <a:ext cx="6584831" cy="6858000"/>
          </a:xfrm>
          <a:custGeom>
            <a:avLst/>
            <a:gdLst>
              <a:gd name="connsiteX0" fmla="*/ 1816608 w 6584831"/>
              <a:gd name="connsiteY0" fmla="*/ 0 h 6858000"/>
              <a:gd name="connsiteX1" fmla="*/ 6584831 w 6584831"/>
              <a:gd name="connsiteY1" fmla="*/ 0 h 6858000"/>
              <a:gd name="connsiteX2" fmla="*/ 6584831 w 6584831"/>
              <a:gd name="connsiteY2" fmla="*/ 6858000 h 6858000"/>
              <a:gd name="connsiteX3" fmla="*/ 101039 w 6584831"/>
              <a:gd name="connsiteY3" fmla="*/ 6858000 h 6858000"/>
              <a:gd name="connsiteX4" fmla="*/ 54238 w 6584831"/>
              <a:gd name="connsiteY4" fmla="*/ 6510760 h 6858000"/>
              <a:gd name="connsiteX5" fmla="*/ 9528 w 6584831"/>
              <a:gd name="connsiteY5" fmla="*/ 5078419 h 6858000"/>
              <a:gd name="connsiteX6" fmla="*/ 1695993 w 6584831"/>
              <a:gd name="connsiteY6" fmla="*/ 163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4831" h="6858000">
                <a:moveTo>
                  <a:pt x="1816608" y="0"/>
                </a:moveTo>
                <a:lnTo>
                  <a:pt x="6584831" y="0"/>
                </a:lnTo>
                <a:lnTo>
                  <a:pt x="6584831" y="6858000"/>
                </a:lnTo>
                <a:lnTo>
                  <a:pt x="101039" y="6858000"/>
                </a:lnTo>
                <a:lnTo>
                  <a:pt x="54238" y="6510760"/>
                </a:lnTo>
                <a:cubicBezTo>
                  <a:pt x="3334" y="6042603"/>
                  <a:pt x="-12150" y="5564575"/>
                  <a:pt x="9528" y="5078419"/>
                </a:cubicBezTo>
                <a:cubicBezTo>
                  <a:pt x="94690" y="3243724"/>
                  <a:pt x="707878" y="1559622"/>
                  <a:pt x="1695993" y="16389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D5F1E3C-0B98-AF4C-875E-75FEFA3B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F76E0-A1BC-4441-BAF2-066DBDCAFEFC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20" name="Google Shape;8;p1">
              <a:extLst>
                <a:ext uri="{FF2B5EF4-FFF2-40B4-BE49-F238E27FC236}">
                  <a16:creationId xmlns:a16="http://schemas.microsoft.com/office/drawing/2014/main" id="{29A46138-0F9F-124B-8A74-A105702B1DB1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5E3D28-2412-C547-B3D0-F16AE87A4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0B0CD1-C267-8142-9721-1102BE97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C24D1EE-5683-4E4B-8C2B-5009E6D7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998919-01FD-6943-81D7-713BDA18B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84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BEC82-0263-47AE-BC78-E5077BDD9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84"/>
            <a:ext cx="12192000" cy="6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5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Gray REV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330B6AE-CA09-C741-803A-A12BA8EDD6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684" y="0"/>
            <a:ext cx="7430317" cy="6858000"/>
          </a:xfrm>
          <a:custGeom>
            <a:avLst/>
            <a:gdLst>
              <a:gd name="connsiteX0" fmla="*/ 1719233 w 7430317"/>
              <a:gd name="connsiteY0" fmla="*/ 0 h 6858000"/>
              <a:gd name="connsiteX1" fmla="*/ 7430317 w 7430317"/>
              <a:gd name="connsiteY1" fmla="*/ 0 h 6858000"/>
              <a:gd name="connsiteX2" fmla="*/ 7430317 w 7430317"/>
              <a:gd name="connsiteY2" fmla="*/ 6858000 h 6858000"/>
              <a:gd name="connsiteX3" fmla="*/ 0 w 7430317"/>
              <a:gd name="connsiteY3" fmla="*/ 6858000 h 6858000"/>
              <a:gd name="connsiteX4" fmla="*/ 108945 w 7430317"/>
              <a:gd name="connsiteY4" fmla="*/ 6710615 h 6858000"/>
              <a:gd name="connsiteX5" fmla="*/ 1809955 w 7430317"/>
              <a:gd name="connsiteY5" fmla="*/ 1775410 h 6858000"/>
              <a:gd name="connsiteX6" fmla="*/ 1764859 w 7430317"/>
              <a:gd name="connsiteY6" fmla="*/ 337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0317" h="6858000">
                <a:moveTo>
                  <a:pt x="1719233" y="0"/>
                </a:moveTo>
                <a:lnTo>
                  <a:pt x="7430317" y="0"/>
                </a:lnTo>
                <a:lnTo>
                  <a:pt x="7430317" y="6858000"/>
                </a:lnTo>
                <a:lnTo>
                  <a:pt x="0" y="6858000"/>
                </a:lnTo>
                <a:lnTo>
                  <a:pt x="108945" y="6710615"/>
                </a:lnTo>
                <a:cubicBezTo>
                  <a:pt x="1105581" y="5309012"/>
                  <a:pt x="1724058" y="3617823"/>
                  <a:pt x="1809955" y="1775410"/>
                </a:cubicBezTo>
                <a:cubicBezTo>
                  <a:pt x="1831819" y="1287209"/>
                  <a:pt x="1816201" y="807171"/>
                  <a:pt x="1764859" y="33704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D5F1E3C-0B98-AF4C-875E-75FEFA3B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AF76E0-A1BC-4441-BAF2-066DBDCAFEFC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20" name="Google Shape;8;p1">
              <a:extLst>
                <a:ext uri="{FF2B5EF4-FFF2-40B4-BE49-F238E27FC236}">
                  <a16:creationId xmlns:a16="http://schemas.microsoft.com/office/drawing/2014/main" id="{29A46138-0F9F-124B-8A74-A105702B1DB1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5E3D28-2412-C547-B3D0-F16AE87A4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63022183-56AC-DC46-AFA8-C9CF43A2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FE3D751-AD8F-5147-84EA-7C70BEEA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428C001-8EBB-AA4E-AB8A-EDA30816B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416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Color">
    <p:bg>
      <p:bgPr>
        <a:gradFill>
          <a:gsLst>
            <a:gs pos="100000">
              <a:schemeClr val="accent2"/>
            </a:gs>
            <a:gs pos="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B24638-53C9-C742-9165-B6ABC45834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07170" y="1"/>
            <a:ext cx="6584831" cy="6858000"/>
          </a:xfrm>
          <a:custGeom>
            <a:avLst/>
            <a:gdLst>
              <a:gd name="connsiteX0" fmla="*/ 1816608 w 6584831"/>
              <a:gd name="connsiteY0" fmla="*/ 0 h 6858000"/>
              <a:gd name="connsiteX1" fmla="*/ 6584831 w 6584831"/>
              <a:gd name="connsiteY1" fmla="*/ 0 h 6858000"/>
              <a:gd name="connsiteX2" fmla="*/ 6584831 w 6584831"/>
              <a:gd name="connsiteY2" fmla="*/ 6858000 h 6858000"/>
              <a:gd name="connsiteX3" fmla="*/ 101039 w 6584831"/>
              <a:gd name="connsiteY3" fmla="*/ 6858000 h 6858000"/>
              <a:gd name="connsiteX4" fmla="*/ 54238 w 6584831"/>
              <a:gd name="connsiteY4" fmla="*/ 6510760 h 6858000"/>
              <a:gd name="connsiteX5" fmla="*/ 9528 w 6584831"/>
              <a:gd name="connsiteY5" fmla="*/ 5078419 h 6858000"/>
              <a:gd name="connsiteX6" fmla="*/ 1695993 w 6584831"/>
              <a:gd name="connsiteY6" fmla="*/ 163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84831" h="6858000">
                <a:moveTo>
                  <a:pt x="1816608" y="0"/>
                </a:moveTo>
                <a:lnTo>
                  <a:pt x="6584831" y="0"/>
                </a:lnTo>
                <a:lnTo>
                  <a:pt x="6584831" y="6858000"/>
                </a:lnTo>
                <a:lnTo>
                  <a:pt x="101039" y="6858000"/>
                </a:lnTo>
                <a:lnTo>
                  <a:pt x="54238" y="6510760"/>
                </a:lnTo>
                <a:cubicBezTo>
                  <a:pt x="3334" y="6042603"/>
                  <a:pt x="-12150" y="5564575"/>
                  <a:pt x="9528" y="5078419"/>
                </a:cubicBezTo>
                <a:cubicBezTo>
                  <a:pt x="94690" y="3243724"/>
                  <a:pt x="707878" y="1559622"/>
                  <a:pt x="1695993" y="16389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DAB61F-8786-FB43-879C-F381C72046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3C1B4D7-ADB9-654C-BC6E-D1B9A4E0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37AD0C-6FF2-3840-85DE-E2272ACA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2EA4C7A-4EDC-2046-91E0-3CA9CAA50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2944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Crop_Color REV">
    <p:bg>
      <p:bgPr>
        <a:gradFill>
          <a:gsLst>
            <a:gs pos="100000">
              <a:schemeClr val="accent2"/>
            </a:gs>
            <a:gs pos="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42BE5-AEC7-F241-B477-BA698EE93AC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2" name="Google Shape;8;p1">
              <a:extLst>
                <a:ext uri="{FF2B5EF4-FFF2-40B4-BE49-F238E27FC236}">
                  <a16:creationId xmlns:a16="http://schemas.microsoft.com/office/drawing/2014/main" id="{1C15CBCD-FC1F-0A44-BC1D-6FB14B7366FE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AB61F-8786-FB43-879C-F381C7204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378D49B-B415-C341-9A67-08FC6B7A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684" y="0"/>
            <a:ext cx="7430317" cy="6858000"/>
          </a:xfrm>
          <a:custGeom>
            <a:avLst/>
            <a:gdLst>
              <a:gd name="connsiteX0" fmla="*/ 1719233 w 7430317"/>
              <a:gd name="connsiteY0" fmla="*/ 0 h 6858000"/>
              <a:gd name="connsiteX1" fmla="*/ 7430317 w 7430317"/>
              <a:gd name="connsiteY1" fmla="*/ 0 h 6858000"/>
              <a:gd name="connsiteX2" fmla="*/ 7430317 w 7430317"/>
              <a:gd name="connsiteY2" fmla="*/ 6858000 h 6858000"/>
              <a:gd name="connsiteX3" fmla="*/ 0 w 7430317"/>
              <a:gd name="connsiteY3" fmla="*/ 6858000 h 6858000"/>
              <a:gd name="connsiteX4" fmla="*/ 108945 w 7430317"/>
              <a:gd name="connsiteY4" fmla="*/ 6710615 h 6858000"/>
              <a:gd name="connsiteX5" fmla="*/ 1809955 w 7430317"/>
              <a:gd name="connsiteY5" fmla="*/ 1775410 h 6858000"/>
              <a:gd name="connsiteX6" fmla="*/ 1764859 w 7430317"/>
              <a:gd name="connsiteY6" fmla="*/ 337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0317" h="6858000">
                <a:moveTo>
                  <a:pt x="1719233" y="0"/>
                </a:moveTo>
                <a:lnTo>
                  <a:pt x="7430317" y="0"/>
                </a:lnTo>
                <a:lnTo>
                  <a:pt x="7430317" y="6858000"/>
                </a:lnTo>
                <a:lnTo>
                  <a:pt x="0" y="6858000"/>
                </a:lnTo>
                <a:lnTo>
                  <a:pt x="108945" y="6710615"/>
                </a:lnTo>
                <a:cubicBezTo>
                  <a:pt x="1105581" y="5309012"/>
                  <a:pt x="1724058" y="3617823"/>
                  <a:pt x="1809955" y="1775410"/>
                </a:cubicBezTo>
                <a:cubicBezTo>
                  <a:pt x="1831819" y="1287209"/>
                  <a:pt x="1816201" y="807171"/>
                  <a:pt x="1764859" y="33704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3AFE7D5-474B-4645-9BB9-7FF15EB7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45860C-9B25-C243-B245-F47A9B65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3EB7B5-BAEC-C443-86EB-B6C0D8D80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9839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White">
    <p:bg>
      <p:bgPr>
        <a:gradFill>
          <a:gsLst>
            <a:gs pos="100000">
              <a:schemeClr val="accent2"/>
            </a:gs>
            <a:gs pos="3000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3">
            <a:extLst>
              <a:ext uri="{FF2B5EF4-FFF2-40B4-BE49-F238E27FC236}">
                <a16:creationId xmlns:a16="http://schemas.microsoft.com/office/drawing/2014/main" id="{C595C46E-A1C1-0D43-A76F-09C40FA3C146}"/>
              </a:ext>
            </a:extLst>
          </p:cNvPr>
          <p:cNvSpPr/>
          <p:nvPr/>
        </p:nvSpPr>
        <p:spPr>
          <a:xfrm>
            <a:off x="-318" y="-655"/>
            <a:ext cx="7337019" cy="6858655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chemeClr val="bg1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42BE5-AEC7-F241-B477-BA698EE93AC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2" name="Google Shape;8;p1">
              <a:extLst>
                <a:ext uri="{FF2B5EF4-FFF2-40B4-BE49-F238E27FC236}">
                  <a16:creationId xmlns:a16="http://schemas.microsoft.com/office/drawing/2014/main" id="{1C15CBCD-FC1F-0A44-BC1D-6FB14B7366FE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AB61F-8786-FB43-879C-F381C7204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4B29821-7D9D-A84C-825A-D67E588B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EF99F1C-34C0-C54D-A747-8173BA0E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467156F-C468-BC4C-9DA9-6B87A0D09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CD0279-0024-844A-AE8E-7DAF76D8C1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96312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White R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3">
            <a:extLst>
              <a:ext uri="{FF2B5EF4-FFF2-40B4-BE49-F238E27FC236}">
                <a16:creationId xmlns:a16="http://schemas.microsoft.com/office/drawing/2014/main" id="{C595C46E-A1C1-0D43-A76F-09C40FA3C146}"/>
              </a:ext>
            </a:extLst>
          </p:cNvPr>
          <p:cNvSpPr/>
          <p:nvPr/>
        </p:nvSpPr>
        <p:spPr>
          <a:xfrm rot="10800000">
            <a:off x="4880380" y="-656"/>
            <a:ext cx="7337019" cy="6858655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10000">
                <a:srgbClr val="D3A238"/>
              </a:gs>
            </a:gsLst>
            <a:lin ang="10800000" scaled="1"/>
            <a:tileRect/>
          </a:gra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42BE5-AEC7-F241-B477-BA698EE93AC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2" name="Google Shape;8;p1">
              <a:extLst>
                <a:ext uri="{FF2B5EF4-FFF2-40B4-BE49-F238E27FC236}">
                  <a16:creationId xmlns:a16="http://schemas.microsoft.com/office/drawing/2014/main" id="{1C15CBCD-FC1F-0A44-BC1D-6FB14B7366FE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AB61F-8786-FB43-879C-F381C7204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7611A6B-E290-624C-8CC1-5E262159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1588DF-8374-6145-979D-369F90C9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47E24D-A323-D440-8E70-C00162743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83E72696-34EF-5F42-AFDD-DFA36857B6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43016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658D4EB4-EE65-694B-A7DE-4C4C930F7F32}"/>
              </a:ext>
            </a:extLst>
          </p:cNvPr>
          <p:cNvSpPr/>
          <p:nvPr/>
        </p:nvSpPr>
        <p:spPr>
          <a:xfrm>
            <a:off x="-318" y="-655"/>
            <a:ext cx="7337019" cy="6858655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rgbClr val="000000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E4C27A7-AE72-0541-86EF-1A9F54E2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4E5E7B-970D-C242-9966-08A76FD30956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4" name="Google Shape;8;p1">
              <a:extLst>
                <a:ext uri="{FF2B5EF4-FFF2-40B4-BE49-F238E27FC236}">
                  <a16:creationId xmlns:a16="http://schemas.microsoft.com/office/drawing/2014/main" id="{1B01028F-067D-EE43-8539-C20A075E0E86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49EF1A-9D7E-A644-9D45-5384DD4065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9543B6F-FCE4-314E-BEE5-704A465C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714DFF-615A-B24E-BF63-D587283D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36188A-6D3E-2E47-AF16-D26B8727B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59E37E1-66EA-4B48-9B74-E548D7A9D5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80301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Black REV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7EA6C4CB-A63E-554D-A139-9069105078AB}"/>
              </a:ext>
            </a:extLst>
          </p:cNvPr>
          <p:cNvSpPr/>
          <p:nvPr userDrawn="1"/>
        </p:nvSpPr>
        <p:spPr>
          <a:xfrm rot="10800000">
            <a:off x="4880381" y="-655"/>
            <a:ext cx="7337019" cy="6842491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chemeClr val="bg1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E4C27A7-AE72-0541-86EF-1A9F54E2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4E5E7B-970D-C242-9966-08A76FD30956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4" name="Google Shape;8;p1">
              <a:extLst>
                <a:ext uri="{FF2B5EF4-FFF2-40B4-BE49-F238E27FC236}">
                  <a16:creationId xmlns:a16="http://schemas.microsoft.com/office/drawing/2014/main" id="{1B01028F-067D-EE43-8539-C20A075E0E86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49EF1A-9D7E-A644-9D45-5384DD4065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35D874-65C0-824F-8E05-35C075E4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4CCF06B-DCEB-B247-98F4-E8DAB113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9C41F2B-5916-7C47-9980-951409337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C2161CAA-7F64-BE48-AD4B-54B88DEF03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0473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3">
            <a:extLst>
              <a:ext uri="{FF2B5EF4-FFF2-40B4-BE49-F238E27FC236}">
                <a16:creationId xmlns:a16="http://schemas.microsoft.com/office/drawing/2014/main" id="{FD36A0D1-758D-FA40-8174-D4140A5F37CD}"/>
              </a:ext>
            </a:extLst>
          </p:cNvPr>
          <p:cNvSpPr/>
          <p:nvPr/>
        </p:nvSpPr>
        <p:spPr>
          <a:xfrm>
            <a:off x="-318" y="-655"/>
            <a:ext cx="7337019" cy="6842491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rgbClr val="EFEFEF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67246C6-E2AD-6640-B37F-A737C4FC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0AB667-83CB-E14A-A5D5-3B22047C4384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7" name="Google Shape;8;p1">
              <a:extLst>
                <a:ext uri="{FF2B5EF4-FFF2-40B4-BE49-F238E27FC236}">
                  <a16:creationId xmlns:a16="http://schemas.microsoft.com/office/drawing/2014/main" id="{10FDCB62-968F-014C-8124-E354EDFDE48B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0641E9-58A1-524D-901C-DF517D9C3C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865378F-B994-9441-A897-CDD153FB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4990709-E4B0-CB42-933C-DA3CE4F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E02E9DE-DC0F-8F49-945F-9A591C84E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B87DE1DC-BB83-1F40-B87F-BCDB0F488D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0532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Gray REV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1F6DAE56-AB6A-8846-982E-6EA3ED77637F}"/>
              </a:ext>
            </a:extLst>
          </p:cNvPr>
          <p:cNvSpPr/>
          <p:nvPr userDrawn="1"/>
        </p:nvSpPr>
        <p:spPr>
          <a:xfrm rot="10800000">
            <a:off x="4880381" y="-655"/>
            <a:ext cx="7337019" cy="6842491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chemeClr val="bg1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67246C6-E2AD-6640-B37F-A737C4FC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0AB667-83CB-E14A-A5D5-3B22047C4384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7" name="Google Shape;8;p1">
              <a:extLst>
                <a:ext uri="{FF2B5EF4-FFF2-40B4-BE49-F238E27FC236}">
                  <a16:creationId xmlns:a16="http://schemas.microsoft.com/office/drawing/2014/main" id="{10FDCB62-968F-014C-8124-E354EDFDE48B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0641E9-58A1-524D-901C-DF517D9C3C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A42EE80-F665-B74A-9CE8-FA43E055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71449-C0DD-3B4C-B337-77D31885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41F9712-E5B6-A14B-A985-78F3E2EF6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687FD441-A986-5C49-BCB6-5E24EE6FEB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155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3">
            <a:extLst>
              <a:ext uri="{FF2B5EF4-FFF2-40B4-BE49-F238E27FC236}">
                <a16:creationId xmlns:a16="http://schemas.microsoft.com/office/drawing/2014/main" id="{C0B67329-FE4F-AF46-83B3-9626304926BA}"/>
              </a:ext>
            </a:extLst>
          </p:cNvPr>
          <p:cNvSpPr/>
          <p:nvPr/>
        </p:nvSpPr>
        <p:spPr>
          <a:xfrm>
            <a:off x="-318" y="-655"/>
            <a:ext cx="7337019" cy="6858655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rgbClr val="D3A238"/>
              </a:gs>
            </a:gsLst>
            <a:lin ang="0" scaled="1"/>
          </a:gra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42BE5-AEC7-F241-B477-BA698EE93AC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2" name="Google Shape;8;p1">
              <a:extLst>
                <a:ext uri="{FF2B5EF4-FFF2-40B4-BE49-F238E27FC236}">
                  <a16:creationId xmlns:a16="http://schemas.microsoft.com/office/drawing/2014/main" id="{1C15CBCD-FC1F-0A44-BC1D-6FB14B7366FE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AB61F-8786-FB43-879C-F381C7204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A607F0-B069-D545-AF4A-26C4FA78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E52DE6-3979-F74F-90B8-FE4DA8E7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0AD09C5-CE6F-694C-AF12-7CFEEF330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1A2BB9B-5A47-1645-A38F-AFC9C8F0A5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273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A2984-5CC3-4714-BC42-BD2182A5DD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17"/>
            <a:ext cx="12192000" cy="68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Color REV">
    <p:bg>
      <p:bgPr>
        <a:gradFill flip="none" rotWithShape="1">
          <a:gsLst>
            <a:gs pos="58000">
              <a:schemeClr val="accent2"/>
            </a:gs>
            <a:gs pos="0">
              <a:srgbClr val="D3A238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3">
            <a:extLst>
              <a:ext uri="{FF2B5EF4-FFF2-40B4-BE49-F238E27FC236}">
                <a16:creationId xmlns:a16="http://schemas.microsoft.com/office/drawing/2014/main" id="{B1C4A1B8-E41E-8C42-97C6-61726D2C7913}"/>
              </a:ext>
            </a:extLst>
          </p:cNvPr>
          <p:cNvSpPr/>
          <p:nvPr userDrawn="1"/>
        </p:nvSpPr>
        <p:spPr>
          <a:xfrm rot="10800000">
            <a:off x="4880381" y="-655"/>
            <a:ext cx="7337019" cy="6842491"/>
          </a:xfrm>
          <a:custGeom>
            <a:avLst/>
            <a:gdLst>
              <a:gd name="connsiteX0" fmla="*/ 5513308 w 7337019"/>
              <a:gd name="connsiteY0" fmla="*/ 5010961 h 6842491"/>
              <a:gd name="connsiteX1" fmla="*/ 7337020 w 7337019"/>
              <a:gd name="connsiteY1" fmla="*/ 655 h 6842491"/>
              <a:gd name="connsiteX2" fmla="*/ 48154 w 7337019"/>
              <a:gd name="connsiteY2" fmla="*/ 655 h 6842491"/>
              <a:gd name="connsiteX3" fmla="*/ 319 w 7337019"/>
              <a:gd name="connsiteY3" fmla="*/ 48486 h 6842491"/>
              <a:gd name="connsiteX4" fmla="*/ 319 w 7337019"/>
              <a:gd name="connsiteY4" fmla="*/ 6146949 h 6842491"/>
              <a:gd name="connsiteX5" fmla="*/ 319 w 7337019"/>
              <a:gd name="connsiteY5" fmla="*/ 6796654 h 6842491"/>
              <a:gd name="connsiteX6" fmla="*/ 4305 w 7337019"/>
              <a:gd name="connsiteY6" fmla="*/ 6842492 h 6842491"/>
              <a:gd name="connsiteX7" fmla="*/ 5616951 w 7337019"/>
              <a:gd name="connsiteY7" fmla="*/ 6842492 h 6842491"/>
              <a:gd name="connsiteX8" fmla="*/ 5513308 w 7337019"/>
              <a:gd name="connsiteY8" fmla="*/ 5010961 h 68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37019" h="6842491">
                <a:moveTo>
                  <a:pt x="5513308" y="5010961"/>
                </a:moveTo>
                <a:cubicBezTo>
                  <a:pt x="5601006" y="3121633"/>
                  <a:pt x="6268703" y="1397721"/>
                  <a:pt x="7337020" y="655"/>
                </a:cubicBezTo>
                <a:cubicBezTo>
                  <a:pt x="4907398" y="655"/>
                  <a:pt x="2477776" y="655"/>
                  <a:pt x="48154" y="655"/>
                </a:cubicBezTo>
                <a:cubicBezTo>
                  <a:pt x="2312" y="655"/>
                  <a:pt x="319" y="-9310"/>
                  <a:pt x="319" y="48486"/>
                </a:cubicBezTo>
                <a:cubicBezTo>
                  <a:pt x="319" y="2081307"/>
                  <a:pt x="319" y="4114128"/>
                  <a:pt x="319" y="6146949"/>
                </a:cubicBezTo>
                <a:cubicBezTo>
                  <a:pt x="319" y="6364181"/>
                  <a:pt x="319" y="6579421"/>
                  <a:pt x="319" y="6796654"/>
                </a:cubicBezTo>
                <a:cubicBezTo>
                  <a:pt x="319" y="6812598"/>
                  <a:pt x="-1674" y="6826549"/>
                  <a:pt x="4305" y="6842492"/>
                </a:cubicBezTo>
                <a:cubicBezTo>
                  <a:pt x="1875851" y="6842492"/>
                  <a:pt x="3745404" y="6842492"/>
                  <a:pt x="5616951" y="6842492"/>
                </a:cubicBezTo>
                <a:cubicBezTo>
                  <a:pt x="5521281" y="6248590"/>
                  <a:pt x="5485405" y="5636750"/>
                  <a:pt x="5513308" y="5010961"/>
                </a:cubicBezTo>
                <a:close/>
              </a:path>
            </a:pathLst>
          </a:custGeom>
          <a:solidFill>
            <a:schemeClr val="bg1"/>
          </a:solidFill>
          <a:ln w="199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>
              <a:latin typeface="Avantt Light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0BE3953-0571-7148-91E4-103CB2D0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42BE5-AEC7-F241-B477-BA698EE93ACE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2" name="Google Shape;8;p1">
              <a:extLst>
                <a:ext uri="{FF2B5EF4-FFF2-40B4-BE49-F238E27FC236}">
                  <a16:creationId xmlns:a16="http://schemas.microsoft.com/office/drawing/2014/main" id="{1C15CBCD-FC1F-0A44-BC1D-6FB14B7366FE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AB61F-8786-FB43-879C-F381C72046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F3FEB67-A76B-E14A-8570-90005A89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087F053-94BB-FB4D-8BE1-E4E0BF46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57200"/>
            <a:ext cx="4429125" cy="3948296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B4704F-A523-DB4F-9523-7E06EF769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4542020"/>
            <a:ext cx="4429125" cy="1326967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CA338BFA-41F4-7D48-8982-36442086E8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04452" y="457200"/>
            <a:ext cx="5943048" cy="541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0532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lor">
    <p:bg>
      <p:bgPr>
        <a:gradFill>
          <a:gsLst>
            <a:gs pos="100000">
              <a:schemeClr val="accent2"/>
            </a:gs>
            <a:gs pos="0">
              <a:srgbClr val="D3A238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5F9235-9AA2-2547-B242-78C1766C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26DF40-5C88-8D41-A374-850C3425EE60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8" name="Google Shape;8;p1">
              <a:extLst>
                <a:ext uri="{FF2B5EF4-FFF2-40B4-BE49-F238E27FC236}">
                  <a16:creationId xmlns:a16="http://schemas.microsoft.com/office/drawing/2014/main" id="{D9192F23-5D24-F144-A8CA-C3A36FBC698F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6F4BBA-A629-9B4E-9739-F8094D272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lum bright="-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D89A867-AE41-2741-9CB4-1C745EC7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546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1848AE7-10C8-414F-A902-372ECC95C72F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8" name="Google Shape;8;p1">
              <a:extLst>
                <a:ext uri="{FF2B5EF4-FFF2-40B4-BE49-F238E27FC236}">
                  <a16:creationId xmlns:a16="http://schemas.microsoft.com/office/drawing/2014/main" id="{5F19DCE8-4DD0-3043-B143-F7E07707E9A5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957AE9-05AC-B240-BD39-97B7EDBF86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7DFE5B5-8124-C743-BD50-5D1049D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7CFEC2-6386-2342-B9DD-702A3197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6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EC97D09-2C62-5748-9B4C-EFC1B0C2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8CD863-8BCD-074E-9760-2941F8ECDFF2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5" name="Google Shape;8;p1">
              <a:extLst>
                <a:ext uri="{FF2B5EF4-FFF2-40B4-BE49-F238E27FC236}">
                  <a16:creationId xmlns:a16="http://schemas.microsoft.com/office/drawing/2014/main" id="{B7F24B68-5A04-D048-AD1B-0C84DD5A027A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93E9E5-7E29-5648-87EB-E4F94CE5C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A073D66-A7F5-7346-95D5-875966B5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98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+Colo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EC97D09-2C62-5748-9B4C-EFC1B0C2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8CD863-8BCD-074E-9760-2941F8ECDFF2}"/>
              </a:ext>
            </a:extLst>
          </p:cNvPr>
          <p:cNvGrpSpPr/>
          <p:nvPr userDrawn="1"/>
        </p:nvGrpSpPr>
        <p:grpSpPr>
          <a:xfrm>
            <a:off x="11012959" y="6389226"/>
            <a:ext cx="969225" cy="299372"/>
            <a:chOff x="11012959" y="6389226"/>
            <a:chExt cx="969225" cy="299372"/>
          </a:xfrm>
        </p:grpSpPr>
        <p:pic>
          <p:nvPicPr>
            <p:cNvPr id="15" name="Google Shape;8;p1">
              <a:extLst>
                <a:ext uri="{FF2B5EF4-FFF2-40B4-BE49-F238E27FC236}">
                  <a16:creationId xmlns:a16="http://schemas.microsoft.com/office/drawing/2014/main" id="{B7F24B68-5A04-D048-AD1B-0C84DD5A027A}"/>
                </a:ext>
              </a:extLst>
            </p:cNvPr>
            <p:cNvPicPr preferRelativeResize="0"/>
            <p:nvPr userDrawn="1"/>
          </p:nvPicPr>
          <p:blipFill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59" y="6465796"/>
              <a:ext cx="455141" cy="146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93E9E5-7E29-5648-87EB-E4F94CE5C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1652" y="6389226"/>
              <a:ext cx="300532" cy="299372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A073D66-A7F5-7346-95D5-875966B5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" y="6356350"/>
            <a:ext cx="9255858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4DF879-4676-1747-9357-DFB6BE75AA04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3090670" y="3043430"/>
            <a:ext cx="6864414" cy="7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87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No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EC97D09-2C62-5748-9B4C-EFC1B0C2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311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A073D66-A7F5-7346-95D5-875966B5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75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 Expression END_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8;p1">
            <a:extLst>
              <a:ext uri="{FF2B5EF4-FFF2-40B4-BE49-F238E27FC236}">
                <a16:creationId xmlns:a16="http://schemas.microsoft.com/office/drawing/2014/main" id="{BEE1D86A-EC71-B746-B2EC-45DF742BD07C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7043" y="6465796"/>
            <a:ext cx="455141" cy="146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EC7C5956-3F08-1D48-95AC-0E54A6AB01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82492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49A28-B69D-724B-AD09-205222EF37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44210" y="1251031"/>
            <a:ext cx="961828" cy="11425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B3CBC-0F58-7F45-80E8-43896B7D45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1322" y="315982"/>
            <a:ext cx="961828" cy="9350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CE0575-054B-D544-96B2-82EF3CFF41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0810" y="2431218"/>
            <a:ext cx="814541" cy="854710"/>
          </a:xfrm>
          <a:prstGeom prst="rect">
            <a:avLst/>
          </a:prstGeom>
        </p:spPr>
      </p:pic>
      <p:sp>
        <p:nvSpPr>
          <p:cNvPr id="36" name="Footer Placeholder 2">
            <a:extLst>
              <a:ext uri="{FF2B5EF4-FFF2-40B4-BE49-F238E27FC236}">
                <a16:creationId xmlns:a16="http://schemas.microsoft.com/office/drawing/2014/main" id="{21C7AD39-F092-CD45-924A-348D1A62F82E}"/>
              </a:ext>
            </a:extLst>
          </p:cNvPr>
          <p:cNvSpPr txBox="1">
            <a:spLocks/>
          </p:cNvSpPr>
          <p:nvPr userDrawn="1"/>
        </p:nvSpPr>
        <p:spPr>
          <a:xfrm>
            <a:off x="-1247829" y="-225045"/>
            <a:ext cx="1088335" cy="768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vantt" pitchFamily="2" charset="77"/>
                <a:ea typeface="+mn-ea"/>
                <a:cs typeface="Avantt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EXAMPLES: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4E3492-9E7D-E94D-85A9-604C84F0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12850F-71FD-9342-8878-A0A5CEB39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457200"/>
            <a:ext cx="5651500" cy="5506278"/>
          </a:xfrm>
        </p:spPr>
        <p:txBody>
          <a:bodyPr lIns="0"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end </a:t>
            </a:r>
            <a:br>
              <a:rPr lang="en-US"/>
            </a:br>
            <a:r>
              <a:rPr lang="en-US"/>
              <a:t>slide style</a:t>
            </a:r>
            <a:br>
              <a:rPr lang="en-US"/>
            </a:br>
            <a:r>
              <a:rPr lang="en-US"/>
              <a:t>custom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58FB8D6-77A2-A548-AB73-9A044DF3A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8938" y="1318774"/>
            <a:ext cx="3969123" cy="3947210"/>
          </a:xfrm>
          <a:custGeom>
            <a:avLst/>
            <a:gdLst>
              <a:gd name="connsiteX0" fmla="*/ 28777 w 4134114"/>
              <a:gd name="connsiteY0" fmla="*/ 2447560 h 4111290"/>
              <a:gd name="connsiteX1" fmla="*/ 423668 w 4134114"/>
              <a:gd name="connsiteY1" fmla="*/ 2551344 h 4111290"/>
              <a:gd name="connsiteX2" fmla="*/ 1747429 w 4134114"/>
              <a:gd name="connsiteY2" fmla="*/ 4111290 h 4111290"/>
              <a:gd name="connsiteX3" fmla="*/ 252602 w 4134114"/>
              <a:gd name="connsiteY3" fmla="*/ 3068665 h 4111290"/>
              <a:gd name="connsiteX4" fmla="*/ 28777 w 4134114"/>
              <a:gd name="connsiteY4" fmla="*/ 2447560 h 4111290"/>
              <a:gd name="connsiteX5" fmla="*/ 3429310 w 4134114"/>
              <a:gd name="connsiteY5" fmla="*/ 513993 h 4111290"/>
              <a:gd name="connsiteX6" fmla="*/ 3875360 w 4134114"/>
              <a:gd name="connsiteY6" fmla="*/ 1068037 h 4111290"/>
              <a:gd name="connsiteX7" fmla="*/ 3064796 w 4134114"/>
              <a:gd name="connsiteY7" fmla="*/ 3878176 h 4111290"/>
              <a:gd name="connsiteX8" fmla="*/ 2543605 w 4134114"/>
              <a:gd name="connsiteY8" fmla="*/ 4079357 h 4111290"/>
              <a:gd name="connsiteX9" fmla="*/ 2065580 w 4134114"/>
              <a:gd name="connsiteY9" fmla="*/ 2544957 h 4111290"/>
              <a:gd name="connsiteX10" fmla="*/ 3429310 w 4134114"/>
              <a:gd name="connsiteY10" fmla="*/ 513993 h 4111290"/>
              <a:gd name="connsiteX11" fmla="*/ 2079769 w 4134114"/>
              <a:gd name="connsiteY11" fmla="*/ 90 h 4111290"/>
              <a:gd name="connsiteX12" fmla="*/ 2422100 w 4134114"/>
              <a:gd name="connsiteY12" fmla="*/ 31799 h 4111290"/>
              <a:gd name="connsiteX13" fmla="*/ 497210 w 4134114"/>
              <a:gd name="connsiteY13" fmla="*/ 1904692 h 4111290"/>
              <a:gd name="connsiteX14" fmla="*/ 0 w 4134114"/>
              <a:gd name="connsiteY14" fmla="*/ 1890322 h 4111290"/>
              <a:gd name="connsiteX15" fmla="*/ 1059969 w 4134114"/>
              <a:gd name="connsiteY15" fmla="*/ 258526 h 4111290"/>
              <a:gd name="connsiteX16" fmla="*/ 2079769 w 4134114"/>
              <a:gd name="connsiteY16" fmla="*/ 90 h 411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34114" h="4111290">
                <a:moveTo>
                  <a:pt x="28777" y="2447560"/>
                </a:moveTo>
                <a:cubicBezTo>
                  <a:pt x="159875" y="2469913"/>
                  <a:pt x="292571" y="2503444"/>
                  <a:pt x="423668" y="2551344"/>
                </a:cubicBezTo>
                <a:cubicBezTo>
                  <a:pt x="1205455" y="2830761"/>
                  <a:pt x="1723448" y="3474219"/>
                  <a:pt x="1747429" y="4111290"/>
                </a:cubicBezTo>
                <a:cubicBezTo>
                  <a:pt x="1136708" y="4017087"/>
                  <a:pt x="575549" y="3651449"/>
                  <a:pt x="252602" y="3068665"/>
                </a:cubicBezTo>
                <a:cubicBezTo>
                  <a:pt x="142288" y="2869081"/>
                  <a:pt x="68746" y="2659917"/>
                  <a:pt x="28777" y="2447560"/>
                </a:cubicBezTo>
                <a:close/>
                <a:moveTo>
                  <a:pt x="3429310" y="513993"/>
                </a:moveTo>
                <a:cubicBezTo>
                  <a:pt x="3603573" y="667273"/>
                  <a:pt x="3755454" y="852487"/>
                  <a:pt x="3875360" y="1068037"/>
                </a:cubicBezTo>
                <a:cubicBezTo>
                  <a:pt x="4428527" y="2067553"/>
                  <a:pt x="4065611" y="3325729"/>
                  <a:pt x="3064796" y="3878176"/>
                </a:cubicBezTo>
                <a:cubicBezTo>
                  <a:pt x="2896928" y="3970783"/>
                  <a:pt x="2721066" y="4036247"/>
                  <a:pt x="2543605" y="4079357"/>
                </a:cubicBezTo>
                <a:cubicBezTo>
                  <a:pt x="2220658" y="3654642"/>
                  <a:pt x="2038401" y="3119758"/>
                  <a:pt x="2065580" y="2544957"/>
                </a:cubicBezTo>
                <a:cubicBezTo>
                  <a:pt x="2107147" y="1636452"/>
                  <a:pt x="2657116" y="873244"/>
                  <a:pt x="3429310" y="513993"/>
                </a:cubicBezTo>
                <a:close/>
                <a:moveTo>
                  <a:pt x="2079769" y="90"/>
                </a:moveTo>
                <a:cubicBezTo>
                  <a:pt x="2194879" y="1163"/>
                  <a:pt x="2309389" y="11841"/>
                  <a:pt x="2422100" y="31799"/>
                </a:cubicBezTo>
                <a:cubicBezTo>
                  <a:pt x="2326175" y="1010557"/>
                  <a:pt x="1531599" y="1815279"/>
                  <a:pt x="497210" y="1904692"/>
                </a:cubicBezTo>
                <a:cubicBezTo>
                  <a:pt x="327744" y="1919062"/>
                  <a:pt x="161473" y="1912676"/>
                  <a:pt x="0" y="1890322"/>
                </a:cubicBezTo>
                <a:cubicBezTo>
                  <a:pt x="57555" y="1227704"/>
                  <a:pt x="434859" y="603406"/>
                  <a:pt x="1059969" y="258526"/>
                </a:cubicBezTo>
                <a:cubicBezTo>
                  <a:pt x="1383715" y="80098"/>
                  <a:pt x="1734440" y="-3128"/>
                  <a:pt x="2079769" y="9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60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 Expression END_Arrow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F7DCA22-BB80-C448-9D77-0F7C06B315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82492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AF395D-3EBB-764B-87C0-3FD64614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12D8FA-EECA-AB42-B2D8-3886FFC2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457200"/>
            <a:ext cx="5651500" cy="5506278"/>
          </a:xfrm>
        </p:spPr>
        <p:txBody>
          <a:bodyPr lIns="0"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end </a:t>
            </a:r>
            <a:br>
              <a:rPr lang="en-US"/>
            </a:br>
            <a:r>
              <a:rPr lang="en-US"/>
              <a:t>slide style</a:t>
            </a:r>
            <a:br>
              <a:rPr lang="en-US"/>
            </a:br>
            <a:r>
              <a:rPr lang="en-US"/>
              <a:t>arrows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CD16A4-BF97-5846-94C0-8C2332476F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0239" y="417444"/>
            <a:ext cx="5319298" cy="517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CD957-B535-414D-9CE0-FB04F5C6B9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1652" y="6389226"/>
            <a:ext cx="300532" cy="2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524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bol Expression END_Hop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8;p1">
            <a:extLst>
              <a:ext uri="{FF2B5EF4-FFF2-40B4-BE49-F238E27FC236}">
                <a16:creationId xmlns:a16="http://schemas.microsoft.com/office/drawing/2014/main" id="{B8D95885-A58A-724A-AA4B-CBFA84CA9935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7043" y="6465796"/>
            <a:ext cx="455141" cy="14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F7DCA22-BB80-C448-9D77-0F7C06B315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82492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AF395D-3EBB-764B-87C0-3FD64614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12D8FA-EECA-AB42-B2D8-3886FFC2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457200"/>
            <a:ext cx="5651500" cy="5506278"/>
          </a:xfrm>
        </p:spPr>
        <p:txBody>
          <a:bodyPr lIns="0"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end </a:t>
            </a:r>
            <a:br>
              <a:rPr lang="en-US"/>
            </a:br>
            <a:r>
              <a:rPr lang="en-US"/>
              <a:t>slide style</a:t>
            </a:r>
            <a:br>
              <a:rPr lang="en-US"/>
            </a:br>
            <a:r>
              <a:rPr lang="en-US"/>
              <a:t>hops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E9B058-4774-0F49-AB43-DDB7114DD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20678" y="-142782"/>
            <a:ext cx="5402481" cy="64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15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bol Expression END_NY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8;p1">
            <a:extLst>
              <a:ext uri="{FF2B5EF4-FFF2-40B4-BE49-F238E27FC236}">
                <a16:creationId xmlns:a16="http://schemas.microsoft.com/office/drawing/2014/main" id="{B8D95885-A58A-724A-AA4B-CBFA84CA9935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7043" y="6465796"/>
            <a:ext cx="455141" cy="14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F7DCA22-BB80-C448-9D77-0F7C06B315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82492" y="6356350"/>
            <a:ext cx="606096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AF395D-3EBB-764B-87C0-3FD64614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899" y="6356350"/>
            <a:ext cx="9636859" cy="365125"/>
          </a:xfrm>
        </p:spPr>
        <p:txBody>
          <a:bodyPr/>
          <a:lstStyle>
            <a:lvl1pPr>
              <a:defRPr sz="800" spc="2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12D8FA-EECA-AB42-B2D8-3886FFC2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0" y="457200"/>
            <a:ext cx="5651500" cy="5506278"/>
          </a:xfrm>
        </p:spPr>
        <p:txBody>
          <a:bodyPr lIns="0" anchor="ctr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end </a:t>
            </a:r>
            <a:br>
              <a:rPr lang="en-US"/>
            </a:br>
            <a:r>
              <a:rPr lang="en-US"/>
              <a:t>slide style</a:t>
            </a:r>
            <a:br>
              <a:rPr lang="en-US"/>
            </a:br>
            <a:r>
              <a:rPr lang="en-US"/>
              <a:t>city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8072FB-9C05-4940-A0A2-589B7A9D6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4892" y="723872"/>
            <a:ext cx="435712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CB51B-56F2-4D09-99BE-E265BCF1C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980" y="0"/>
            <a:ext cx="12275804" cy="69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41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4DF5FB6-43E0-C241-9D36-061DD9864B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728" y="6247114"/>
            <a:ext cx="1869747" cy="347472"/>
            <a:chOff x="298099" y="5837730"/>
            <a:chExt cx="3690293" cy="6858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3642115-E105-614A-B3F5-E4B85DC97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099" y="5837730"/>
              <a:ext cx="1049032" cy="685801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0491C4C-F397-F74C-9080-CEDB8BDF56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6104" y="6078331"/>
              <a:ext cx="2712288" cy="34038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72202"/>
            <a:ext cx="11418886" cy="801442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34123" y="6302697"/>
            <a:ext cx="529428" cy="365125"/>
          </a:xfrm>
        </p:spPr>
        <p:txBody>
          <a:bodyPr/>
          <a:lstStyle>
            <a:lvl1pPr>
              <a:defRPr lang="en-US" sz="1000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1593669"/>
            <a:ext cx="11418886" cy="4273732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0" y="0"/>
            <a:ext cx="12191999" cy="914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75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oup of people holding bottles&#10;&#10;Description automatically generated with low confidence">
            <a:extLst>
              <a:ext uri="{FF2B5EF4-FFF2-40B4-BE49-F238E27FC236}">
                <a16:creationId xmlns:a16="http://schemas.microsoft.com/office/drawing/2014/main" id="{2C8EFCE1-4D5F-476D-9ECF-369DADDDE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8165" y="0"/>
            <a:ext cx="6543835" cy="6874079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870" y="3214"/>
            <a:ext cx="12214870" cy="68708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298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17515-25FF-4574-A6BB-130C90186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218"/>
            <a:ext cx="12192000" cy="68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53ADF-8730-4884-AD18-B0AA70658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938"/>
            <a:ext cx="12220468" cy="68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70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71.xml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19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8" r:id="rId10"/>
    <p:sldLayoutId id="2147483670" r:id="rId11"/>
    <p:sldLayoutId id="2147483677" r:id="rId12"/>
    <p:sldLayoutId id="2147483671" r:id="rId13"/>
    <p:sldLayoutId id="2147483676" r:id="rId14"/>
    <p:sldLayoutId id="2147483675" r:id="rId15"/>
    <p:sldLayoutId id="2147483674" r:id="rId16"/>
    <p:sldLayoutId id="2147483673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078" y="170951"/>
            <a:ext cx="4690686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chemeClr val="tx1"/>
                </a:solidFill>
                <a:latin typeface="Flama Condensed"/>
                <a:cs typeface="Flama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359" y="2039431"/>
            <a:ext cx="10643281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chemeClr val="bg1"/>
                </a:solidFill>
                <a:latin typeface="Flama Semicondensed"/>
                <a:cs typeface="Flama Semi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87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825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83899">
        <a:defRPr>
          <a:latin typeface="+mn-lt"/>
          <a:ea typeface="+mn-ea"/>
          <a:cs typeface="+mn-cs"/>
        </a:defRPr>
      </a:lvl2pPr>
      <a:lvl3pPr marL="567797">
        <a:defRPr>
          <a:latin typeface="+mn-lt"/>
          <a:ea typeface="+mn-ea"/>
          <a:cs typeface="+mn-cs"/>
        </a:defRPr>
      </a:lvl3pPr>
      <a:lvl4pPr marL="851695">
        <a:defRPr>
          <a:latin typeface="+mn-lt"/>
          <a:ea typeface="+mn-ea"/>
          <a:cs typeface="+mn-cs"/>
        </a:defRPr>
      </a:lvl4pPr>
      <a:lvl5pPr marL="1135594">
        <a:defRPr>
          <a:latin typeface="+mn-lt"/>
          <a:ea typeface="+mn-ea"/>
          <a:cs typeface="+mn-cs"/>
        </a:defRPr>
      </a:lvl5pPr>
      <a:lvl6pPr marL="1419492">
        <a:defRPr>
          <a:latin typeface="+mn-lt"/>
          <a:ea typeface="+mn-ea"/>
          <a:cs typeface="+mn-cs"/>
        </a:defRPr>
      </a:lvl6pPr>
      <a:lvl7pPr marL="1703390">
        <a:defRPr>
          <a:latin typeface="+mn-lt"/>
          <a:ea typeface="+mn-ea"/>
          <a:cs typeface="+mn-cs"/>
        </a:defRPr>
      </a:lvl7pPr>
      <a:lvl8pPr marL="1987289">
        <a:defRPr>
          <a:latin typeface="+mn-lt"/>
          <a:ea typeface="+mn-ea"/>
          <a:cs typeface="+mn-cs"/>
        </a:defRPr>
      </a:lvl8pPr>
      <a:lvl9pPr marL="227118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83899">
        <a:defRPr>
          <a:latin typeface="+mn-lt"/>
          <a:ea typeface="+mn-ea"/>
          <a:cs typeface="+mn-cs"/>
        </a:defRPr>
      </a:lvl2pPr>
      <a:lvl3pPr marL="567797">
        <a:defRPr>
          <a:latin typeface="+mn-lt"/>
          <a:ea typeface="+mn-ea"/>
          <a:cs typeface="+mn-cs"/>
        </a:defRPr>
      </a:lvl3pPr>
      <a:lvl4pPr marL="851695">
        <a:defRPr>
          <a:latin typeface="+mn-lt"/>
          <a:ea typeface="+mn-ea"/>
          <a:cs typeface="+mn-cs"/>
        </a:defRPr>
      </a:lvl4pPr>
      <a:lvl5pPr marL="1135594">
        <a:defRPr>
          <a:latin typeface="+mn-lt"/>
          <a:ea typeface="+mn-ea"/>
          <a:cs typeface="+mn-cs"/>
        </a:defRPr>
      </a:lvl5pPr>
      <a:lvl6pPr marL="1419492">
        <a:defRPr>
          <a:latin typeface="+mn-lt"/>
          <a:ea typeface="+mn-ea"/>
          <a:cs typeface="+mn-cs"/>
        </a:defRPr>
      </a:lvl6pPr>
      <a:lvl7pPr marL="1703390">
        <a:defRPr>
          <a:latin typeface="+mn-lt"/>
          <a:ea typeface="+mn-ea"/>
          <a:cs typeface="+mn-cs"/>
        </a:defRPr>
      </a:lvl7pPr>
      <a:lvl8pPr marL="1987289">
        <a:defRPr>
          <a:latin typeface="+mn-lt"/>
          <a:ea typeface="+mn-ea"/>
          <a:cs typeface="+mn-cs"/>
        </a:defRPr>
      </a:lvl8pPr>
      <a:lvl9pPr marL="2271187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E7E68-954C-044A-9557-73E09203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125"/>
            <a:ext cx="11506200" cy="1763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style: </a:t>
            </a:r>
            <a:br>
              <a:rPr lang="en-US"/>
            </a:br>
            <a:r>
              <a:rPr lang="en-US"/>
              <a:t>can be bold or light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67131-2665-CB41-9596-124A728A6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2338465"/>
            <a:ext cx="11506200" cy="3838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8A625-3B01-924D-A33E-E44778F71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899" y="6356350"/>
            <a:ext cx="9636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7ACB-C34A-3A4D-986C-365D28AC7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311" y="6356350"/>
            <a:ext cx="606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vantt" pitchFamily="2" charset="77"/>
                <a:cs typeface="Avantt" pitchFamily="2" charset="77"/>
              </a:defRPr>
            </a:lvl1pPr>
          </a:lstStyle>
          <a:p>
            <a:fld id="{00F03B15-EE06-5C42-8385-69A410D8F9C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63" r:id="rId37"/>
    <p:sldLayoutId id="2147483864" r:id="rId38"/>
    <p:sldLayoutId id="2147483865" r:id="rId39"/>
    <p:sldLayoutId id="2147483866" r:id="rId40"/>
    <p:sldLayoutId id="2147483867" r:id="rId41"/>
    <p:sldLayoutId id="2147483868" r:id="rId42"/>
    <p:sldLayoutId id="2147483869" r:id="rId4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6000" b="1" i="0" kern="1200" spc="-150" baseline="0">
          <a:solidFill>
            <a:schemeClr val="tx1"/>
          </a:solidFill>
          <a:latin typeface="Avantt" pitchFamily="2" charset="77"/>
          <a:ea typeface="+mj-ea"/>
          <a:cs typeface="Avantt" pitchFamily="2" charset="77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Avantt" pitchFamily="2" charset="77"/>
          <a:ea typeface="+mn-ea"/>
          <a:cs typeface="Avantt" pitchFamily="2" charset="77"/>
        </a:defRPr>
      </a:lvl1pPr>
      <a:lvl2pPr marL="238125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itchFamily="2" charset="2"/>
        <a:buChar char="§"/>
        <a:tabLst/>
        <a:defRPr sz="1400" kern="1200">
          <a:solidFill>
            <a:schemeClr val="tx1"/>
          </a:solidFill>
          <a:latin typeface="Avantt" pitchFamily="2" charset="77"/>
          <a:ea typeface="+mn-ea"/>
          <a:cs typeface="Avantt" pitchFamily="2" charset="77"/>
        </a:defRPr>
      </a:lvl2pPr>
      <a:lvl3pPr marL="403225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System Font Regular"/>
        <a:buChar char="-"/>
        <a:tabLst/>
        <a:defRPr sz="1200" kern="1200">
          <a:solidFill>
            <a:schemeClr val="tx1"/>
          </a:solidFill>
          <a:latin typeface="Avantt" pitchFamily="2" charset="77"/>
          <a:ea typeface="+mn-ea"/>
          <a:cs typeface="Avant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vantt" pitchFamily="2" charset="77"/>
          <a:ea typeface="+mn-ea"/>
          <a:cs typeface="Avant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vantt" pitchFamily="2" charset="77"/>
          <a:ea typeface="+mn-ea"/>
          <a:cs typeface="Avant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6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464">
          <p15:clr>
            <a:srgbClr val="F26B43"/>
          </p15:clr>
        </p15:guide>
        <p15:guide id="4" pos="456">
          <p15:clr>
            <a:srgbClr val="F26B43"/>
          </p15:clr>
        </p15:guide>
        <p15:guide id="5" pos="72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2CF2B874-F780-4345-A1D1-16046241DE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6"/>
          <a:stretch/>
        </p:blipFill>
        <p:spPr>
          <a:xfrm>
            <a:off x="125267" y="5622652"/>
            <a:ext cx="1557286" cy="132179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81E7D4D8-91B5-404F-816D-E170414B43C3}"/>
              </a:ext>
            </a:extLst>
          </p:cNvPr>
          <p:cNvSpPr txBox="1"/>
          <p:nvPr/>
        </p:nvSpPr>
        <p:spPr>
          <a:xfrm>
            <a:off x="125265" y="252860"/>
            <a:ext cx="9347507" cy="577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173494" marR="92267" lvl="0" indent="0" algn="l" defTabSz="283899" rtl="0" eaLnBrk="1" fontAlgn="auto" latinLnBrk="0" hangingPunct="1">
              <a:lnSpc>
                <a:spcPct val="100000"/>
              </a:lnSpc>
              <a:spcBef>
                <a:spcPts val="8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spc="10" dirty="0">
                <a:solidFill>
                  <a:srgbClr val="FFC000"/>
                </a:solidFill>
                <a:latin typeface="Arial Black" charset="0"/>
                <a:ea typeface="Helvetica Neue"/>
                <a:cs typeface="Helvetica Neue"/>
                <a:sym typeface="Helvetica Neue"/>
              </a:rPr>
              <a:t>CAN ZACATECAS </a:t>
            </a:r>
            <a:r>
              <a:rPr lang="es-ES" sz="3200" spc="10" dirty="0">
                <a:solidFill>
                  <a:prstClr val="white"/>
                </a:solidFill>
                <a:latin typeface="Arial Black" charset="0"/>
                <a:ea typeface="Helvetica Neue"/>
                <a:cs typeface="Helvetica Neue"/>
                <a:sym typeface="Helvetica Neue"/>
              </a:rPr>
              <a:t>| RESIDENCIAS 2024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61BF55B-7AE7-536A-10EC-4570F97AF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7531" y="5948552"/>
            <a:ext cx="716685" cy="716685"/>
          </a:xfrm>
          <a:prstGeom prst="ellipse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D80E57-6C5C-E6BA-3E74-E7FD4E522A14}"/>
              </a:ext>
            </a:extLst>
          </p:cNvPr>
          <p:cNvSpPr/>
          <p:nvPr/>
        </p:nvSpPr>
        <p:spPr>
          <a:xfrm>
            <a:off x="744841" y="1460739"/>
            <a:ext cx="2558141" cy="320553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72 Black" panose="020B0A04030603020204" pitchFamily="34" charset="0"/>
                <a:cs typeface="72 Black" panose="020B0A04030603020204" pitchFamily="34" charset="0"/>
              </a:rPr>
              <a:t>FOTOGRAFÍA </a:t>
            </a:r>
            <a:endParaRPr lang="es-MX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3E04E9-73D9-1500-783E-B7929F0156C6}"/>
              </a:ext>
            </a:extLst>
          </p:cNvPr>
          <p:cNvSpPr txBox="1"/>
          <p:nvPr/>
        </p:nvSpPr>
        <p:spPr>
          <a:xfrm>
            <a:off x="3513762" y="1460739"/>
            <a:ext cx="8373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NOMBRE: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EDAD: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INSTITUCIÓN Y CARRERA: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HOBBIES: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8718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>
            <a:extLst>
              <a:ext uri="{FF2B5EF4-FFF2-40B4-BE49-F238E27FC236}">
                <a16:creationId xmlns:a16="http://schemas.microsoft.com/office/drawing/2014/main" id="{85E519F3-BB31-AF88-AEF8-55E685E0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390" y="-105858"/>
            <a:ext cx="12292780" cy="686291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5B167A3-5445-5D73-52FE-8B424F622C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79" y="6412379"/>
            <a:ext cx="1280903" cy="3446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6606C4-E075-93F0-68AD-3C78AA9BB149}"/>
              </a:ext>
            </a:extLst>
          </p:cNvPr>
          <p:cNvSpPr txBox="1"/>
          <p:nvPr/>
        </p:nvSpPr>
        <p:spPr>
          <a:xfrm>
            <a:off x="125265" y="252860"/>
            <a:ext cx="9347507" cy="577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173494" marR="92267" lvl="0" indent="0" algn="l" defTabSz="283899" rtl="0" eaLnBrk="1" fontAlgn="auto" latinLnBrk="0" hangingPunct="1">
              <a:lnSpc>
                <a:spcPct val="100000"/>
              </a:lnSpc>
              <a:spcBef>
                <a:spcPts val="8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spc="10" dirty="0">
                <a:solidFill>
                  <a:srgbClr val="FFC000"/>
                </a:solidFill>
                <a:latin typeface="Arial Black" charset="0"/>
                <a:ea typeface="Helvetica Neue"/>
                <a:cs typeface="Helvetica Neue"/>
                <a:sym typeface="Helvetica Neue"/>
              </a:rPr>
              <a:t>CAN ZACATECAS </a:t>
            </a:r>
            <a:r>
              <a:rPr lang="es-ES" sz="3200" spc="10" dirty="0">
                <a:solidFill>
                  <a:prstClr val="white"/>
                </a:solidFill>
                <a:latin typeface="Arial Black" charset="0"/>
                <a:ea typeface="Helvetica Neue"/>
                <a:cs typeface="Helvetica Neue"/>
                <a:sym typeface="Helvetica Neue"/>
              </a:rPr>
              <a:t>| RESIDENCIAS 2024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72763E-C642-4D81-158B-4F0EB6FCE19C}"/>
              </a:ext>
            </a:extLst>
          </p:cNvPr>
          <p:cNvSpPr txBox="1"/>
          <p:nvPr/>
        </p:nvSpPr>
        <p:spPr>
          <a:xfrm>
            <a:off x="349321" y="1121935"/>
            <a:ext cx="8373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NOMBRE DEL PROYECTO: 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ASESOR EMPRESARIAL: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OBJETIVO: </a:t>
            </a:r>
          </a:p>
          <a:p>
            <a:endParaRPr lang="es-ES" dirty="0">
              <a:solidFill>
                <a:schemeClr val="bg1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800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Personaliza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4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ABInBev 2022">
  <a:themeElements>
    <a:clrScheme name="ABInBev 202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6B711"/>
      </a:accent1>
      <a:accent2>
        <a:srgbClr val="F5E003"/>
      </a:accent2>
      <a:accent3>
        <a:srgbClr val="D1A33C"/>
      </a:accent3>
      <a:accent4>
        <a:srgbClr val="32596D"/>
      </a:accent4>
      <a:accent5>
        <a:srgbClr val="921A28"/>
      </a:accent5>
      <a:accent6>
        <a:srgbClr val="959B7B"/>
      </a:accent6>
      <a:hlink>
        <a:srgbClr val="E5B611"/>
      </a:hlink>
      <a:folHlink>
        <a:srgbClr val="F4DF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31</Words>
  <Application>Microsoft Office PowerPoint</Application>
  <PresentationFormat>Panorámica</PresentationFormat>
  <Paragraphs>16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</vt:i4>
      </vt:variant>
    </vt:vector>
  </HeadingPairs>
  <TitlesOfParts>
    <vt:vector size="16" baseType="lpstr">
      <vt:lpstr>72 Black</vt:lpstr>
      <vt:lpstr>Arial</vt:lpstr>
      <vt:lpstr>Arial Black</vt:lpstr>
      <vt:lpstr>Avantt</vt:lpstr>
      <vt:lpstr>Avantt Light</vt:lpstr>
      <vt:lpstr>Calibri</vt:lpstr>
      <vt:lpstr>Flama Condensed</vt:lpstr>
      <vt:lpstr>Flama Semicondensed</vt:lpstr>
      <vt:lpstr>Helvetica Neue</vt:lpstr>
      <vt:lpstr>System Font Regular</vt:lpstr>
      <vt:lpstr>Wingdings</vt:lpstr>
      <vt:lpstr>Custom Design</vt:lpstr>
      <vt:lpstr>Office Theme</vt:lpstr>
      <vt:lpstr>2_ABInBev 2022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Zonalcarlo Dudemaister</dc:creator>
  <cp:lastModifiedBy>ATHZIRI VIRIDANA VELASCO</cp:lastModifiedBy>
  <cp:revision>2</cp:revision>
  <dcterms:created xsi:type="dcterms:W3CDTF">2022-04-21T16:59:04Z</dcterms:created>
  <dcterms:modified xsi:type="dcterms:W3CDTF">2024-09-17T21:17:19Z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104b14-b53d-46de-9ae8-975cc0e84815_Enabled">
    <vt:lpwstr>true</vt:lpwstr>
  </property>
  <property fmtid="{D5CDD505-2E9C-101B-9397-08002B2CF9AE}" pid="3" name="MSIP_Label_68104b14-b53d-46de-9ae8-975cc0e84815_SetDate">
    <vt:lpwstr>2023-10-23T19:19:27Z</vt:lpwstr>
  </property>
  <property fmtid="{D5CDD505-2E9C-101B-9397-08002B2CF9AE}" pid="4" name="MSIP_Label_68104b14-b53d-46de-9ae8-975cc0e84815_Method">
    <vt:lpwstr>Standard</vt:lpwstr>
  </property>
  <property fmtid="{D5CDD505-2E9C-101B-9397-08002B2CF9AE}" pid="5" name="MSIP_Label_68104b14-b53d-46de-9ae8-975cc0e84815_Name">
    <vt:lpwstr>ABI_MIP_InternalUseOnly</vt:lpwstr>
  </property>
  <property fmtid="{D5CDD505-2E9C-101B-9397-08002B2CF9AE}" pid="6" name="MSIP_Label_68104b14-b53d-46de-9ae8-975cc0e84815_SiteId">
    <vt:lpwstr>cef04b19-7776-4a94-b89b-375c77a8f936</vt:lpwstr>
  </property>
  <property fmtid="{D5CDD505-2E9C-101B-9397-08002B2CF9AE}" pid="7" name="MSIP_Label_68104b14-b53d-46de-9ae8-975cc0e84815_ActionId">
    <vt:lpwstr>c532ad2e-5832-465c-8dfe-e2f1b5678440</vt:lpwstr>
  </property>
  <property fmtid="{D5CDD505-2E9C-101B-9397-08002B2CF9AE}" pid="8" name="MSIP_Label_68104b14-b53d-46de-9ae8-975cc0e84815_ContentBits">
    <vt:lpwstr>0</vt:lpwstr>
  </property>
  <property fmtid="{D5CDD505-2E9C-101B-9397-08002B2CF9AE}" pid="9" name="TitusGUID">
    <vt:lpwstr>2b379209-807f-4d5d-aec8-7b062c5ff667</vt:lpwstr>
  </property>
  <property fmtid="{D5CDD505-2E9C-101B-9397-08002B2CF9AE}" pid="10" name="ABClassification">
    <vt:lpwstr>StrictlyConfidential</vt:lpwstr>
  </property>
</Properties>
</file>